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6" r:id="rId2"/>
  </p:sldIdLst>
  <p:sldSz cx="15119350" cy="21383625"/>
  <p:notesSz cx="6858000" cy="9144000"/>
  <p:embeddedFontLst>
    <p:embeddedFont>
      <p:font typeface="Bookman Old Style" panose="02050604050505020204" pitchFamily="18" charset="0"/>
      <p:regular r:id="rId4"/>
      <p:bold r:id="rId5"/>
      <p:italic r:id="rId6"/>
      <p:boldItalic r:id="rId7"/>
    </p:embeddedFont>
    <p:embeddedFont>
      <p:font typeface="Comic Sans MS" panose="030F0702030302020204" pitchFamily="66" charset="0"/>
      <p:regular r:id="rId8"/>
      <p:bold r:id="rId9"/>
      <p:italic r:id="rId10"/>
      <p:boldItalic r:id="rId11"/>
    </p:embeddedFont>
    <p:embeddedFont>
      <p:font typeface="Georgia" panose="02040502050405020303" pitchFamily="18" charset="0"/>
      <p:regular r:id="rId12"/>
      <p:bold r:id="rId13"/>
      <p:italic r:id="rId14"/>
      <p:boldItalic r:id="rId15"/>
    </p:embeddedFont>
    <p:embeddedFont>
      <p:font typeface="Playfair Display" panose="00000500000000000000" pitchFamily="2" charset="0"/>
      <p:regular r:id="rId16"/>
      <p:bold r:id="rId17"/>
      <p:italic r:id="rId18"/>
      <p:boldItalic r:id="rId19"/>
    </p:embeddedFont>
    <p:embeddedFont>
      <p:font typeface="Tahoma" panose="020B0604030504040204" pitchFamily="34" charset="0"/>
      <p:regular r:id="rId20"/>
      <p:bold r:id="rId21"/>
    </p:embeddedFont>
    <p:embeddedFont>
      <p:font typeface="Trebuchet MS" panose="020B0603020202020204"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9DF485-4C72-42D3-A71F-99A9A763C4BB}" v="4" dt="2025-01-01T13:52:35.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58" autoAdjust="0"/>
  </p:normalViewPr>
  <p:slideViewPr>
    <p:cSldViewPr snapToGrid="0">
      <p:cViewPr>
        <p:scale>
          <a:sx n="75" d="100"/>
          <a:sy n="75" d="100"/>
        </p:scale>
        <p:origin x="-624" y="-2844"/>
      </p:cViewPr>
      <p:guideLst>
        <p:guide orient="horz" pos="6735"/>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font" Target="fonts/font18.fnt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font" Target="fonts/font21.fntdata"/><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font" Target="fonts/font20.fntdata"/><Relationship Id="rId28"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31" Type="http://schemas.microsoft.com/office/2015/10/relationships/revisionInfo" Target="revisionInfo.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font" Target="fonts/font19.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at Bhat" userId="76948d854c5e1b31" providerId="LiveId" clId="{E79DF485-4C72-42D3-A71F-99A9A763C4BB}"/>
    <pc:docChg chg="undo redo custSel modSld">
      <pc:chgData name="Abhijat Bhat" userId="76948d854c5e1b31" providerId="LiveId" clId="{E79DF485-4C72-42D3-A71F-99A9A763C4BB}" dt="2025-01-01T14:00:49.526" v="429" actId="20577"/>
      <pc:docMkLst>
        <pc:docMk/>
      </pc:docMkLst>
      <pc:sldChg chg="addSp delSp modSp mod">
        <pc:chgData name="Abhijat Bhat" userId="76948d854c5e1b31" providerId="LiveId" clId="{E79DF485-4C72-42D3-A71F-99A9A763C4BB}" dt="2025-01-01T14:00:49.526" v="429" actId="20577"/>
        <pc:sldMkLst>
          <pc:docMk/>
          <pc:sldMk cId="0" sldId="256"/>
        </pc:sldMkLst>
        <pc:spChg chg="mod">
          <ac:chgData name="Abhijat Bhat" userId="76948d854c5e1b31" providerId="LiveId" clId="{E79DF485-4C72-42D3-A71F-99A9A763C4BB}" dt="2025-01-01T13:03:59.625" v="254" actId="1076"/>
          <ac:spMkLst>
            <pc:docMk/>
            <pc:sldMk cId="0" sldId="256"/>
            <ac:spMk id="2" creationId="{96549883-8540-6668-D479-B7068ACA60DE}"/>
          </ac:spMkLst>
        </pc:spChg>
        <pc:spChg chg="mod">
          <ac:chgData name="Abhijat Bhat" userId="76948d854c5e1b31" providerId="LiveId" clId="{E79DF485-4C72-42D3-A71F-99A9A763C4BB}" dt="2025-01-01T12:43:27.367" v="4"/>
          <ac:spMkLst>
            <pc:docMk/>
            <pc:sldMk cId="0" sldId="256"/>
            <ac:spMk id="3" creationId="{D84E6594-496A-649E-D408-EC8C95C89896}"/>
          </ac:spMkLst>
        </pc:spChg>
        <pc:spChg chg="mod">
          <ac:chgData name="Abhijat Bhat" userId="76948d854c5e1b31" providerId="LiveId" clId="{E79DF485-4C72-42D3-A71F-99A9A763C4BB}" dt="2025-01-01T13:01:10.707" v="245" actId="14100"/>
          <ac:spMkLst>
            <pc:docMk/>
            <pc:sldMk cId="0" sldId="256"/>
            <ac:spMk id="5" creationId="{0AD56C33-8595-63E3-6908-627CBDAC131B}"/>
          </ac:spMkLst>
        </pc:spChg>
        <pc:spChg chg="del mod">
          <ac:chgData name="Abhijat Bhat" userId="76948d854c5e1b31" providerId="LiveId" clId="{E79DF485-4C72-42D3-A71F-99A9A763C4BB}" dt="2025-01-01T13:20:39.575" v="264" actId="478"/>
          <ac:spMkLst>
            <pc:docMk/>
            <pc:sldMk cId="0" sldId="256"/>
            <ac:spMk id="6" creationId="{56905CA1-27BD-5110-F126-0953ACA80AB4}"/>
          </ac:spMkLst>
        </pc:spChg>
        <pc:spChg chg="mod">
          <ac:chgData name="Abhijat Bhat" userId="76948d854c5e1b31" providerId="LiveId" clId="{E79DF485-4C72-42D3-A71F-99A9A763C4BB}" dt="2025-01-01T14:00:49.526" v="429" actId="20577"/>
          <ac:spMkLst>
            <pc:docMk/>
            <pc:sldMk cId="0" sldId="256"/>
            <ac:spMk id="7" creationId="{ECCC3B4A-9606-90BB-BB04-2AC50E455D9E}"/>
          </ac:spMkLst>
        </pc:spChg>
        <pc:spChg chg="mod">
          <ac:chgData name="Abhijat Bhat" userId="76948d854c5e1b31" providerId="LiveId" clId="{E79DF485-4C72-42D3-A71F-99A9A763C4BB}" dt="2025-01-01T12:59:20.222" v="226" actId="20577"/>
          <ac:spMkLst>
            <pc:docMk/>
            <pc:sldMk cId="0" sldId="256"/>
            <ac:spMk id="8" creationId="{C3C138E0-EC15-F332-8FAA-6F2D3C197756}"/>
          </ac:spMkLst>
        </pc:spChg>
        <pc:spChg chg="mod">
          <ac:chgData name="Abhijat Bhat" userId="76948d854c5e1b31" providerId="LiveId" clId="{E79DF485-4C72-42D3-A71F-99A9A763C4BB}" dt="2025-01-01T13:38:05.546" v="284" actId="1076"/>
          <ac:spMkLst>
            <pc:docMk/>
            <pc:sldMk cId="0" sldId="256"/>
            <ac:spMk id="10" creationId="{F5BD3962-3D08-292D-5F38-37E5A5B1CC5C}"/>
          </ac:spMkLst>
        </pc:spChg>
        <pc:spChg chg="mod">
          <ac:chgData name="Abhijat Bhat" userId="76948d854c5e1b31" providerId="LiveId" clId="{E79DF485-4C72-42D3-A71F-99A9A763C4BB}" dt="2025-01-01T13:53:13.943" v="333" actId="1076"/>
          <ac:spMkLst>
            <pc:docMk/>
            <pc:sldMk cId="0" sldId="256"/>
            <ac:spMk id="13" creationId="{4D62BE2B-B35B-D625-2122-05FD6EFD4E3C}"/>
          </ac:spMkLst>
        </pc:spChg>
        <pc:spChg chg="mod">
          <ac:chgData name="Abhijat Bhat" userId="76948d854c5e1b31" providerId="LiveId" clId="{E79DF485-4C72-42D3-A71F-99A9A763C4BB}" dt="2025-01-01T13:37:29.751" v="281" actId="1076"/>
          <ac:spMkLst>
            <pc:docMk/>
            <pc:sldMk cId="0" sldId="256"/>
            <ac:spMk id="14" creationId="{54A8FCE1-366B-E6EE-3D88-A2A7CAABDFD2}"/>
          </ac:spMkLst>
        </pc:spChg>
        <pc:spChg chg="add del">
          <ac:chgData name="Abhijat Bhat" userId="76948d854c5e1b31" providerId="LiveId" clId="{E79DF485-4C72-42D3-A71F-99A9A763C4BB}" dt="2025-01-01T13:24:57.132" v="267" actId="22"/>
          <ac:spMkLst>
            <pc:docMk/>
            <pc:sldMk cId="0" sldId="256"/>
            <ac:spMk id="16" creationId="{D56C4E7D-BCD1-8BA1-371A-B79100E25C30}"/>
          </ac:spMkLst>
        </pc:spChg>
        <pc:spChg chg="add mod">
          <ac:chgData name="Abhijat Bhat" userId="76948d854c5e1b31" providerId="LiveId" clId="{E79DF485-4C72-42D3-A71F-99A9A763C4BB}" dt="2025-01-01T13:53:01.398" v="332" actId="2711"/>
          <ac:spMkLst>
            <pc:docMk/>
            <pc:sldMk cId="0" sldId="256"/>
            <ac:spMk id="23" creationId="{A4A264E5-72BC-46C1-EE84-64EF450085FD}"/>
          </ac:spMkLst>
        </pc:spChg>
        <pc:spChg chg="mod">
          <ac:chgData name="Abhijat Bhat" userId="76948d854c5e1b31" providerId="LiveId" clId="{E79DF485-4C72-42D3-A71F-99A9A763C4BB}" dt="2025-01-01T12:58:38.440" v="194" actId="1076"/>
          <ac:spMkLst>
            <pc:docMk/>
            <pc:sldMk cId="0" sldId="256"/>
            <ac:spMk id="91" creationId="{00000000-0000-0000-0000-000000000000}"/>
          </ac:spMkLst>
        </pc:spChg>
        <pc:spChg chg="mod">
          <ac:chgData name="Abhijat Bhat" userId="76948d854c5e1b31" providerId="LiveId" clId="{E79DF485-4C72-42D3-A71F-99A9A763C4BB}" dt="2025-01-01T12:59:04.607" v="202" actId="20577"/>
          <ac:spMkLst>
            <pc:docMk/>
            <pc:sldMk cId="0" sldId="256"/>
            <ac:spMk id="92" creationId="{00000000-0000-0000-0000-000000000000}"/>
          </ac:spMkLst>
        </pc:spChg>
        <pc:spChg chg="mod">
          <ac:chgData name="Abhijat Bhat" userId="76948d854c5e1b31" providerId="LiveId" clId="{E79DF485-4C72-42D3-A71F-99A9A763C4BB}" dt="2025-01-01T12:57:48.857" v="166" actId="20577"/>
          <ac:spMkLst>
            <pc:docMk/>
            <pc:sldMk cId="0" sldId="256"/>
            <ac:spMk id="93" creationId="{00000000-0000-0000-0000-000000000000}"/>
          </ac:spMkLst>
        </pc:spChg>
        <pc:spChg chg="mod">
          <ac:chgData name="Abhijat Bhat" userId="76948d854c5e1b31" providerId="LiveId" clId="{E79DF485-4C72-42D3-A71F-99A9A763C4BB}" dt="2025-01-01T13:04:05.953" v="256" actId="1076"/>
          <ac:spMkLst>
            <pc:docMk/>
            <pc:sldMk cId="0" sldId="256"/>
            <ac:spMk id="131" creationId="{00000000-0000-0000-0000-000000000000}"/>
          </ac:spMkLst>
        </pc:spChg>
        <pc:spChg chg="mod">
          <ac:chgData name="Abhijat Bhat" userId="76948d854c5e1b31" providerId="LiveId" clId="{E79DF485-4C72-42D3-A71F-99A9A763C4BB}" dt="2025-01-01T13:05:22.653" v="261" actId="12"/>
          <ac:spMkLst>
            <pc:docMk/>
            <pc:sldMk cId="0" sldId="256"/>
            <ac:spMk id="149" creationId="{00000000-0000-0000-0000-000000000000}"/>
          </ac:spMkLst>
        </pc:spChg>
        <pc:spChg chg="mod">
          <ac:chgData name="Abhijat Bhat" userId="76948d854c5e1b31" providerId="LiveId" clId="{E79DF485-4C72-42D3-A71F-99A9A763C4BB}" dt="2025-01-01T13:20:35.951" v="263" actId="1076"/>
          <ac:spMkLst>
            <pc:docMk/>
            <pc:sldMk cId="0" sldId="256"/>
            <ac:spMk id="171" creationId="{00000000-0000-0000-0000-000000000000}"/>
          </ac:spMkLst>
        </pc:spChg>
        <pc:spChg chg="mod">
          <ac:chgData name="Abhijat Bhat" userId="76948d854c5e1b31" providerId="LiveId" clId="{E79DF485-4C72-42D3-A71F-99A9A763C4BB}" dt="2025-01-01T13:37:15.945" v="278" actId="1076"/>
          <ac:spMkLst>
            <pc:docMk/>
            <pc:sldMk cId="0" sldId="256"/>
            <ac:spMk id="173" creationId="{00000000-0000-0000-0000-000000000000}"/>
          </ac:spMkLst>
        </pc:spChg>
        <pc:spChg chg="mod">
          <ac:chgData name="Abhijat Bhat" userId="76948d854c5e1b31" providerId="LiveId" clId="{E79DF485-4C72-42D3-A71F-99A9A763C4BB}" dt="2025-01-01T13:53:36.744" v="336" actId="1076"/>
          <ac:spMkLst>
            <pc:docMk/>
            <pc:sldMk cId="0" sldId="256"/>
            <ac:spMk id="174" creationId="{00000000-0000-0000-0000-000000000000}"/>
          </ac:spMkLst>
        </pc:spChg>
        <pc:picChg chg="add mod">
          <ac:chgData name="Abhijat Bhat" userId="76948d854c5e1b31" providerId="LiveId" clId="{E79DF485-4C72-42D3-A71F-99A9A763C4BB}" dt="2025-01-01T13:20:42.554" v="265"/>
          <ac:picMkLst>
            <pc:docMk/>
            <pc:sldMk cId="0" sldId="256"/>
            <ac:picMk id="12" creationId="{CC437811-DF02-CB50-6848-932E7688C930}"/>
          </ac:picMkLst>
        </pc:picChg>
        <pc:picChg chg="add mod">
          <ac:chgData name="Abhijat Bhat" userId="76948d854c5e1b31" providerId="LiveId" clId="{E79DF485-4C72-42D3-A71F-99A9A763C4BB}" dt="2025-01-01T13:29:35.332" v="269" actId="1076"/>
          <ac:picMkLst>
            <pc:docMk/>
            <pc:sldMk cId="0" sldId="256"/>
            <ac:picMk id="18" creationId="{AA280CFB-265F-92C8-38E7-6633087D04B8}"/>
          </ac:picMkLst>
        </pc:picChg>
        <pc:picChg chg="add mod">
          <ac:chgData name="Abhijat Bhat" userId="76948d854c5e1b31" providerId="LiveId" clId="{E79DF485-4C72-42D3-A71F-99A9A763C4BB}" dt="2025-01-01T13:53:51.685" v="339" actId="1076"/>
          <ac:picMkLst>
            <pc:docMk/>
            <pc:sldMk cId="0" sldId="256"/>
            <ac:picMk id="20" creationId="{3389AEC2-E42C-5741-B1B1-F3E1F92DB4DB}"/>
          </ac:picMkLst>
        </pc:picChg>
        <pc:picChg chg="add mod">
          <ac:chgData name="Abhijat Bhat" userId="76948d854c5e1b31" providerId="LiveId" clId="{E79DF485-4C72-42D3-A71F-99A9A763C4BB}" dt="2025-01-01T13:53:30.576" v="335" actId="14100"/>
          <ac:picMkLst>
            <pc:docMk/>
            <pc:sldMk cId="0" sldId="256"/>
            <ac:picMk id="22" creationId="{0200D56A-2D72-A45D-782A-64641D161AB8}"/>
          </ac:picMkLst>
        </pc:picChg>
      </pc:sldChg>
    </pc:docChg>
  </pc:docChgLst>
  <pc:docChgLst>
    <pc:chgData name="Keshavamurthy YC" userId="bf6a1185fec05998" providerId="LiveId" clId="{DFF3F985-E1C4-4C93-9341-E6091D18B275}"/>
    <pc:docChg chg="undo custSel modSld">
      <pc:chgData name="Keshavamurthy YC" userId="bf6a1185fec05998" providerId="LiveId" clId="{DFF3F985-E1C4-4C93-9341-E6091D18B275}" dt="2024-07-03T07:33:03.824" v="78" actId="20577"/>
      <pc:docMkLst>
        <pc:docMk/>
      </pc:docMkLst>
      <pc:sldChg chg="modSp mod">
        <pc:chgData name="Keshavamurthy YC" userId="bf6a1185fec05998" providerId="LiveId" clId="{DFF3F985-E1C4-4C93-9341-E6091D18B275}" dt="2024-07-03T07:33:03.824" v="78" actId="20577"/>
        <pc:sldMkLst>
          <pc:docMk/>
          <pc:sldMk cId="0" sldId="256"/>
        </pc:sldMkLst>
      </pc:sldChg>
    </pc:docChg>
  </pc:docChgLst>
  <pc:docChgLst>
    <pc:chgData name="Keshavamurthy YC" userId="bf6a1185fec05998" providerId="LiveId" clId="{8355D0B3-71DD-40A6-96C8-8B12F51E2007}"/>
    <pc:docChg chg="undo custSel modSld">
      <pc:chgData name="Keshavamurthy YC" userId="bf6a1185fec05998" providerId="LiveId" clId="{8355D0B3-71DD-40A6-96C8-8B12F51E2007}" dt="2024-04-04T09:32:51.772" v="163" actId="14100"/>
      <pc:docMkLst>
        <pc:docMk/>
      </pc:docMkLst>
      <pc:sldChg chg="addSp delSp modSp mod">
        <pc:chgData name="Keshavamurthy YC" userId="bf6a1185fec05998" providerId="LiveId" clId="{8355D0B3-71DD-40A6-96C8-8B12F51E2007}" dt="2024-04-04T09:32:51.772" v="163" actId="14100"/>
        <pc:sldMkLst>
          <pc:docMk/>
          <pc:sldMk cId="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81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70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70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70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70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70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70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70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70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70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1</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6" name="Google Shape;86;p1: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44358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131366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23560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555096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148201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240187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210295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419574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12969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148192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26220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00000000-1234-1234-1234-123412341234}" type="slidenum">
              <a:rPr lang="en-IN" smtClean="0"/>
              <a:pPr/>
              <a:t>‹#›</a:t>
            </a:fld>
            <a:endParaRPr lang="en-IN"/>
          </a:p>
        </p:txBody>
      </p:sp>
    </p:spTree>
    <p:extLst>
      <p:ext uri="{BB962C8B-B14F-4D97-AF65-F5344CB8AC3E}">
        <p14:creationId xmlns:p14="http://schemas.microsoft.com/office/powerpoint/2010/main" val="962505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8"/>
        <p:cNvGrpSpPr/>
        <p:nvPr/>
      </p:nvGrpSpPr>
      <p:grpSpPr>
        <a:xfrm>
          <a:off x="0" y="0"/>
          <a:ext cx="0" cy="0"/>
          <a:chOff x="0" y="0"/>
          <a:chExt cx="0" cy="0"/>
        </a:xfrm>
      </p:grpSpPr>
      <p:sp>
        <p:nvSpPr>
          <p:cNvPr id="89" name="Google Shape;89;p1"/>
          <p:cNvSpPr/>
          <p:nvPr/>
        </p:nvSpPr>
        <p:spPr>
          <a:xfrm>
            <a:off x="7720867" y="1962856"/>
            <a:ext cx="7316458" cy="19230332"/>
          </a:xfrm>
          <a:prstGeom prst="roundRect">
            <a:avLst>
              <a:gd name="adj" fmla="val 2556"/>
            </a:avLst>
          </a:prstGeom>
          <a:solidFill>
            <a:schemeClr val="lt1"/>
          </a:solidFill>
          <a:ln w="9525" cap="flat" cmpd="sng">
            <a:solidFill>
              <a:schemeClr val="dk1"/>
            </a:solidFill>
            <a:prstDash val="solid"/>
            <a:round/>
            <a:headEnd type="none" w="sm" len="sm"/>
            <a:tailEnd type="none" w="sm" len="sm"/>
          </a:ln>
        </p:spPr>
        <p:txBody>
          <a:bodyPr spcFirstLastPara="1" wrap="square" lIns="38271" tIns="19130" rIns="38271" bIns="19130" anchor="ctr" anchorCtr="0">
            <a:noAutofit/>
          </a:bodyPr>
          <a:lstStyle/>
          <a:p>
            <a:pPr>
              <a:buClr>
                <a:schemeClr val="dk1"/>
              </a:buClr>
              <a:buSzPts val="2800"/>
            </a:pPr>
            <a:endParaRPr sz="1172" dirty="0">
              <a:solidFill>
                <a:schemeClr val="dk1"/>
              </a:solidFill>
            </a:endParaRPr>
          </a:p>
        </p:txBody>
      </p:sp>
      <p:sp>
        <p:nvSpPr>
          <p:cNvPr id="91" name="Google Shape;91;p1"/>
          <p:cNvSpPr/>
          <p:nvPr/>
        </p:nvSpPr>
        <p:spPr>
          <a:xfrm>
            <a:off x="91439" y="41090"/>
            <a:ext cx="14935940" cy="179583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38271" tIns="19130" rIns="38271" bIns="19130" anchor="ctr" anchorCtr="0">
            <a:noAutofit/>
          </a:bodyPr>
          <a:lstStyle/>
          <a:p>
            <a:pPr algn="ctr">
              <a:buClr>
                <a:schemeClr val="dk1"/>
              </a:buClr>
              <a:buSzPts val="4000"/>
            </a:pPr>
            <a:r>
              <a:rPr lang="en-IN" sz="2400" b="1" dirty="0">
                <a:solidFill>
                  <a:srgbClr val="002060"/>
                </a:solidFill>
                <a:latin typeface="Trebuchet MS" panose="020B0603020202020204"/>
                <a:ea typeface="Trebuchet MS" panose="020B0603020202020204"/>
                <a:cs typeface="Trebuchet MS" panose="020B0603020202020204"/>
                <a:sym typeface="Trebuchet MS" panose="020B0603020202020204"/>
              </a:rPr>
              <a:t>RV College of Engineering, Bengaluru – 560059.</a:t>
            </a:r>
          </a:p>
          <a:p>
            <a:pPr algn="ctr">
              <a:buClr>
                <a:schemeClr val="dk1"/>
              </a:buClr>
              <a:buSzPts val="4000"/>
            </a:pPr>
            <a:endParaRPr lang="en-IN" sz="3600" b="1" dirty="0">
              <a:solidFill>
                <a:schemeClr val="dk1"/>
              </a:solidFill>
              <a:latin typeface="Trebuchet MS" panose="020B0603020202020204"/>
              <a:ea typeface="Trebuchet MS" panose="020B0603020202020204"/>
              <a:cs typeface="Trebuchet MS" panose="020B0603020202020204"/>
              <a:sym typeface="Trebuchet MS" panose="020B0603020202020204"/>
            </a:endParaRPr>
          </a:p>
          <a:p>
            <a:pPr algn="ctr">
              <a:buClr>
                <a:schemeClr val="dk1"/>
              </a:buClr>
              <a:buSzPts val="4000"/>
            </a:pPr>
            <a:endParaRPr lang="en-IN" sz="3600" b="1" dirty="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92" name="Google Shape;92;p1"/>
          <p:cNvSpPr txBox="1"/>
          <p:nvPr/>
        </p:nvSpPr>
        <p:spPr>
          <a:xfrm>
            <a:off x="-1355639" y="718331"/>
            <a:ext cx="12120998" cy="407966"/>
          </a:xfrm>
          <a:prstGeom prst="rect">
            <a:avLst/>
          </a:prstGeom>
          <a:noFill/>
          <a:ln>
            <a:noFill/>
          </a:ln>
        </p:spPr>
        <p:txBody>
          <a:bodyPr spcFirstLastPara="1" wrap="square" lIns="38271" tIns="19130" rIns="38271" bIns="19130" anchor="t" anchorCtr="0">
            <a:spAutoFit/>
          </a:bodyPr>
          <a:lstStyle/>
          <a:p>
            <a:pPr algn="ctr">
              <a:buClr>
                <a:srgbClr val="990000"/>
              </a:buClr>
              <a:buSzPts val="6000"/>
            </a:pPr>
            <a:r>
              <a:rPr lang="en-IN" sz="2400" b="1" dirty="0">
                <a:solidFill>
                  <a:schemeClr val="accent2">
                    <a:lumMod val="50000"/>
                  </a:schemeClr>
                </a:solidFill>
                <a:latin typeface="Trebuchet MS" panose="020B0603020202020204"/>
                <a:ea typeface="Tahoma" panose="020B0604030504040204"/>
                <a:cs typeface="Tahoma" panose="020B0604030504040204"/>
                <a:sym typeface="Trebuchet MS" panose="020B0603020202020204"/>
              </a:rPr>
              <a:t>Title: AI-Assisted Exam Evaluator</a:t>
            </a:r>
            <a:endParaRPr sz="2512" b="1" dirty="0">
              <a:solidFill>
                <a:srgbClr val="527050"/>
              </a:solidFill>
              <a:latin typeface="Tahoma" panose="020B0604030504040204"/>
              <a:ea typeface="Tahoma" panose="020B0604030504040204"/>
              <a:cs typeface="Tahoma" panose="020B0604030504040204"/>
              <a:sym typeface="Tahoma" panose="020B0604030504040204"/>
            </a:endParaRPr>
          </a:p>
        </p:txBody>
      </p:sp>
      <p:sp>
        <p:nvSpPr>
          <p:cNvPr id="93" name="Google Shape;93;p1"/>
          <p:cNvSpPr txBox="1"/>
          <p:nvPr/>
        </p:nvSpPr>
        <p:spPr>
          <a:xfrm>
            <a:off x="142752" y="1115271"/>
            <a:ext cx="12077139" cy="654187"/>
          </a:xfrm>
          <a:prstGeom prst="rect">
            <a:avLst/>
          </a:prstGeom>
          <a:solidFill>
            <a:schemeClr val="lt1"/>
          </a:solidFill>
          <a:ln>
            <a:noFill/>
          </a:ln>
        </p:spPr>
        <p:txBody>
          <a:bodyPr spcFirstLastPara="1" wrap="square" lIns="38271" tIns="19130" rIns="38271" bIns="19130" anchor="t" anchorCtr="0">
            <a:spAutoFit/>
          </a:bodyPr>
          <a:lstStyle/>
          <a:p>
            <a:pPr algn="ctr">
              <a:buClr>
                <a:srgbClr val="0000FF"/>
              </a:buClr>
              <a:buSzPts val="4400"/>
            </a:pPr>
            <a:r>
              <a:rPr lang="en-US" sz="2000" dirty="0" err="1">
                <a:solidFill>
                  <a:srgbClr val="002060"/>
                </a:solidFill>
                <a:latin typeface="Times New Roman" panose="02020603050405020304" charset="0"/>
                <a:cs typeface="Times New Roman" panose="02020603050405020304" charset="0"/>
              </a:rPr>
              <a:t>Abhijat</a:t>
            </a:r>
            <a:r>
              <a:rPr lang="en-US" sz="2000" dirty="0">
                <a:solidFill>
                  <a:srgbClr val="002060"/>
                </a:solidFill>
                <a:latin typeface="Times New Roman" panose="02020603050405020304" charset="0"/>
                <a:cs typeface="Times New Roman" panose="02020603050405020304" charset="0"/>
              </a:rPr>
              <a:t> Bhat | Aditya Narayan | Aditya Bhandari | </a:t>
            </a:r>
            <a:r>
              <a:rPr lang="en-US" sz="2000" dirty="0" err="1">
                <a:solidFill>
                  <a:srgbClr val="002060"/>
                </a:solidFill>
                <a:latin typeface="Times New Roman" panose="02020603050405020304" charset="0"/>
                <a:cs typeface="Times New Roman" panose="02020603050405020304" charset="0"/>
              </a:rPr>
              <a:t>Shreyash</a:t>
            </a:r>
            <a:r>
              <a:rPr lang="en-US" sz="2000" dirty="0">
                <a:solidFill>
                  <a:srgbClr val="002060"/>
                </a:solidFill>
                <a:latin typeface="Times New Roman" panose="02020603050405020304" charset="0"/>
                <a:cs typeface="Times New Roman" panose="02020603050405020304" charset="0"/>
              </a:rPr>
              <a:t> Bhaskar Patil</a:t>
            </a:r>
          </a:p>
          <a:p>
            <a:pPr algn="ctr">
              <a:buClr>
                <a:srgbClr val="0000FF"/>
              </a:buClr>
              <a:buSzPts val="4400"/>
            </a:pPr>
            <a:r>
              <a:rPr lang="en-US" sz="2000" dirty="0">
                <a:solidFill>
                  <a:srgbClr val="002060"/>
                </a:solidFill>
                <a:latin typeface="Times New Roman" panose="02020603050405020304" charset="0"/>
                <a:cs typeface="Times New Roman" panose="02020603050405020304" charset="0"/>
              </a:rPr>
              <a:t>1RV23CS007 | 1RV23CS019 | 1RV23CD003 | 1RV23CD052</a:t>
            </a:r>
            <a:endParaRPr sz="2000" dirty="0">
              <a:solidFill>
                <a:srgbClr val="975329"/>
              </a:solidFill>
            </a:endParaRPr>
          </a:p>
        </p:txBody>
      </p:sp>
      <p:sp>
        <p:nvSpPr>
          <p:cNvPr id="94" name="Google Shape;94;p1"/>
          <p:cNvSpPr/>
          <p:nvPr/>
        </p:nvSpPr>
        <p:spPr>
          <a:xfrm>
            <a:off x="7846751" y="14774675"/>
            <a:ext cx="7049317" cy="1084510"/>
          </a:xfrm>
          <a:prstGeom prst="rect">
            <a:avLst/>
          </a:prstGeom>
          <a:noFill/>
          <a:ln>
            <a:noFill/>
          </a:ln>
        </p:spPr>
        <p:txBody>
          <a:bodyPr spcFirstLastPara="1" wrap="square" lIns="38271" tIns="19130" rIns="38271" bIns="19130" anchor="t" anchorCtr="0">
            <a:noAutofit/>
          </a:bodyPr>
          <a:lstStyle/>
          <a:p>
            <a:pPr marL="143538" indent="-74427">
              <a:lnSpc>
                <a:spcPct val="110000"/>
              </a:lnSpc>
              <a:buClr>
                <a:schemeClr val="dk1"/>
              </a:buClr>
              <a:buSzPts val="2600"/>
            </a:pPr>
            <a:endParaRPr sz="1088">
              <a:solidFill>
                <a:srgbClr val="003300"/>
              </a:solidFill>
              <a:latin typeface="Georgia" panose="02040502050405020303"/>
              <a:ea typeface="Georgia" panose="02040502050405020303"/>
              <a:cs typeface="Georgia" panose="02040502050405020303"/>
              <a:sym typeface="Georgia" panose="02040502050405020303"/>
            </a:endParaRPr>
          </a:p>
        </p:txBody>
      </p:sp>
      <p:sp>
        <p:nvSpPr>
          <p:cNvPr id="96" name="Google Shape;96;p1"/>
          <p:cNvSpPr/>
          <p:nvPr/>
        </p:nvSpPr>
        <p:spPr>
          <a:xfrm>
            <a:off x="-350871" y="2851916"/>
            <a:ext cx="15119350" cy="560443"/>
          </a:xfrm>
          <a:prstGeom prst="rect">
            <a:avLst/>
          </a:prstGeom>
          <a:noFill/>
          <a:ln>
            <a:noFill/>
          </a:ln>
        </p:spPr>
        <p:txBody>
          <a:bodyPr spcFirstLastPara="1" wrap="square" lIns="38271" tIns="19130" rIns="38271" bIns="19130" anchor="ctr" anchorCtr="0">
            <a:spAutoFit/>
          </a:bodyPr>
          <a:lstStyle/>
          <a:p>
            <a:pPr>
              <a:buClr>
                <a:schemeClr val="dk1"/>
              </a:buClr>
              <a:buSzPts val="8100"/>
            </a:pPr>
            <a:endParaRPr sz="3391">
              <a:solidFill>
                <a:schemeClr val="dk1"/>
              </a:solidFill>
            </a:endParaRPr>
          </a:p>
        </p:txBody>
      </p:sp>
      <p:sp>
        <p:nvSpPr>
          <p:cNvPr id="97" name="Google Shape;97;p1"/>
          <p:cNvSpPr/>
          <p:nvPr/>
        </p:nvSpPr>
        <p:spPr>
          <a:xfrm>
            <a:off x="350871" y="11322617"/>
            <a:ext cx="77085" cy="154499"/>
          </a:xfrm>
          <a:prstGeom prst="rect">
            <a:avLst/>
          </a:prstGeom>
          <a:noFill/>
          <a:ln>
            <a:noFill/>
          </a:ln>
        </p:spPr>
        <p:txBody>
          <a:bodyPr spcFirstLastPara="1" wrap="square" lIns="38271" tIns="19130" rIns="38271" bIns="19130" anchor="ctr" anchorCtr="0">
            <a:spAutoFit/>
          </a:bodyPr>
          <a:lstStyle/>
          <a:p>
            <a:pPr>
              <a:buClr>
                <a:schemeClr val="dk1"/>
              </a:buClr>
              <a:buSzPts val="1800"/>
            </a:pPr>
            <a:endParaRPr sz="753">
              <a:solidFill>
                <a:schemeClr val="dk1"/>
              </a:solidFill>
            </a:endParaRPr>
          </a:p>
        </p:txBody>
      </p:sp>
      <p:sp>
        <p:nvSpPr>
          <p:cNvPr id="101" name="Google Shape;101;p1"/>
          <p:cNvSpPr/>
          <p:nvPr/>
        </p:nvSpPr>
        <p:spPr>
          <a:xfrm>
            <a:off x="0" y="2851916"/>
            <a:ext cx="15119350" cy="560443"/>
          </a:xfrm>
          <a:prstGeom prst="rect">
            <a:avLst/>
          </a:prstGeom>
          <a:noFill/>
          <a:ln>
            <a:noFill/>
          </a:ln>
        </p:spPr>
        <p:txBody>
          <a:bodyPr spcFirstLastPara="1" wrap="square" lIns="38271" tIns="19130" rIns="38271" bIns="19130" anchor="ctr" anchorCtr="0">
            <a:spAutoFit/>
          </a:bodyPr>
          <a:lstStyle/>
          <a:p>
            <a:pPr>
              <a:buClr>
                <a:schemeClr val="dk1"/>
              </a:buClr>
              <a:buSzPts val="8100"/>
            </a:pPr>
            <a:endParaRPr sz="3391">
              <a:solidFill>
                <a:schemeClr val="dk1"/>
              </a:solidFill>
            </a:endParaRPr>
          </a:p>
        </p:txBody>
      </p:sp>
      <p:sp>
        <p:nvSpPr>
          <p:cNvPr id="102" name="Google Shape;102;p1"/>
          <p:cNvSpPr/>
          <p:nvPr/>
        </p:nvSpPr>
        <p:spPr>
          <a:xfrm>
            <a:off x="0" y="10361751"/>
            <a:ext cx="15119350" cy="560443"/>
          </a:xfrm>
          <a:prstGeom prst="rect">
            <a:avLst/>
          </a:prstGeom>
          <a:noFill/>
          <a:ln>
            <a:noFill/>
          </a:ln>
        </p:spPr>
        <p:txBody>
          <a:bodyPr spcFirstLastPara="1" wrap="square" lIns="38271" tIns="19130" rIns="38271" bIns="19130" anchor="ctr" anchorCtr="0">
            <a:spAutoFit/>
          </a:bodyPr>
          <a:lstStyle/>
          <a:p>
            <a:pPr>
              <a:buClr>
                <a:schemeClr val="dk1"/>
              </a:buClr>
              <a:buSzPts val="8100"/>
            </a:pPr>
            <a:endParaRPr sz="3391">
              <a:solidFill>
                <a:schemeClr val="dk1"/>
              </a:solidFill>
            </a:endParaRPr>
          </a:p>
        </p:txBody>
      </p:sp>
      <p:sp>
        <p:nvSpPr>
          <p:cNvPr id="103" name="Google Shape;103;p1"/>
          <p:cNvSpPr/>
          <p:nvPr/>
        </p:nvSpPr>
        <p:spPr>
          <a:xfrm>
            <a:off x="0" y="10309918"/>
            <a:ext cx="15119350" cy="560443"/>
          </a:xfrm>
          <a:prstGeom prst="rect">
            <a:avLst/>
          </a:prstGeom>
          <a:noFill/>
          <a:ln>
            <a:noFill/>
          </a:ln>
        </p:spPr>
        <p:txBody>
          <a:bodyPr spcFirstLastPara="1" wrap="square" lIns="38271" tIns="19130" rIns="38271" bIns="19130" anchor="ctr" anchorCtr="0">
            <a:spAutoFit/>
          </a:bodyPr>
          <a:lstStyle/>
          <a:p>
            <a:pPr>
              <a:buClr>
                <a:schemeClr val="dk1"/>
              </a:buClr>
              <a:buSzPts val="8100"/>
            </a:pPr>
            <a:endParaRPr sz="3391">
              <a:solidFill>
                <a:schemeClr val="dk1"/>
              </a:solidFill>
            </a:endParaRPr>
          </a:p>
        </p:txBody>
      </p:sp>
      <p:sp>
        <p:nvSpPr>
          <p:cNvPr id="104" name="Google Shape;104;p1"/>
          <p:cNvSpPr/>
          <p:nvPr/>
        </p:nvSpPr>
        <p:spPr>
          <a:xfrm>
            <a:off x="0" y="10309918"/>
            <a:ext cx="15119350" cy="560443"/>
          </a:xfrm>
          <a:prstGeom prst="rect">
            <a:avLst/>
          </a:prstGeom>
          <a:noFill/>
          <a:ln>
            <a:noFill/>
          </a:ln>
        </p:spPr>
        <p:txBody>
          <a:bodyPr spcFirstLastPara="1" wrap="square" lIns="38271" tIns="19130" rIns="38271" bIns="19130" anchor="ctr" anchorCtr="0">
            <a:spAutoFit/>
          </a:bodyPr>
          <a:lstStyle/>
          <a:p>
            <a:pPr>
              <a:buClr>
                <a:schemeClr val="dk1"/>
              </a:buClr>
              <a:buSzPts val="8100"/>
            </a:pPr>
            <a:endParaRPr sz="3391">
              <a:solidFill>
                <a:schemeClr val="dk1"/>
              </a:solidFill>
            </a:endParaRPr>
          </a:p>
        </p:txBody>
      </p:sp>
      <p:sp>
        <p:nvSpPr>
          <p:cNvPr id="105" name="Google Shape;105;p1"/>
          <p:cNvSpPr txBox="1"/>
          <p:nvPr/>
        </p:nvSpPr>
        <p:spPr>
          <a:xfrm>
            <a:off x="7846751" y="16146261"/>
            <a:ext cx="5837217" cy="154499"/>
          </a:xfrm>
          <a:prstGeom prst="rect">
            <a:avLst/>
          </a:prstGeom>
          <a:noFill/>
          <a:ln>
            <a:noFill/>
          </a:ln>
        </p:spPr>
        <p:txBody>
          <a:bodyPr spcFirstLastPara="1" wrap="square" lIns="38271" tIns="19130" rIns="38271" bIns="19130" anchor="t" anchorCtr="0">
            <a:spAutoFit/>
          </a:bodyPr>
          <a:lstStyle/>
          <a:p>
            <a:pPr>
              <a:buClr>
                <a:schemeClr val="dk1"/>
              </a:buClr>
              <a:buSzPts val="1800"/>
            </a:pPr>
            <a:endParaRPr sz="753">
              <a:solidFill>
                <a:schemeClr val="accent2"/>
              </a:solidFill>
              <a:latin typeface="Georgia" panose="02040502050405020303"/>
              <a:ea typeface="Georgia" panose="02040502050405020303"/>
              <a:cs typeface="Georgia" panose="02040502050405020303"/>
              <a:sym typeface="Georgia" panose="02040502050405020303"/>
            </a:endParaRPr>
          </a:p>
        </p:txBody>
      </p:sp>
      <p:sp>
        <p:nvSpPr>
          <p:cNvPr id="106" name="Google Shape;106;p1"/>
          <p:cNvSpPr txBox="1"/>
          <p:nvPr/>
        </p:nvSpPr>
        <p:spPr>
          <a:xfrm>
            <a:off x="4210452" y="16241953"/>
            <a:ext cx="988818" cy="206052"/>
          </a:xfrm>
          <a:prstGeom prst="rect">
            <a:avLst/>
          </a:prstGeom>
          <a:noFill/>
          <a:ln>
            <a:noFill/>
          </a:ln>
        </p:spPr>
        <p:txBody>
          <a:bodyPr spcFirstLastPara="1" wrap="square" lIns="38271" tIns="19130" rIns="38271" bIns="19130" anchor="t" anchorCtr="0">
            <a:spAutoFit/>
          </a:bodyPr>
          <a:lstStyle/>
          <a:p>
            <a:pPr>
              <a:buClr>
                <a:schemeClr val="dk1"/>
              </a:buClr>
              <a:buSzPts val="2600"/>
            </a:pPr>
            <a:endParaRPr sz="1088">
              <a:solidFill>
                <a:schemeClr val="lt2"/>
              </a:solidFill>
              <a:latin typeface="Georgia" panose="02040502050405020303"/>
              <a:ea typeface="Georgia" panose="02040502050405020303"/>
              <a:cs typeface="Georgia" panose="02040502050405020303"/>
              <a:sym typeface="Georgia" panose="02040502050405020303"/>
            </a:endParaRPr>
          </a:p>
        </p:txBody>
      </p:sp>
      <p:sp>
        <p:nvSpPr>
          <p:cNvPr id="107" name="Google Shape;107;p1"/>
          <p:cNvSpPr/>
          <p:nvPr/>
        </p:nvSpPr>
        <p:spPr>
          <a:xfrm>
            <a:off x="0" y="10361751"/>
            <a:ext cx="15119350" cy="560443"/>
          </a:xfrm>
          <a:prstGeom prst="rect">
            <a:avLst/>
          </a:prstGeom>
          <a:noFill/>
          <a:ln>
            <a:noFill/>
          </a:ln>
        </p:spPr>
        <p:txBody>
          <a:bodyPr spcFirstLastPara="1" wrap="square" lIns="38271" tIns="19130" rIns="38271" bIns="19130" anchor="ctr" anchorCtr="0">
            <a:spAutoFit/>
          </a:bodyPr>
          <a:lstStyle/>
          <a:p>
            <a:pPr>
              <a:buClr>
                <a:schemeClr val="dk1"/>
              </a:buClr>
              <a:buSzPts val="8100"/>
            </a:pPr>
            <a:endParaRPr sz="3391">
              <a:solidFill>
                <a:schemeClr val="dk1"/>
              </a:solidFill>
            </a:endParaRPr>
          </a:p>
        </p:txBody>
      </p:sp>
      <p:sp>
        <p:nvSpPr>
          <p:cNvPr id="108" name="Google Shape;108;p1"/>
          <p:cNvSpPr/>
          <p:nvPr/>
        </p:nvSpPr>
        <p:spPr>
          <a:xfrm>
            <a:off x="0" y="10361751"/>
            <a:ext cx="15119350" cy="560443"/>
          </a:xfrm>
          <a:prstGeom prst="rect">
            <a:avLst/>
          </a:prstGeom>
          <a:noFill/>
          <a:ln>
            <a:noFill/>
          </a:ln>
        </p:spPr>
        <p:txBody>
          <a:bodyPr spcFirstLastPara="1" wrap="square" lIns="38271" tIns="19130" rIns="38271" bIns="19130" anchor="ctr" anchorCtr="0">
            <a:spAutoFit/>
          </a:bodyPr>
          <a:lstStyle/>
          <a:p>
            <a:pPr>
              <a:buClr>
                <a:schemeClr val="dk1"/>
              </a:buClr>
              <a:buSzPts val="8100"/>
            </a:pPr>
            <a:endParaRPr sz="3391">
              <a:solidFill>
                <a:schemeClr val="dk1"/>
              </a:solidFill>
            </a:endParaRPr>
          </a:p>
        </p:txBody>
      </p:sp>
      <p:sp>
        <p:nvSpPr>
          <p:cNvPr id="109" name="Google Shape;109;p1"/>
          <p:cNvSpPr txBox="1"/>
          <p:nvPr/>
        </p:nvSpPr>
        <p:spPr>
          <a:xfrm>
            <a:off x="9345927" y="6340480"/>
            <a:ext cx="988818" cy="206052"/>
          </a:xfrm>
          <a:prstGeom prst="rect">
            <a:avLst/>
          </a:prstGeom>
          <a:noFill/>
          <a:ln>
            <a:noFill/>
          </a:ln>
        </p:spPr>
        <p:txBody>
          <a:bodyPr spcFirstLastPara="1" wrap="square" lIns="38271" tIns="19130" rIns="38271" bIns="19130" anchor="t" anchorCtr="0">
            <a:spAutoFit/>
          </a:bodyPr>
          <a:lstStyle/>
          <a:p>
            <a:pPr>
              <a:buClr>
                <a:schemeClr val="dk1"/>
              </a:buClr>
              <a:buSzPts val="2600"/>
            </a:pPr>
            <a:endParaRPr sz="1088">
              <a:solidFill>
                <a:schemeClr val="lt2"/>
              </a:solidFill>
              <a:latin typeface="Georgia" panose="02040502050405020303"/>
              <a:ea typeface="Georgia" panose="02040502050405020303"/>
              <a:cs typeface="Georgia" panose="02040502050405020303"/>
              <a:sym typeface="Georgia" panose="02040502050405020303"/>
            </a:endParaRPr>
          </a:p>
        </p:txBody>
      </p:sp>
      <p:sp>
        <p:nvSpPr>
          <p:cNvPr id="110" name="Google Shape;110;p1"/>
          <p:cNvSpPr txBox="1"/>
          <p:nvPr/>
        </p:nvSpPr>
        <p:spPr>
          <a:xfrm>
            <a:off x="12057203" y="6353771"/>
            <a:ext cx="988818" cy="206052"/>
          </a:xfrm>
          <a:prstGeom prst="rect">
            <a:avLst/>
          </a:prstGeom>
          <a:noFill/>
          <a:ln>
            <a:noFill/>
          </a:ln>
        </p:spPr>
        <p:txBody>
          <a:bodyPr spcFirstLastPara="1" wrap="square" lIns="38271" tIns="19130" rIns="38271" bIns="19130" anchor="t" anchorCtr="0">
            <a:spAutoFit/>
          </a:bodyPr>
          <a:lstStyle/>
          <a:p>
            <a:pPr>
              <a:buClr>
                <a:schemeClr val="dk1"/>
              </a:buClr>
              <a:buSzPts val="2600"/>
            </a:pPr>
            <a:endParaRPr sz="1088">
              <a:solidFill>
                <a:schemeClr val="lt2"/>
              </a:solidFill>
              <a:latin typeface="Georgia" panose="02040502050405020303"/>
              <a:ea typeface="Georgia" panose="02040502050405020303"/>
              <a:cs typeface="Georgia" panose="02040502050405020303"/>
              <a:sym typeface="Georgia" panose="02040502050405020303"/>
            </a:endParaRPr>
          </a:p>
        </p:txBody>
      </p:sp>
      <p:sp>
        <p:nvSpPr>
          <p:cNvPr id="111" name="Google Shape;111;p1"/>
          <p:cNvSpPr/>
          <p:nvPr/>
        </p:nvSpPr>
        <p:spPr>
          <a:xfrm>
            <a:off x="0" y="2851916"/>
            <a:ext cx="15119350" cy="560443"/>
          </a:xfrm>
          <a:prstGeom prst="rect">
            <a:avLst/>
          </a:prstGeom>
          <a:noFill/>
          <a:ln>
            <a:noFill/>
          </a:ln>
        </p:spPr>
        <p:txBody>
          <a:bodyPr spcFirstLastPara="1" wrap="square" lIns="38271" tIns="19130" rIns="38271" bIns="19130" anchor="ctr" anchorCtr="0">
            <a:spAutoFit/>
          </a:bodyPr>
          <a:lstStyle/>
          <a:p>
            <a:pPr>
              <a:buClr>
                <a:schemeClr val="dk1"/>
              </a:buClr>
              <a:buSzPts val="8100"/>
            </a:pPr>
            <a:endParaRPr sz="3391">
              <a:solidFill>
                <a:schemeClr val="dk1"/>
              </a:solidFill>
            </a:endParaRPr>
          </a:p>
        </p:txBody>
      </p:sp>
      <p:sp>
        <p:nvSpPr>
          <p:cNvPr id="113" name="Google Shape;113;p1"/>
          <p:cNvSpPr/>
          <p:nvPr/>
        </p:nvSpPr>
        <p:spPr>
          <a:xfrm>
            <a:off x="0" y="2947608"/>
            <a:ext cx="15119350" cy="560443"/>
          </a:xfrm>
          <a:prstGeom prst="rect">
            <a:avLst/>
          </a:prstGeom>
          <a:noFill/>
          <a:ln>
            <a:noFill/>
          </a:ln>
        </p:spPr>
        <p:txBody>
          <a:bodyPr spcFirstLastPara="1" wrap="square" lIns="38271" tIns="19130" rIns="38271" bIns="19130" anchor="ctr" anchorCtr="0">
            <a:spAutoFit/>
          </a:bodyPr>
          <a:lstStyle/>
          <a:p>
            <a:pPr>
              <a:buClr>
                <a:schemeClr val="dk1"/>
              </a:buClr>
              <a:buSzPts val="8100"/>
            </a:pPr>
            <a:endParaRPr sz="3391">
              <a:solidFill>
                <a:schemeClr val="dk1"/>
              </a:solidFill>
            </a:endParaRPr>
          </a:p>
        </p:txBody>
      </p:sp>
      <p:sp>
        <p:nvSpPr>
          <p:cNvPr id="114" name="Google Shape;114;p1"/>
          <p:cNvSpPr/>
          <p:nvPr/>
        </p:nvSpPr>
        <p:spPr>
          <a:xfrm>
            <a:off x="0" y="4231476"/>
            <a:ext cx="15119350" cy="560443"/>
          </a:xfrm>
          <a:prstGeom prst="rect">
            <a:avLst/>
          </a:prstGeom>
          <a:noFill/>
          <a:ln>
            <a:noFill/>
          </a:ln>
        </p:spPr>
        <p:txBody>
          <a:bodyPr spcFirstLastPara="1" wrap="square" lIns="38271" tIns="19130" rIns="38271" bIns="19130" anchor="ctr" anchorCtr="0">
            <a:spAutoFit/>
          </a:bodyPr>
          <a:lstStyle/>
          <a:p>
            <a:pPr>
              <a:buClr>
                <a:schemeClr val="dk1"/>
              </a:buClr>
              <a:buSzPts val="8100"/>
            </a:pPr>
            <a:endParaRPr sz="3391">
              <a:solidFill>
                <a:schemeClr val="dk1"/>
              </a:solidFill>
            </a:endParaRPr>
          </a:p>
        </p:txBody>
      </p:sp>
      <p:sp>
        <p:nvSpPr>
          <p:cNvPr id="115" name="Google Shape;115;p1"/>
          <p:cNvSpPr/>
          <p:nvPr/>
        </p:nvSpPr>
        <p:spPr>
          <a:xfrm>
            <a:off x="191385" y="3828772"/>
            <a:ext cx="15119350" cy="560443"/>
          </a:xfrm>
          <a:prstGeom prst="rect">
            <a:avLst/>
          </a:prstGeom>
          <a:noFill/>
          <a:ln>
            <a:noFill/>
          </a:ln>
        </p:spPr>
        <p:txBody>
          <a:bodyPr spcFirstLastPara="1" wrap="square" lIns="38271" tIns="19130" rIns="38271" bIns="19130" anchor="ctr" anchorCtr="0">
            <a:spAutoFit/>
          </a:bodyPr>
          <a:lstStyle/>
          <a:p>
            <a:pPr>
              <a:buClr>
                <a:schemeClr val="dk1"/>
              </a:buClr>
              <a:buSzPts val="8100"/>
            </a:pPr>
            <a:endParaRPr sz="3391">
              <a:solidFill>
                <a:schemeClr val="dk1"/>
              </a:solidFill>
            </a:endParaRPr>
          </a:p>
        </p:txBody>
      </p:sp>
      <p:sp>
        <p:nvSpPr>
          <p:cNvPr id="116" name="Google Shape;116;p1"/>
          <p:cNvSpPr/>
          <p:nvPr/>
        </p:nvSpPr>
        <p:spPr>
          <a:xfrm>
            <a:off x="191385" y="4542476"/>
            <a:ext cx="15119350" cy="560443"/>
          </a:xfrm>
          <a:prstGeom prst="rect">
            <a:avLst/>
          </a:prstGeom>
          <a:noFill/>
          <a:ln>
            <a:noFill/>
          </a:ln>
        </p:spPr>
        <p:txBody>
          <a:bodyPr spcFirstLastPara="1" wrap="square" lIns="38271" tIns="19130" rIns="38271" bIns="19130" anchor="ctr" anchorCtr="0">
            <a:spAutoFit/>
          </a:bodyPr>
          <a:lstStyle/>
          <a:p>
            <a:pPr>
              <a:buClr>
                <a:schemeClr val="dk1"/>
              </a:buClr>
              <a:buSzPts val="8100"/>
            </a:pPr>
            <a:endParaRPr sz="3391">
              <a:solidFill>
                <a:schemeClr val="dk1"/>
              </a:solidFill>
            </a:endParaRPr>
          </a:p>
        </p:txBody>
      </p:sp>
      <p:grpSp>
        <p:nvGrpSpPr>
          <p:cNvPr id="127" name="Google Shape;127;p1"/>
          <p:cNvGrpSpPr/>
          <p:nvPr/>
        </p:nvGrpSpPr>
        <p:grpSpPr>
          <a:xfrm>
            <a:off x="142752" y="1968997"/>
            <a:ext cx="7519803" cy="19230333"/>
            <a:chOff x="26374694" y="8524168"/>
            <a:chExt cx="17964396" cy="28277704"/>
          </a:xfrm>
        </p:grpSpPr>
        <p:grpSp>
          <p:nvGrpSpPr>
            <p:cNvPr id="128" name="Google Shape;128;p1"/>
            <p:cNvGrpSpPr/>
            <p:nvPr/>
          </p:nvGrpSpPr>
          <p:grpSpPr>
            <a:xfrm>
              <a:off x="26374694" y="8524168"/>
              <a:ext cx="17964396" cy="28277704"/>
              <a:chOff x="26287382" y="8000294"/>
              <a:chExt cx="17964396" cy="28277704"/>
            </a:xfrm>
          </p:grpSpPr>
          <p:sp>
            <p:nvSpPr>
              <p:cNvPr id="131" name="Google Shape;131;p1"/>
              <p:cNvSpPr/>
              <p:nvPr/>
            </p:nvSpPr>
            <p:spPr>
              <a:xfrm>
                <a:off x="26287382" y="8000294"/>
                <a:ext cx="17964396" cy="28277704"/>
              </a:xfrm>
              <a:prstGeom prst="roundRect">
                <a:avLst>
                  <a:gd name="adj" fmla="val 2556"/>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38271" tIns="19130" rIns="38271" bIns="19130" anchor="ctr" anchorCtr="0">
                <a:noAutofit/>
              </a:bodyPr>
              <a:lstStyle/>
              <a:p>
                <a:pPr>
                  <a:buClr>
                    <a:schemeClr val="dk1"/>
                  </a:buClr>
                  <a:buSzPts val="3600"/>
                </a:pPr>
                <a:endParaRPr lang="en-IN" sz="1507" dirty="0">
                  <a:latin typeface="Arial" panose="020B0604020202020204"/>
                  <a:ea typeface="Arial" panose="020B0604020202020204"/>
                  <a:cs typeface="Arial" panose="020B0604020202020204"/>
                </a:endParaRPr>
              </a:p>
              <a:p>
                <a:pPr>
                  <a:buClr>
                    <a:schemeClr val="dk1"/>
                  </a:buClr>
                  <a:buSzPts val="3600"/>
                </a:pPr>
                <a:r>
                  <a:rPr lang="en-IN" sz="1507" dirty="0">
                    <a:latin typeface="Arial" panose="020B0604020202020204"/>
                    <a:ea typeface="Arial" panose="020B0604020202020204"/>
                    <a:cs typeface="Arial" panose="020B0604020202020204"/>
                  </a:rPr>
                  <a:t>              </a:t>
                </a:r>
                <a:endParaRPr sz="1507" dirty="0">
                  <a:latin typeface="Arial" panose="020B0604020202020204"/>
                  <a:ea typeface="Arial" panose="020B0604020202020204"/>
                  <a:cs typeface="Arial" panose="020B0604020202020204"/>
                </a:endParaRPr>
              </a:p>
            </p:txBody>
          </p:sp>
          <p:sp>
            <p:nvSpPr>
              <p:cNvPr id="149" name="Google Shape;149;p1"/>
              <p:cNvSpPr txBox="1"/>
              <p:nvPr/>
            </p:nvSpPr>
            <p:spPr>
              <a:xfrm>
                <a:off x="26864035" y="16239993"/>
                <a:ext cx="16741775" cy="3315367"/>
              </a:xfrm>
              <a:prstGeom prst="rect">
                <a:avLst/>
              </a:prstGeom>
              <a:noFill/>
              <a:ln>
                <a:noFill/>
              </a:ln>
            </p:spPr>
            <p:txBody>
              <a:bodyPr spcFirstLastPara="1" wrap="square" lIns="38271" tIns="19130" rIns="38271" bIns="19130" anchor="t" anchorCtr="0">
                <a:spAutoFit/>
              </a:bodyPr>
              <a:lstStyle/>
              <a:p>
                <a:pPr marL="285750" lvl="0" indent="-285750" algn="just">
                  <a:buClr>
                    <a:schemeClr val="dk1"/>
                  </a:buClr>
                  <a:buSzPts val="4000"/>
                  <a:buFont typeface="Arial" panose="020B0604020202020204" pitchFamily="34" charset="0"/>
                  <a:buChar char="•"/>
                </a:pPr>
                <a:r>
                  <a:rPr lang="en-US" dirty="0">
                    <a:solidFill>
                      <a:schemeClr val="dk1"/>
                    </a:solidFill>
                    <a:latin typeface="Bookman Old Style" panose="02050604050505020204" pitchFamily="18" charset="0"/>
                    <a:sym typeface="Georgia" panose="02040502050405020303"/>
                  </a:rPr>
                  <a:t>To automate the examination evaluation process for improved efficiency and accuracy. </a:t>
                </a:r>
              </a:p>
              <a:p>
                <a:pPr marL="285750" lvl="0" indent="-285750" algn="just">
                  <a:buClr>
                    <a:schemeClr val="dk1"/>
                  </a:buClr>
                  <a:buSzPts val="4000"/>
                  <a:buFont typeface="Arial" panose="020B0604020202020204" pitchFamily="34" charset="0"/>
                  <a:buChar char="•"/>
                </a:pPr>
                <a:r>
                  <a:rPr lang="en-US" dirty="0">
                    <a:solidFill>
                      <a:schemeClr val="dk1"/>
                    </a:solidFill>
                    <a:latin typeface="Bookman Old Style" panose="02050604050505020204" pitchFamily="18" charset="0"/>
                    <a:sym typeface="Georgia" panose="02040502050405020303"/>
                  </a:rPr>
                  <a:t>To provide scalable solutions for large-scale education systems. </a:t>
                </a:r>
              </a:p>
              <a:p>
                <a:pPr marL="285750" lvl="0" indent="-285750" algn="just">
                  <a:buClr>
                    <a:schemeClr val="dk1"/>
                  </a:buClr>
                  <a:buSzPts val="4000"/>
                  <a:buFont typeface="Arial" panose="020B0604020202020204" pitchFamily="34" charset="0"/>
                  <a:buChar char="•"/>
                </a:pPr>
                <a:r>
                  <a:rPr lang="en-US" dirty="0">
                    <a:solidFill>
                      <a:schemeClr val="dk1"/>
                    </a:solidFill>
                    <a:latin typeface="Bookman Old Style" panose="02050604050505020204" pitchFamily="18" charset="0"/>
                    <a:sym typeface="Georgia" panose="02040502050405020303"/>
                  </a:rPr>
                  <a:t>To deliver personalized feedback and insights for enhanced student learning. </a:t>
                </a:r>
              </a:p>
              <a:p>
                <a:pPr marL="285750" lvl="0" indent="-285750" algn="just">
                  <a:buClr>
                    <a:schemeClr val="dk1"/>
                  </a:buClr>
                  <a:buSzPts val="4000"/>
                  <a:buFont typeface="Arial" panose="020B0604020202020204" pitchFamily="34" charset="0"/>
                  <a:buChar char="•"/>
                </a:pPr>
                <a:r>
                  <a:rPr lang="en-US" dirty="0">
                    <a:solidFill>
                      <a:schemeClr val="dk1"/>
                    </a:solidFill>
                    <a:latin typeface="Bookman Old Style" panose="02050604050505020204" pitchFamily="18" charset="0"/>
                    <a:sym typeface="Georgia" panose="02040502050405020303"/>
                  </a:rPr>
                  <a:t>To reduce the time and effort required for manual evaluation by educators.</a:t>
                </a:r>
              </a:p>
            </p:txBody>
          </p:sp>
        </p:grpSp>
        <p:sp>
          <p:nvSpPr>
            <p:cNvPr id="150" name="Google Shape;150;p1"/>
            <p:cNvSpPr txBox="1"/>
            <p:nvPr/>
          </p:nvSpPr>
          <p:spPr>
            <a:xfrm>
              <a:off x="26650065" y="8801931"/>
              <a:ext cx="17344338" cy="494637"/>
            </a:xfrm>
            <a:prstGeom prst="rect">
              <a:avLst/>
            </a:prstGeom>
            <a:solidFill>
              <a:srgbClr val="FFC000"/>
            </a:solidFill>
            <a:ln w="9525" cap="flat" cmpd="sng">
              <a:solidFill>
                <a:schemeClr val="dk1"/>
              </a:solidFill>
              <a:prstDash val="solid"/>
              <a:miter lim="800000"/>
              <a:headEnd type="none" w="sm" len="sm"/>
              <a:tailEnd type="none" w="sm" len="sm"/>
            </a:ln>
          </p:spPr>
          <p:txBody>
            <a:bodyPr spcFirstLastPara="1" wrap="square" lIns="38271" tIns="19130" rIns="38271" bIns="19130" anchor="t" anchorCtr="0">
              <a:spAutoFit/>
            </a:bodyPr>
            <a:lstStyle/>
            <a:p>
              <a:pPr>
                <a:buClr>
                  <a:srgbClr val="002060"/>
                </a:buClr>
                <a:buSzPts val="4400"/>
              </a:pPr>
              <a:r>
                <a:rPr lang="en-IN" sz="1842" b="1" dirty="0">
                  <a:solidFill>
                    <a:srgbClr val="002060"/>
                  </a:solidFill>
                  <a:latin typeface="Comic Sans MS" panose="030F0702030302020204"/>
                  <a:ea typeface="Comic Sans MS" panose="030F0702030302020204"/>
                  <a:cs typeface="Comic Sans MS" panose="030F0702030302020204"/>
                  <a:sym typeface="Comic Sans MS" panose="030F0702030302020204"/>
                </a:rPr>
                <a:t>                           Introduction</a:t>
              </a:r>
              <a:endParaRPr sz="1842" b="1" dirty="0">
                <a:solidFill>
                  <a:srgbClr val="002060"/>
                </a:solidFill>
                <a:latin typeface="Comic Sans MS" panose="030F0702030302020204"/>
                <a:ea typeface="Comic Sans MS" panose="030F0702030302020204"/>
                <a:cs typeface="Comic Sans MS" panose="030F0702030302020204"/>
                <a:sym typeface="Comic Sans MS" panose="030F0702030302020204"/>
              </a:endParaRPr>
            </a:p>
          </p:txBody>
        </p:sp>
      </p:grpSp>
      <p:sp>
        <p:nvSpPr>
          <p:cNvPr id="161" name="Google Shape;161;p1"/>
          <p:cNvSpPr txBox="1"/>
          <p:nvPr/>
        </p:nvSpPr>
        <p:spPr>
          <a:xfrm>
            <a:off x="424665" y="16214823"/>
            <a:ext cx="6830161" cy="270557"/>
          </a:xfrm>
          <a:prstGeom prst="rect">
            <a:avLst/>
          </a:prstGeom>
          <a:noFill/>
          <a:ln>
            <a:noFill/>
          </a:ln>
        </p:spPr>
        <p:txBody>
          <a:bodyPr spcFirstLastPara="1" wrap="square" lIns="38271" tIns="19130" rIns="38271" bIns="19130" anchor="t" anchorCtr="0">
            <a:spAutoFit/>
          </a:bodyPr>
          <a:lstStyle/>
          <a:p>
            <a:pPr marL="239230" indent="-143538">
              <a:buClr>
                <a:schemeClr val="dk1"/>
              </a:buClr>
              <a:buSzPts val="3600"/>
            </a:pPr>
            <a:endParaRPr sz="1507">
              <a:solidFill>
                <a:schemeClr val="dk1"/>
              </a:solidFill>
            </a:endParaRPr>
          </a:p>
        </p:txBody>
      </p:sp>
      <p:sp>
        <p:nvSpPr>
          <p:cNvPr id="171" name="Google Shape;171;p1"/>
          <p:cNvSpPr txBox="1"/>
          <p:nvPr/>
        </p:nvSpPr>
        <p:spPr>
          <a:xfrm>
            <a:off x="243629" y="9854181"/>
            <a:ext cx="7397264" cy="322109"/>
          </a:xfrm>
          <a:prstGeom prst="rect">
            <a:avLst/>
          </a:prstGeom>
          <a:solidFill>
            <a:srgbClr val="FFC000"/>
          </a:solidFill>
          <a:ln w="9525" cap="flat" cmpd="sng">
            <a:solidFill>
              <a:schemeClr val="dk1"/>
            </a:solidFill>
            <a:prstDash val="solid"/>
            <a:miter lim="800000"/>
            <a:headEnd type="none" w="sm" len="sm"/>
            <a:tailEnd type="none" w="sm" len="sm"/>
          </a:ln>
        </p:spPr>
        <p:txBody>
          <a:bodyPr spcFirstLastPara="1" wrap="square" lIns="38271" tIns="19130" rIns="38271" bIns="19130" anchor="t" anchorCtr="0">
            <a:spAutoFit/>
          </a:bodyPr>
          <a:lstStyle/>
          <a:p>
            <a:pPr>
              <a:buClr>
                <a:srgbClr val="002060"/>
              </a:buClr>
              <a:buSzPts val="4400"/>
            </a:pPr>
            <a:r>
              <a:rPr lang="en-IN" sz="1842" b="1" dirty="0">
                <a:solidFill>
                  <a:srgbClr val="002060"/>
                </a:solidFill>
                <a:latin typeface="Comic Sans MS" panose="030F0702030302020204"/>
                <a:ea typeface="Comic Sans MS" panose="030F0702030302020204"/>
                <a:cs typeface="Comic Sans MS" panose="030F0702030302020204"/>
                <a:sym typeface="Comic Sans MS" panose="030F0702030302020204"/>
              </a:rPr>
              <a:t>                           Methodology</a:t>
            </a:r>
            <a:endParaRPr sz="1842" b="1" dirty="0">
              <a:solidFill>
                <a:srgbClr val="002060"/>
              </a:solidFill>
              <a:latin typeface="Comic Sans MS" panose="030F0702030302020204"/>
              <a:ea typeface="Comic Sans MS" panose="030F0702030302020204"/>
              <a:cs typeface="Comic Sans MS" panose="030F0702030302020204"/>
              <a:sym typeface="Comic Sans MS" panose="030F0702030302020204"/>
            </a:endParaRPr>
          </a:p>
        </p:txBody>
      </p:sp>
      <p:sp>
        <p:nvSpPr>
          <p:cNvPr id="172" name="Google Shape;172;p1"/>
          <p:cNvSpPr txBox="1"/>
          <p:nvPr/>
        </p:nvSpPr>
        <p:spPr>
          <a:xfrm>
            <a:off x="7801192" y="2145342"/>
            <a:ext cx="7097496" cy="322109"/>
          </a:xfrm>
          <a:prstGeom prst="rect">
            <a:avLst/>
          </a:prstGeom>
          <a:solidFill>
            <a:srgbClr val="FFC000"/>
          </a:solidFill>
          <a:ln w="9525" cap="flat" cmpd="sng">
            <a:solidFill>
              <a:schemeClr val="dk1"/>
            </a:solidFill>
            <a:prstDash val="solid"/>
            <a:miter lim="800000"/>
            <a:headEnd type="none" w="sm" len="sm"/>
            <a:tailEnd type="none" w="sm" len="sm"/>
          </a:ln>
        </p:spPr>
        <p:txBody>
          <a:bodyPr spcFirstLastPara="1" wrap="square" lIns="38271" tIns="19130" rIns="38271" bIns="19130" anchor="t" anchorCtr="0">
            <a:spAutoFit/>
          </a:bodyPr>
          <a:lstStyle/>
          <a:p>
            <a:pPr algn="ctr">
              <a:buClr>
                <a:srgbClr val="002060"/>
              </a:buClr>
              <a:buSzPts val="4400"/>
            </a:pPr>
            <a:r>
              <a:rPr lang="en-IN" sz="1842" b="1" dirty="0">
                <a:solidFill>
                  <a:srgbClr val="002060"/>
                </a:solidFill>
                <a:latin typeface="Comic Sans MS" panose="030F0702030302020204"/>
                <a:ea typeface="Comic Sans MS" panose="030F0702030302020204"/>
                <a:cs typeface="Comic Sans MS" panose="030F0702030302020204"/>
                <a:sym typeface="Comic Sans MS" panose="030F0702030302020204"/>
              </a:rPr>
              <a:t>Tools used</a:t>
            </a:r>
            <a:endParaRPr sz="1842" b="1" dirty="0">
              <a:solidFill>
                <a:srgbClr val="002060"/>
              </a:solidFill>
              <a:latin typeface="Comic Sans MS" panose="030F0702030302020204"/>
              <a:ea typeface="Comic Sans MS" panose="030F0702030302020204"/>
              <a:cs typeface="Comic Sans MS" panose="030F0702030302020204"/>
              <a:sym typeface="Comic Sans MS" panose="030F0702030302020204"/>
            </a:endParaRPr>
          </a:p>
        </p:txBody>
      </p:sp>
      <p:sp>
        <p:nvSpPr>
          <p:cNvPr id="173" name="Google Shape;173;p1"/>
          <p:cNvSpPr txBox="1"/>
          <p:nvPr/>
        </p:nvSpPr>
        <p:spPr>
          <a:xfrm>
            <a:off x="7798558" y="6268509"/>
            <a:ext cx="7097496" cy="322109"/>
          </a:xfrm>
          <a:prstGeom prst="rect">
            <a:avLst/>
          </a:prstGeom>
          <a:solidFill>
            <a:srgbClr val="FFC000"/>
          </a:solidFill>
          <a:ln w="9525" cap="flat" cmpd="sng">
            <a:solidFill>
              <a:schemeClr val="dk1"/>
            </a:solidFill>
            <a:prstDash val="solid"/>
            <a:miter lim="800000"/>
            <a:headEnd type="none" w="sm" len="sm"/>
            <a:tailEnd type="none" w="sm" len="sm"/>
          </a:ln>
        </p:spPr>
        <p:txBody>
          <a:bodyPr spcFirstLastPara="1" wrap="square" lIns="38271" tIns="19130" rIns="38271" bIns="19130" anchor="t" anchorCtr="0">
            <a:spAutoFit/>
          </a:bodyPr>
          <a:lstStyle/>
          <a:p>
            <a:pPr algn="ctr">
              <a:buClr>
                <a:srgbClr val="002060"/>
              </a:buClr>
              <a:buSzPts val="4400"/>
            </a:pPr>
            <a:r>
              <a:rPr lang="en-US" sz="1842" b="1" dirty="0">
                <a:solidFill>
                  <a:srgbClr val="002060"/>
                </a:solidFill>
                <a:latin typeface="Comic Sans MS" panose="030F0702030302020204"/>
                <a:ea typeface="Comic Sans MS" panose="030F0702030302020204"/>
                <a:cs typeface="Comic Sans MS" panose="030F0702030302020204"/>
                <a:sym typeface="Comic Sans MS" panose="030F0702030302020204"/>
              </a:rPr>
              <a:t>Results and Discussions</a:t>
            </a:r>
          </a:p>
        </p:txBody>
      </p:sp>
      <p:sp>
        <p:nvSpPr>
          <p:cNvPr id="174" name="Google Shape;174;p1"/>
          <p:cNvSpPr txBox="1"/>
          <p:nvPr/>
        </p:nvSpPr>
        <p:spPr>
          <a:xfrm>
            <a:off x="7879102" y="14653064"/>
            <a:ext cx="7097496" cy="346410"/>
          </a:xfrm>
          <a:prstGeom prst="rect">
            <a:avLst/>
          </a:prstGeom>
          <a:solidFill>
            <a:srgbClr val="FFC000"/>
          </a:solidFill>
          <a:ln w="9525" cap="flat" cmpd="sng">
            <a:solidFill>
              <a:schemeClr val="dk1"/>
            </a:solidFill>
            <a:prstDash val="solid"/>
            <a:miter lim="800000"/>
            <a:headEnd type="none" w="sm" len="sm"/>
            <a:tailEnd type="none" w="sm" len="sm"/>
          </a:ln>
        </p:spPr>
        <p:txBody>
          <a:bodyPr spcFirstLastPara="1" wrap="square" lIns="38271" tIns="19130" rIns="38271" bIns="19130" anchor="t" anchorCtr="0">
            <a:spAutoFit/>
          </a:bodyPr>
          <a:lstStyle/>
          <a:p>
            <a:pPr algn="ctr"/>
            <a:r>
              <a:rPr lang="en-IN" sz="2000" b="1" i="0" dirty="0">
                <a:effectLst/>
                <a:latin typeface="Söhne"/>
              </a:rPr>
              <a:t>References</a:t>
            </a:r>
          </a:p>
        </p:txBody>
      </p:sp>
      <p:sp>
        <p:nvSpPr>
          <p:cNvPr id="179" name="Google Shape;179;p1"/>
          <p:cNvSpPr txBox="1"/>
          <p:nvPr/>
        </p:nvSpPr>
        <p:spPr>
          <a:xfrm>
            <a:off x="12921869" y="111045"/>
            <a:ext cx="2207895" cy="263003"/>
          </a:xfrm>
          <a:prstGeom prst="rect">
            <a:avLst/>
          </a:prstGeom>
          <a:noFill/>
          <a:ln>
            <a:noFill/>
          </a:ln>
        </p:spPr>
        <p:txBody>
          <a:bodyPr spcFirstLastPara="1" wrap="square" lIns="0" tIns="5316" rIns="0" bIns="0" anchor="t" anchorCtr="0">
            <a:spAutoFit/>
          </a:bodyPr>
          <a:lstStyle/>
          <a:p>
            <a:pPr marL="5316"/>
            <a:r>
              <a:rPr lang="en-IN" sz="1674" i="1" dirty="0">
                <a:solidFill>
                  <a:srgbClr val="422C75"/>
                </a:solidFill>
                <a:latin typeface="Playfair Display"/>
                <a:ea typeface="Playfair Display"/>
                <a:cs typeface="Playfair Display"/>
                <a:sym typeface="Playfair Display"/>
              </a:rPr>
              <a:t>Go, change the world</a:t>
            </a:r>
            <a:endParaRPr sz="1674" dirty="0">
              <a:solidFill>
                <a:schemeClr val="dk1"/>
              </a:solidFill>
              <a:latin typeface="Playfair Display"/>
              <a:ea typeface="Playfair Display"/>
              <a:cs typeface="Playfair Display"/>
              <a:sym typeface="Playfair Display"/>
            </a:endParaRPr>
          </a:p>
        </p:txBody>
      </p:sp>
      <p:sp>
        <p:nvSpPr>
          <p:cNvPr id="2" name="Google Shape;150;p1">
            <a:extLst>
              <a:ext uri="{FF2B5EF4-FFF2-40B4-BE49-F238E27FC236}">
                <a16:creationId xmlns:a16="http://schemas.microsoft.com/office/drawing/2014/main" id="{96549883-8540-6668-D479-B7068ACA60DE}"/>
              </a:ext>
            </a:extLst>
          </p:cNvPr>
          <p:cNvSpPr txBox="1"/>
          <p:nvPr/>
        </p:nvSpPr>
        <p:spPr>
          <a:xfrm>
            <a:off x="272528" y="7084910"/>
            <a:ext cx="7260250" cy="322109"/>
          </a:xfrm>
          <a:prstGeom prst="rect">
            <a:avLst/>
          </a:prstGeom>
          <a:solidFill>
            <a:srgbClr val="FFC000"/>
          </a:solidFill>
          <a:ln w="9525" cap="flat" cmpd="sng">
            <a:solidFill>
              <a:schemeClr val="dk1"/>
            </a:solidFill>
            <a:prstDash val="solid"/>
            <a:miter lim="800000"/>
            <a:headEnd type="none" w="sm" len="sm"/>
            <a:tailEnd type="none" w="sm" len="sm"/>
          </a:ln>
        </p:spPr>
        <p:txBody>
          <a:bodyPr spcFirstLastPara="1" wrap="square" lIns="38271" tIns="19130" rIns="38271" bIns="19130" anchor="t" anchorCtr="0">
            <a:spAutoFit/>
          </a:bodyPr>
          <a:lstStyle/>
          <a:p>
            <a:pPr>
              <a:buClr>
                <a:srgbClr val="002060"/>
              </a:buClr>
              <a:buSzPts val="4400"/>
            </a:pPr>
            <a:r>
              <a:rPr lang="en-IN" sz="1842" b="1" dirty="0">
                <a:solidFill>
                  <a:srgbClr val="002060"/>
                </a:solidFill>
                <a:latin typeface="Comic Sans MS" panose="030F0702030302020204"/>
                <a:ea typeface="Comic Sans MS" panose="030F0702030302020204"/>
                <a:cs typeface="Comic Sans MS" panose="030F0702030302020204"/>
                <a:sym typeface="Comic Sans MS" panose="030F0702030302020204"/>
              </a:rPr>
              <a:t>                           Objectives</a:t>
            </a:r>
            <a:endParaRPr sz="1842" b="1" dirty="0">
              <a:solidFill>
                <a:srgbClr val="002060"/>
              </a:solidFill>
              <a:latin typeface="Comic Sans MS" panose="030F0702030302020204"/>
              <a:ea typeface="Comic Sans MS" panose="030F0702030302020204"/>
              <a:cs typeface="Comic Sans MS" panose="030F0702030302020204"/>
              <a:sym typeface="Comic Sans MS" panose="030F0702030302020204"/>
            </a:endParaRPr>
          </a:p>
        </p:txBody>
      </p:sp>
      <p:sp>
        <p:nvSpPr>
          <p:cNvPr id="3" name="Google Shape;149;p1">
            <a:extLst>
              <a:ext uri="{FF2B5EF4-FFF2-40B4-BE49-F238E27FC236}">
                <a16:creationId xmlns:a16="http://schemas.microsoft.com/office/drawing/2014/main" id="{D84E6594-496A-649E-D408-EC8C95C89896}"/>
              </a:ext>
            </a:extLst>
          </p:cNvPr>
          <p:cNvSpPr txBox="1"/>
          <p:nvPr/>
        </p:nvSpPr>
        <p:spPr>
          <a:xfrm>
            <a:off x="246806" y="2596470"/>
            <a:ext cx="7008020" cy="3916618"/>
          </a:xfrm>
          <a:prstGeom prst="rect">
            <a:avLst/>
          </a:prstGeom>
          <a:noFill/>
          <a:ln>
            <a:noFill/>
          </a:ln>
        </p:spPr>
        <p:txBody>
          <a:bodyPr spcFirstLastPara="1" wrap="square" lIns="38271" tIns="19130" rIns="38271" bIns="19130" anchor="t" anchorCtr="0">
            <a:spAutoFit/>
          </a:bodyPr>
          <a:lstStyle/>
          <a:p>
            <a:pPr algn="just">
              <a:buClr>
                <a:schemeClr val="dk1"/>
              </a:buClr>
              <a:buSzPts val="4000"/>
            </a:pPr>
            <a:r>
              <a:rPr lang="en-US" dirty="0">
                <a:solidFill>
                  <a:schemeClr val="dk1"/>
                </a:solidFill>
                <a:latin typeface="Bookman Old Style" panose="02050604050505020204" pitchFamily="18" charset="0"/>
              </a:rPr>
              <a:t>Artificial Intelligence (AI) is transforming education, particularly in examination evaluation. Traditional methods are time-consuming, prone to bias, and struggle with scalability. AI addresses these issues by automating evaluation, ensuring accuracy, and providing valuable insights into student performance. This presentation explores the benefits, challenges, and future potential of AI-assisted examination systems.</a:t>
            </a:r>
          </a:p>
          <a:p>
            <a:pPr algn="just">
              <a:buClr>
                <a:schemeClr val="dk1"/>
              </a:buClr>
              <a:buSzPts val="4000"/>
            </a:pPr>
            <a:endParaRPr lang="en-US" dirty="0">
              <a:solidFill>
                <a:schemeClr val="dk1"/>
              </a:solidFill>
              <a:latin typeface="Bookman Old Style" panose="02050604050505020204" pitchFamily="18" charset="0"/>
            </a:endParaRPr>
          </a:p>
          <a:p>
            <a:pPr algn="just">
              <a:buClr>
                <a:schemeClr val="dk1"/>
              </a:buClr>
              <a:buSzPts val="4000"/>
            </a:pPr>
            <a:endParaRPr lang="en-US" dirty="0">
              <a:solidFill>
                <a:schemeClr val="dk1"/>
              </a:solidFill>
              <a:latin typeface="Bookman Old Style" panose="02050604050505020204" pitchFamily="18" charset="0"/>
            </a:endParaRPr>
          </a:p>
          <a:p>
            <a:pPr algn="just">
              <a:buClr>
                <a:schemeClr val="dk1"/>
              </a:buClr>
              <a:buSzPts val="4000"/>
            </a:pPr>
            <a:endParaRPr lang="en-US" dirty="0">
              <a:solidFill>
                <a:schemeClr val="dk1"/>
              </a:solidFill>
              <a:latin typeface="Bookman Old Style" panose="02050604050505020204" pitchFamily="18" charset="0"/>
            </a:endParaRPr>
          </a:p>
          <a:p>
            <a:pPr algn="just">
              <a:buClr>
                <a:schemeClr val="dk1"/>
              </a:buClr>
              <a:buSzPts val="4000"/>
            </a:pPr>
            <a:endParaRPr lang="en-US" dirty="0">
              <a:solidFill>
                <a:schemeClr val="dk1"/>
              </a:solidFill>
              <a:latin typeface="Bookman Old Style" panose="02050604050505020204" pitchFamily="18" charset="0"/>
            </a:endParaRPr>
          </a:p>
          <a:p>
            <a:pPr lvl="0" algn="just">
              <a:buClr>
                <a:schemeClr val="dk1"/>
              </a:buClr>
              <a:buSzPts val="4000"/>
            </a:pPr>
            <a:endParaRPr lang="en-US" dirty="0">
              <a:solidFill>
                <a:schemeClr val="dk1"/>
              </a:solidFill>
              <a:latin typeface="Bookman Old Style" panose="02050604050505020204" pitchFamily="18" charset="0"/>
            </a:endParaRPr>
          </a:p>
          <a:p>
            <a:pPr lvl="0" algn="just">
              <a:buClr>
                <a:schemeClr val="dk1"/>
              </a:buClr>
              <a:buSzPts val="4000"/>
            </a:pPr>
            <a:endParaRPr lang="en-US" dirty="0"/>
          </a:p>
        </p:txBody>
      </p:sp>
      <p:sp>
        <p:nvSpPr>
          <p:cNvPr id="4" name="Google Shape;150;p1">
            <a:extLst>
              <a:ext uri="{FF2B5EF4-FFF2-40B4-BE49-F238E27FC236}">
                <a16:creationId xmlns:a16="http://schemas.microsoft.com/office/drawing/2014/main" id="{6F6964B9-9CEB-4BB5-CA66-443F445C218E}"/>
              </a:ext>
            </a:extLst>
          </p:cNvPr>
          <p:cNvSpPr txBox="1"/>
          <p:nvPr/>
        </p:nvSpPr>
        <p:spPr>
          <a:xfrm>
            <a:off x="243629" y="5304852"/>
            <a:ext cx="7260250" cy="322109"/>
          </a:xfrm>
          <a:prstGeom prst="rect">
            <a:avLst/>
          </a:prstGeom>
          <a:solidFill>
            <a:srgbClr val="FFC000"/>
          </a:solidFill>
          <a:ln w="9525" cap="flat" cmpd="sng">
            <a:solidFill>
              <a:schemeClr val="dk1"/>
            </a:solidFill>
            <a:prstDash val="solid"/>
            <a:miter lim="800000"/>
            <a:headEnd type="none" w="sm" len="sm"/>
            <a:tailEnd type="none" w="sm" len="sm"/>
          </a:ln>
        </p:spPr>
        <p:txBody>
          <a:bodyPr spcFirstLastPara="1" wrap="square" lIns="38271" tIns="19130" rIns="38271" bIns="19130" anchor="t" anchorCtr="0">
            <a:spAutoFit/>
          </a:bodyPr>
          <a:lstStyle/>
          <a:p>
            <a:pPr>
              <a:buClr>
                <a:srgbClr val="002060"/>
              </a:buClr>
              <a:buSzPts val="4400"/>
            </a:pPr>
            <a:r>
              <a:rPr lang="en-IN" sz="1842" b="1" dirty="0">
                <a:solidFill>
                  <a:srgbClr val="002060"/>
                </a:solidFill>
                <a:latin typeface="Comic Sans MS" panose="030F0702030302020204"/>
                <a:ea typeface="Comic Sans MS" panose="030F0702030302020204"/>
                <a:cs typeface="Comic Sans MS" panose="030F0702030302020204"/>
                <a:sym typeface="Comic Sans MS" panose="030F0702030302020204"/>
              </a:rPr>
              <a:t>                           Problem Definition</a:t>
            </a:r>
            <a:endParaRPr sz="1842" b="1" dirty="0">
              <a:solidFill>
                <a:srgbClr val="002060"/>
              </a:solidFill>
              <a:latin typeface="Comic Sans MS" panose="030F0702030302020204"/>
              <a:ea typeface="Comic Sans MS" panose="030F0702030302020204"/>
              <a:cs typeface="Comic Sans MS" panose="030F0702030302020204"/>
              <a:sym typeface="Comic Sans MS" panose="030F0702030302020204"/>
            </a:endParaRPr>
          </a:p>
        </p:txBody>
      </p:sp>
      <p:sp>
        <p:nvSpPr>
          <p:cNvPr id="5" name="Google Shape;149;p1">
            <a:extLst>
              <a:ext uri="{FF2B5EF4-FFF2-40B4-BE49-F238E27FC236}">
                <a16:creationId xmlns:a16="http://schemas.microsoft.com/office/drawing/2014/main" id="{0AD56C33-8595-63E3-6908-627CBDAC131B}"/>
              </a:ext>
            </a:extLst>
          </p:cNvPr>
          <p:cNvSpPr txBox="1"/>
          <p:nvPr/>
        </p:nvSpPr>
        <p:spPr>
          <a:xfrm>
            <a:off x="408531" y="5759041"/>
            <a:ext cx="7095348" cy="2808623"/>
          </a:xfrm>
          <a:prstGeom prst="rect">
            <a:avLst/>
          </a:prstGeom>
          <a:noFill/>
          <a:ln>
            <a:noFill/>
          </a:ln>
        </p:spPr>
        <p:txBody>
          <a:bodyPr spcFirstLastPara="1" wrap="square" lIns="38271" tIns="19130" rIns="38271" bIns="19130" anchor="t" anchorCtr="0">
            <a:spAutoFit/>
          </a:bodyPr>
          <a:lstStyle/>
          <a:p>
            <a:pPr lvl="0" algn="just">
              <a:buClr>
                <a:schemeClr val="dk1"/>
              </a:buClr>
              <a:buSzPts val="4000"/>
            </a:pPr>
            <a:r>
              <a:rPr lang="en-US" dirty="0">
                <a:solidFill>
                  <a:schemeClr val="dk1"/>
                </a:solidFill>
                <a:latin typeface="Bookman Old Style" panose="02050604050505020204" pitchFamily="18" charset="0"/>
              </a:rPr>
              <a:t>Traditional exam evaluation is slow, inconsistent, and lacks scalability, leading to delays and errors. A more efficient, accurate, and scalable solution that leverages AI technology is needed to meet modern education demands.</a:t>
            </a:r>
          </a:p>
          <a:p>
            <a:pPr algn="just">
              <a:buClr>
                <a:schemeClr val="dk1"/>
              </a:buClr>
              <a:buSzPts val="4000"/>
            </a:pPr>
            <a:endParaRPr lang="en-US" dirty="0">
              <a:solidFill>
                <a:schemeClr val="dk1"/>
              </a:solidFill>
              <a:latin typeface="Bookman Old Style" panose="02050604050505020204" pitchFamily="18" charset="0"/>
              <a:sym typeface="Georgia" panose="02040502050405020303"/>
            </a:endParaRPr>
          </a:p>
          <a:p>
            <a:pPr algn="just">
              <a:buClr>
                <a:schemeClr val="dk1"/>
              </a:buClr>
              <a:buSzPts val="4000"/>
            </a:pPr>
            <a:endParaRPr lang="en-US" dirty="0">
              <a:solidFill>
                <a:schemeClr val="dk1"/>
              </a:solidFill>
              <a:latin typeface="Bookman Old Style" panose="02050604050505020204" pitchFamily="18" charset="0"/>
              <a:sym typeface="Georgia" panose="02040502050405020303"/>
            </a:endParaRPr>
          </a:p>
          <a:p>
            <a:pPr algn="just">
              <a:buClr>
                <a:schemeClr val="dk1"/>
              </a:buClr>
              <a:buSzPts val="4000"/>
            </a:pPr>
            <a:endParaRPr lang="en-US" dirty="0">
              <a:solidFill>
                <a:schemeClr val="dk1"/>
              </a:solidFill>
              <a:latin typeface="Bookman Old Style" panose="02050604050505020204" pitchFamily="18" charset="0"/>
              <a:sym typeface="Georgia" panose="02040502050405020303"/>
            </a:endParaRPr>
          </a:p>
          <a:p>
            <a:pPr algn="just">
              <a:buClr>
                <a:schemeClr val="dk1"/>
              </a:buClr>
              <a:buSzPts val="4000"/>
            </a:pPr>
            <a:endParaRPr lang="en-US" dirty="0">
              <a:solidFill>
                <a:schemeClr val="dk1"/>
              </a:solidFill>
              <a:latin typeface="Bookman Old Style" panose="02050604050505020204" pitchFamily="18" charset="0"/>
              <a:sym typeface="Georgia" panose="02040502050405020303"/>
            </a:endParaRPr>
          </a:p>
          <a:p>
            <a:pPr algn="just">
              <a:buClr>
                <a:schemeClr val="dk1"/>
              </a:buClr>
              <a:buSzPts val="4000"/>
            </a:pPr>
            <a:endParaRPr lang="en-US" dirty="0">
              <a:solidFill>
                <a:schemeClr val="dk1"/>
              </a:solidFill>
              <a:latin typeface="Bookman Old Style" panose="02050604050505020204" pitchFamily="18" charset="0"/>
              <a:sym typeface="Georgia" panose="02040502050405020303"/>
            </a:endParaRPr>
          </a:p>
          <a:p>
            <a:pPr lvl="0" algn="just">
              <a:buClr>
                <a:schemeClr val="dk1"/>
              </a:buClr>
              <a:buSzPts val="4000"/>
            </a:pPr>
            <a:endParaRPr lang="en-US" dirty="0">
              <a:latin typeface="Bookman Old Style" panose="02050604050505020204" pitchFamily="18" charset="0"/>
              <a:sym typeface="Georgia" panose="02040502050405020303"/>
            </a:endParaRPr>
          </a:p>
        </p:txBody>
      </p:sp>
      <p:sp>
        <p:nvSpPr>
          <p:cNvPr id="7" name="Google Shape;149;p1">
            <a:extLst>
              <a:ext uri="{FF2B5EF4-FFF2-40B4-BE49-F238E27FC236}">
                <a16:creationId xmlns:a16="http://schemas.microsoft.com/office/drawing/2014/main" id="{ECCC3B4A-9606-90BB-BB04-2AC50E455D9E}"/>
              </a:ext>
            </a:extLst>
          </p:cNvPr>
          <p:cNvSpPr txBox="1"/>
          <p:nvPr/>
        </p:nvSpPr>
        <p:spPr>
          <a:xfrm>
            <a:off x="7912137" y="2616364"/>
            <a:ext cx="7008020" cy="3362621"/>
          </a:xfrm>
          <a:prstGeom prst="rect">
            <a:avLst/>
          </a:prstGeom>
          <a:noFill/>
          <a:ln>
            <a:noFill/>
          </a:ln>
        </p:spPr>
        <p:txBody>
          <a:bodyPr spcFirstLastPara="1" wrap="square" lIns="38271" tIns="19130" rIns="38271" bIns="19130" anchor="t" anchorCtr="0">
            <a:spAutoFit/>
          </a:bodyPr>
          <a:lstStyle/>
          <a:p>
            <a:pPr lvl="0" algn="just">
              <a:buClr>
                <a:schemeClr val="dk1"/>
              </a:buClr>
              <a:buSzPts val="4000"/>
            </a:pPr>
            <a:r>
              <a:rPr lang="en-US" dirty="0">
                <a:solidFill>
                  <a:schemeClr val="dk1"/>
                </a:solidFill>
                <a:latin typeface="Bookman Old Style" panose="02050604050505020204" pitchFamily="18" charset="0"/>
                <a:sym typeface="Georgia" panose="02040502050405020303"/>
              </a:rPr>
              <a:t>Hugging face transformers:</a:t>
            </a:r>
          </a:p>
          <a:p>
            <a:pPr marL="285750" lvl="0" indent="-285750" algn="just">
              <a:buClr>
                <a:schemeClr val="dk1"/>
              </a:buClr>
              <a:buSzPts val="4000"/>
              <a:buFontTx/>
              <a:buChar char="-"/>
            </a:pPr>
            <a:r>
              <a:rPr lang="en-US" dirty="0" err="1">
                <a:solidFill>
                  <a:schemeClr val="dk1"/>
                </a:solidFill>
                <a:latin typeface="Bookman Old Style" panose="02050604050505020204" pitchFamily="18" charset="0"/>
                <a:sym typeface="Georgia" panose="02040502050405020303"/>
              </a:rPr>
              <a:t>Gramformer</a:t>
            </a:r>
            <a:r>
              <a:rPr lang="en-US" dirty="0">
                <a:solidFill>
                  <a:schemeClr val="dk1"/>
                </a:solidFill>
                <a:latin typeface="Bookman Old Style" panose="02050604050505020204" pitchFamily="18" charset="0"/>
                <a:sym typeface="Georgia" panose="02040502050405020303"/>
              </a:rPr>
              <a:t> (for grammar correction)</a:t>
            </a:r>
          </a:p>
          <a:p>
            <a:pPr marL="285750" lvl="0" indent="-285750" algn="just">
              <a:buClr>
                <a:schemeClr val="dk1"/>
              </a:buClr>
              <a:buSzPts val="4000"/>
              <a:buFontTx/>
              <a:buChar char="-"/>
            </a:pPr>
            <a:r>
              <a:rPr lang="en-US" dirty="0">
                <a:solidFill>
                  <a:schemeClr val="dk1"/>
                </a:solidFill>
                <a:latin typeface="Bookman Old Style" panose="02050604050505020204" pitchFamily="18" charset="0"/>
                <a:sym typeface="Georgia" panose="02040502050405020303"/>
              </a:rPr>
              <a:t>Spelling corrector transformer (for spelling correction)</a:t>
            </a:r>
          </a:p>
          <a:p>
            <a:pPr marL="285750" lvl="0" indent="-285750" algn="just">
              <a:buClr>
                <a:schemeClr val="dk1"/>
              </a:buClr>
              <a:buSzPts val="4000"/>
              <a:buFontTx/>
              <a:buChar char="-"/>
            </a:pPr>
            <a:r>
              <a:rPr lang="en-US" dirty="0">
                <a:solidFill>
                  <a:schemeClr val="dk1"/>
                </a:solidFill>
                <a:latin typeface="Bookman Old Style" panose="02050604050505020204" pitchFamily="18" charset="0"/>
                <a:sym typeface="Georgia" panose="02040502050405020303"/>
              </a:rPr>
              <a:t>BERT transformer (for sentence embeddings)</a:t>
            </a:r>
          </a:p>
          <a:p>
            <a:pPr marL="285750" lvl="0" indent="-285750" algn="just">
              <a:buClr>
                <a:schemeClr val="dk1"/>
              </a:buClr>
              <a:buSzPts val="4000"/>
              <a:buFontTx/>
              <a:buChar char="-"/>
            </a:pPr>
            <a:endParaRPr lang="en-US" dirty="0">
              <a:solidFill>
                <a:schemeClr val="dk1"/>
              </a:solidFill>
              <a:latin typeface="Bookman Old Style" panose="02050604050505020204" pitchFamily="18" charset="0"/>
              <a:sym typeface="Georgia" panose="02040502050405020303"/>
            </a:endParaRPr>
          </a:p>
          <a:p>
            <a:pPr lvl="0" algn="just">
              <a:buClr>
                <a:schemeClr val="dk1"/>
              </a:buClr>
              <a:buSzPts val="4000"/>
            </a:pPr>
            <a:r>
              <a:rPr lang="en-US" dirty="0">
                <a:solidFill>
                  <a:schemeClr val="dk1"/>
                </a:solidFill>
                <a:latin typeface="Bookman Old Style" panose="02050604050505020204" pitchFamily="18" charset="0"/>
                <a:sym typeface="Georgia" panose="02040502050405020303"/>
              </a:rPr>
              <a:t>External python Libraries:</a:t>
            </a:r>
          </a:p>
          <a:p>
            <a:pPr marL="285750" lvl="0" indent="-285750" algn="just">
              <a:buClr>
                <a:schemeClr val="dk1"/>
              </a:buClr>
              <a:buSzPts val="4000"/>
              <a:buFontTx/>
              <a:buChar char="-"/>
            </a:pPr>
            <a:r>
              <a:rPr lang="en-US" dirty="0" err="1">
                <a:solidFill>
                  <a:schemeClr val="dk1"/>
                </a:solidFill>
                <a:latin typeface="Bookman Old Style" panose="02050604050505020204" pitchFamily="18" charset="0"/>
                <a:sym typeface="Georgia" panose="02040502050405020303"/>
              </a:rPr>
              <a:t>SpaCy</a:t>
            </a:r>
            <a:r>
              <a:rPr lang="en-US" dirty="0">
                <a:solidFill>
                  <a:schemeClr val="dk1"/>
                </a:solidFill>
                <a:latin typeface="Bookman Old Style" panose="02050604050505020204" pitchFamily="18" charset="0"/>
                <a:sym typeface="Georgia" panose="02040502050405020303"/>
              </a:rPr>
              <a:t> (basic natural language processing)</a:t>
            </a:r>
          </a:p>
          <a:p>
            <a:pPr marL="285750" lvl="0" indent="-285750" algn="just">
              <a:buClr>
                <a:schemeClr val="dk1"/>
              </a:buClr>
              <a:buSzPts val="4000"/>
              <a:buFontTx/>
              <a:buChar char="-"/>
            </a:pPr>
            <a:r>
              <a:rPr lang="en-US" dirty="0" err="1">
                <a:solidFill>
                  <a:schemeClr val="dk1"/>
                </a:solidFill>
                <a:latin typeface="Bookman Old Style" panose="02050604050505020204" pitchFamily="18" charset="0"/>
                <a:sym typeface="Georgia" panose="02040502050405020303"/>
              </a:rPr>
              <a:t>SciKitLearn</a:t>
            </a:r>
            <a:r>
              <a:rPr lang="en-US" dirty="0">
                <a:solidFill>
                  <a:schemeClr val="dk1"/>
                </a:solidFill>
                <a:latin typeface="Bookman Old Style" panose="02050604050505020204" pitchFamily="18" charset="0"/>
                <a:sym typeface="Georgia" panose="02040502050405020303"/>
              </a:rPr>
              <a:t> (for cosine similarity)</a:t>
            </a:r>
          </a:p>
          <a:p>
            <a:pPr marL="285750" lvl="0" indent="-285750" algn="just">
              <a:buClr>
                <a:schemeClr val="dk1"/>
              </a:buClr>
              <a:buSzPts val="4000"/>
              <a:buFontTx/>
              <a:buChar char="-"/>
            </a:pPr>
            <a:r>
              <a:rPr lang="en-US" dirty="0" err="1">
                <a:solidFill>
                  <a:schemeClr val="dk1"/>
                </a:solidFill>
                <a:latin typeface="Bookman Old Style" panose="02050604050505020204" pitchFamily="18" charset="0"/>
                <a:sym typeface="Georgia" panose="02040502050405020303"/>
              </a:rPr>
              <a:t>Groq</a:t>
            </a:r>
            <a:r>
              <a:rPr lang="en-US" dirty="0">
                <a:solidFill>
                  <a:schemeClr val="dk1"/>
                </a:solidFill>
                <a:latin typeface="Bookman Old Style" panose="02050604050505020204" pitchFamily="18" charset="0"/>
                <a:sym typeface="Georgia" panose="02040502050405020303"/>
              </a:rPr>
              <a:t> (extended language processing)</a:t>
            </a:r>
          </a:p>
          <a:p>
            <a:pPr marL="285750" lvl="0" indent="-285750" algn="just">
              <a:buClr>
                <a:schemeClr val="dk1"/>
              </a:buClr>
              <a:buSzPts val="4000"/>
              <a:buFontTx/>
              <a:buChar char="-"/>
            </a:pPr>
            <a:r>
              <a:rPr lang="en-US" dirty="0">
                <a:latin typeface="Bookman Old Style" panose="02050604050505020204" pitchFamily="18" charset="0"/>
                <a:sym typeface="Georgia" panose="02040502050405020303"/>
              </a:rPr>
              <a:t>PDF2Image (converting PDF to its respective images)</a:t>
            </a:r>
          </a:p>
          <a:p>
            <a:pPr marL="285750" lvl="0" indent="-285750" algn="just">
              <a:buClr>
                <a:schemeClr val="dk1"/>
              </a:buClr>
              <a:buSzPts val="4000"/>
              <a:buFontTx/>
              <a:buChar char="-"/>
            </a:pPr>
            <a:r>
              <a:rPr lang="en-US" dirty="0" err="1">
                <a:solidFill>
                  <a:schemeClr val="dk1"/>
                </a:solidFill>
                <a:latin typeface="Bookman Old Style" panose="02050604050505020204" pitchFamily="18" charset="0"/>
                <a:sym typeface="Georgia" panose="02040502050405020303"/>
              </a:rPr>
              <a:t>PaddleOCR</a:t>
            </a:r>
            <a:r>
              <a:rPr lang="en-US" dirty="0">
                <a:solidFill>
                  <a:schemeClr val="dk1"/>
                </a:solidFill>
                <a:latin typeface="Bookman Old Style" panose="02050604050505020204" pitchFamily="18" charset="0"/>
                <a:sym typeface="Georgia" panose="02040502050405020303"/>
              </a:rPr>
              <a:t> (performing OCR on the PDF)</a:t>
            </a:r>
          </a:p>
          <a:p>
            <a:pPr marL="285750" lvl="0" indent="-285750" algn="just">
              <a:buClr>
                <a:schemeClr val="dk1"/>
              </a:buClr>
              <a:buSzPts val="4000"/>
              <a:buFontTx/>
              <a:buChar char="-"/>
            </a:pPr>
            <a:r>
              <a:rPr lang="en-US" dirty="0">
                <a:latin typeface="Bookman Old Style" panose="02050604050505020204" pitchFamily="18" charset="0"/>
                <a:sym typeface="Georgia" panose="02040502050405020303"/>
              </a:rPr>
              <a:t>Pandas (dataset manipulation)</a:t>
            </a:r>
          </a:p>
        </p:txBody>
      </p:sp>
      <p:sp>
        <p:nvSpPr>
          <p:cNvPr id="10" name="Google Shape;149;p1">
            <a:extLst>
              <a:ext uri="{FF2B5EF4-FFF2-40B4-BE49-F238E27FC236}">
                <a16:creationId xmlns:a16="http://schemas.microsoft.com/office/drawing/2014/main" id="{F5BD3962-3D08-292D-5F38-37E5A5B1CC5C}"/>
              </a:ext>
            </a:extLst>
          </p:cNvPr>
          <p:cNvSpPr txBox="1"/>
          <p:nvPr/>
        </p:nvSpPr>
        <p:spPr>
          <a:xfrm>
            <a:off x="7208804" y="13177174"/>
            <a:ext cx="7008020" cy="2346958"/>
          </a:xfrm>
          <a:prstGeom prst="rect">
            <a:avLst/>
          </a:prstGeom>
          <a:noFill/>
          <a:ln>
            <a:noFill/>
          </a:ln>
        </p:spPr>
        <p:txBody>
          <a:bodyPr spcFirstLastPara="1" wrap="square" lIns="38271" tIns="19130" rIns="38271" bIns="19130" anchor="t" anchorCtr="0">
            <a:spAutoFit/>
          </a:bodyPr>
          <a:lstStyle/>
          <a:p>
            <a:pPr lvl="0" algn="just">
              <a:buClr>
                <a:schemeClr val="dk1"/>
              </a:buClr>
              <a:buSzPts val="4000"/>
            </a:pPr>
            <a:endParaRPr lang="en-US" dirty="0">
              <a:solidFill>
                <a:schemeClr val="dk1"/>
              </a:solidFill>
              <a:latin typeface="Bookman Old Style" panose="02050604050505020204" pitchFamily="18" charset="0"/>
              <a:ea typeface="Georgia" panose="02040502050405020303"/>
              <a:cs typeface="Georgia" panose="02040502050405020303"/>
              <a:sym typeface="Georgia" panose="02040502050405020303"/>
            </a:endParaRPr>
          </a:p>
          <a:p>
            <a:pPr lvl="0" algn="just">
              <a:buClr>
                <a:schemeClr val="dk1"/>
              </a:buClr>
              <a:buSzPts val="4000"/>
            </a:pPr>
            <a:endParaRPr lang="en-US" dirty="0">
              <a:solidFill>
                <a:schemeClr val="dk1"/>
              </a:solidFill>
              <a:latin typeface="Bookman Old Style" panose="02050604050505020204" pitchFamily="18" charset="0"/>
              <a:ea typeface="Georgia" panose="02040502050405020303"/>
              <a:cs typeface="Georgia" panose="02040502050405020303"/>
              <a:sym typeface="Georgia" panose="02040502050405020303"/>
            </a:endParaRPr>
          </a:p>
          <a:p>
            <a:pPr lvl="0" algn="just">
              <a:buClr>
                <a:schemeClr val="dk1"/>
              </a:buClr>
              <a:buSzPts val="4000"/>
            </a:pPr>
            <a:endParaRPr lang="en-US" dirty="0">
              <a:solidFill>
                <a:schemeClr val="dk1"/>
              </a:solidFill>
              <a:latin typeface="Bookman Old Style" panose="02050604050505020204" pitchFamily="18" charset="0"/>
              <a:ea typeface="Georgia" panose="02040502050405020303"/>
              <a:cs typeface="Georgia" panose="02040502050405020303"/>
              <a:sym typeface="Georgia" panose="02040502050405020303"/>
            </a:endParaRPr>
          </a:p>
          <a:p>
            <a:pPr lvl="0" algn="just">
              <a:buClr>
                <a:schemeClr val="dk1"/>
              </a:buClr>
              <a:buSzPts val="4000"/>
            </a:pPr>
            <a:endParaRPr lang="en-US" sz="3200" dirty="0">
              <a:solidFill>
                <a:schemeClr val="dk1"/>
              </a:solidFill>
              <a:latin typeface="Bookman Old Style" panose="02050604050505020204" pitchFamily="18" charset="0"/>
              <a:ea typeface="Georgia" panose="02040502050405020303"/>
              <a:cs typeface="Georgia" panose="02040502050405020303"/>
              <a:sym typeface="Georgia" panose="02040502050405020303"/>
            </a:endParaRPr>
          </a:p>
          <a:p>
            <a:pPr lvl="0" algn="just">
              <a:buClr>
                <a:schemeClr val="dk1"/>
              </a:buClr>
              <a:buSzPts val="4000"/>
            </a:pPr>
            <a:endParaRPr lang="en-US" sz="3200" dirty="0">
              <a:solidFill>
                <a:schemeClr val="dk1"/>
              </a:solidFill>
              <a:latin typeface="Bookman Old Style" panose="02050604050505020204" pitchFamily="18" charset="0"/>
              <a:ea typeface="Georgia" panose="02040502050405020303"/>
              <a:cs typeface="Georgia" panose="02040502050405020303"/>
              <a:sym typeface="Georgia" panose="02040502050405020303"/>
            </a:endParaRPr>
          </a:p>
          <a:p>
            <a:pPr lvl="0" algn="just">
              <a:buClr>
                <a:schemeClr val="dk1"/>
              </a:buClr>
              <a:buSzPts val="4000"/>
            </a:pPr>
            <a:endParaRPr lang="en-US" sz="3200" dirty="0">
              <a:solidFill>
                <a:schemeClr val="dk1"/>
              </a:solidFill>
              <a:latin typeface="Bookman Old Style" panose="02050604050505020204" pitchFamily="18" charset="0"/>
              <a:ea typeface="Georgia" panose="02040502050405020303"/>
              <a:cs typeface="Georgia" panose="02040502050405020303"/>
              <a:sym typeface="Georgia" panose="02040502050405020303"/>
            </a:endParaRPr>
          </a:p>
        </p:txBody>
      </p:sp>
      <p:pic>
        <p:nvPicPr>
          <p:cNvPr id="11" name="Picture 2" descr="May be an image of text that says &quot;R RASHTREEYA R SIKSHANA SAMITHI SAMAITHI V TRUST INSTITUTIONS&quot;">
            <a:extLst>
              <a:ext uri="{FF2B5EF4-FFF2-40B4-BE49-F238E27FC236}">
                <a16:creationId xmlns:a16="http://schemas.microsoft.com/office/drawing/2014/main" id="{7C2EFEC0-42F0-B598-C59C-701CF1C97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92" y="111045"/>
            <a:ext cx="1655508" cy="165550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92;p1">
            <a:extLst>
              <a:ext uri="{FF2B5EF4-FFF2-40B4-BE49-F238E27FC236}">
                <a16:creationId xmlns:a16="http://schemas.microsoft.com/office/drawing/2014/main" id="{C3C138E0-EC15-F332-8FAA-6F2D3C197756}"/>
              </a:ext>
            </a:extLst>
          </p:cNvPr>
          <p:cNvSpPr txBox="1"/>
          <p:nvPr/>
        </p:nvSpPr>
        <p:spPr>
          <a:xfrm>
            <a:off x="8715873" y="758513"/>
            <a:ext cx="5143500" cy="407966"/>
          </a:xfrm>
          <a:prstGeom prst="rect">
            <a:avLst/>
          </a:prstGeom>
          <a:noFill/>
          <a:ln>
            <a:noFill/>
          </a:ln>
        </p:spPr>
        <p:txBody>
          <a:bodyPr spcFirstLastPara="1" wrap="square" lIns="38271" tIns="19130" rIns="38271" bIns="19130" anchor="t" anchorCtr="0">
            <a:spAutoFit/>
          </a:bodyPr>
          <a:lstStyle/>
          <a:p>
            <a:pPr>
              <a:buClr>
                <a:srgbClr val="990000"/>
              </a:buClr>
              <a:buSzPts val="6000"/>
            </a:pPr>
            <a:r>
              <a:rPr lang="en-IN" sz="2400" b="1" dirty="0">
                <a:solidFill>
                  <a:schemeClr val="accent2">
                    <a:lumMod val="50000"/>
                  </a:schemeClr>
                </a:solidFill>
                <a:latin typeface="Trebuchet MS" panose="020B0603020202020204"/>
                <a:ea typeface="Tahoma" panose="020B0604030504040204"/>
                <a:cs typeface="Tahoma" panose="020B0604030504040204"/>
                <a:sym typeface="Trebuchet MS" panose="020B0603020202020204"/>
              </a:rPr>
              <a:t>Theme: Artificial Intelligence</a:t>
            </a:r>
            <a:endParaRPr sz="2512" b="1" dirty="0">
              <a:solidFill>
                <a:srgbClr val="527050"/>
              </a:solidFill>
              <a:latin typeface="Tahoma" panose="020B0604030504040204"/>
              <a:ea typeface="Tahoma" panose="020B0604030504040204"/>
              <a:cs typeface="Tahoma" panose="020B0604030504040204"/>
              <a:sym typeface="Tahoma" panose="020B0604030504040204"/>
            </a:endParaRPr>
          </a:p>
        </p:txBody>
      </p:sp>
      <p:sp>
        <p:nvSpPr>
          <p:cNvPr id="13" name="Google Shape;173;p1">
            <a:extLst>
              <a:ext uri="{FF2B5EF4-FFF2-40B4-BE49-F238E27FC236}">
                <a16:creationId xmlns:a16="http://schemas.microsoft.com/office/drawing/2014/main" id="{4D62BE2B-B35B-D625-2122-05FD6EFD4E3C}"/>
              </a:ext>
            </a:extLst>
          </p:cNvPr>
          <p:cNvSpPr txBox="1"/>
          <p:nvPr/>
        </p:nvSpPr>
        <p:spPr>
          <a:xfrm>
            <a:off x="7805307" y="8727308"/>
            <a:ext cx="7097496" cy="322109"/>
          </a:xfrm>
          <a:prstGeom prst="rect">
            <a:avLst/>
          </a:prstGeom>
          <a:solidFill>
            <a:srgbClr val="FFC000"/>
          </a:solidFill>
          <a:ln w="9525" cap="flat" cmpd="sng">
            <a:solidFill>
              <a:schemeClr val="dk1"/>
            </a:solidFill>
            <a:prstDash val="solid"/>
            <a:miter lim="800000"/>
            <a:headEnd type="none" w="sm" len="sm"/>
            <a:tailEnd type="none" w="sm" len="sm"/>
          </a:ln>
        </p:spPr>
        <p:txBody>
          <a:bodyPr spcFirstLastPara="1" wrap="square" lIns="38271" tIns="19130" rIns="38271" bIns="19130" anchor="t" anchorCtr="0">
            <a:spAutoFit/>
          </a:bodyPr>
          <a:lstStyle/>
          <a:p>
            <a:pPr algn="ctr">
              <a:buClr>
                <a:srgbClr val="002060"/>
              </a:buClr>
              <a:buSzPts val="4400"/>
            </a:pPr>
            <a:r>
              <a:rPr lang="en-US" sz="1842" b="1" dirty="0">
                <a:solidFill>
                  <a:srgbClr val="002060"/>
                </a:solidFill>
                <a:latin typeface="Comic Sans MS" panose="030F0702030302020204"/>
                <a:ea typeface="Comic Sans MS" panose="030F0702030302020204"/>
                <a:cs typeface="Comic Sans MS" panose="030F0702030302020204"/>
                <a:sym typeface="Comic Sans MS" panose="030F0702030302020204"/>
              </a:rPr>
              <a:t>Conclusions</a:t>
            </a:r>
            <a:endParaRPr sz="1842" b="1" dirty="0">
              <a:solidFill>
                <a:srgbClr val="002060"/>
              </a:solidFill>
              <a:latin typeface="Comic Sans MS" panose="030F0702030302020204"/>
              <a:ea typeface="Comic Sans MS" panose="030F0702030302020204"/>
              <a:cs typeface="Comic Sans MS" panose="030F0702030302020204"/>
              <a:sym typeface="Comic Sans MS" panose="030F0702030302020204"/>
            </a:endParaRPr>
          </a:p>
        </p:txBody>
      </p:sp>
      <p:sp>
        <p:nvSpPr>
          <p:cNvPr id="14" name="Google Shape;149;p1">
            <a:extLst>
              <a:ext uri="{FF2B5EF4-FFF2-40B4-BE49-F238E27FC236}">
                <a16:creationId xmlns:a16="http://schemas.microsoft.com/office/drawing/2014/main" id="{54A8FCE1-366B-E6EE-3D88-A2A7CAABDFD2}"/>
              </a:ext>
            </a:extLst>
          </p:cNvPr>
          <p:cNvSpPr txBox="1"/>
          <p:nvPr/>
        </p:nvSpPr>
        <p:spPr>
          <a:xfrm>
            <a:off x="7638842" y="13177174"/>
            <a:ext cx="7008020" cy="2346958"/>
          </a:xfrm>
          <a:prstGeom prst="rect">
            <a:avLst/>
          </a:prstGeom>
          <a:noFill/>
          <a:ln>
            <a:noFill/>
          </a:ln>
        </p:spPr>
        <p:txBody>
          <a:bodyPr spcFirstLastPara="1" wrap="square" lIns="38271" tIns="19130" rIns="38271" bIns="19130" anchor="t" anchorCtr="0">
            <a:spAutoFit/>
          </a:bodyPr>
          <a:lstStyle/>
          <a:p>
            <a:pPr lvl="0" algn="just">
              <a:buClr>
                <a:schemeClr val="dk1"/>
              </a:buClr>
              <a:buSzPts val="4000"/>
            </a:pPr>
            <a:endParaRPr lang="en-US" dirty="0">
              <a:solidFill>
                <a:schemeClr val="dk1"/>
              </a:solidFill>
              <a:latin typeface="Bookman Old Style" panose="02050604050505020204" pitchFamily="18" charset="0"/>
              <a:ea typeface="Georgia" panose="02040502050405020303"/>
              <a:cs typeface="Georgia" panose="02040502050405020303"/>
              <a:sym typeface="Georgia" panose="02040502050405020303"/>
            </a:endParaRPr>
          </a:p>
          <a:p>
            <a:pPr lvl="0" algn="just">
              <a:buClr>
                <a:schemeClr val="dk1"/>
              </a:buClr>
              <a:buSzPts val="4000"/>
            </a:pPr>
            <a:endParaRPr lang="en-US" dirty="0">
              <a:solidFill>
                <a:schemeClr val="dk1"/>
              </a:solidFill>
              <a:latin typeface="Bookman Old Style" panose="02050604050505020204" pitchFamily="18" charset="0"/>
              <a:ea typeface="Georgia" panose="02040502050405020303"/>
              <a:cs typeface="Georgia" panose="02040502050405020303"/>
              <a:sym typeface="Georgia" panose="02040502050405020303"/>
            </a:endParaRPr>
          </a:p>
          <a:p>
            <a:pPr lvl="0" algn="just">
              <a:buClr>
                <a:schemeClr val="dk1"/>
              </a:buClr>
              <a:buSzPts val="4000"/>
            </a:pPr>
            <a:endParaRPr lang="en-US" dirty="0">
              <a:solidFill>
                <a:schemeClr val="dk1"/>
              </a:solidFill>
              <a:latin typeface="Bookman Old Style" panose="02050604050505020204" pitchFamily="18" charset="0"/>
              <a:ea typeface="Georgia" panose="02040502050405020303"/>
              <a:cs typeface="Georgia" panose="02040502050405020303"/>
              <a:sym typeface="Georgia" panose="02040502050405020303"/>
            </a:endParaRPr>
          </a:p>
          <a:p>
            <a:pPr lvl="0" algn="just">
              <a:buClr>
                <a:schemeClr val="dk1"/>
              </a:buClr>
              <a:buSzPts val="4000"/>
            </a:pPr>
            <a:endParaRPr lang="en-US" sz="3200" dirty="0">
              <a:solidFill>
                <a:schemeClr val="dk1"/>
              </a:solidFill>
              <a:latin typeface="Bookman Old Style" panose="02050604050505020204" pitchFamily="18" charset="0"/>
              <a:ea typeface="Georgia" panose="02040502050405020303"/>
              <a:cs typeface="Georgia" panose="02040502050405020303"/>
              <a:sym typeface="Georgia" panose="02040502050405020303"/>
            </a:endParaRPr>
          </a:p>
          <a:p>
            <a:pPr lvl="0" algn="just">
              <a:buClr>
                <a:schemeClr val="dk1"/>
              </a:buClr>
              <a:buSzPts val="4000"/>
            </a:pPr>
            <a:endParaRPr lang="en-US" sz="3200" dirty="0">
              <a:solidFill>
                <a:schemeClr val="dk1"/>
              </a:solidFill>
              <a:latin typeface="Bookman Old Style" panose="02050604050505020204" pitchFamily="18" charset="0"/>
              <a:ea typeface="Georgia" panose="02040502050405020303"/>
              <a:cs typeface="Georgia" panose="02040502050405020303"/>
              <a:sym typeface="Georgia" panose="02040502050405020303"/>
            </a:endParaRPr>
          </a:p>
          <a:p>
            <a:pPr lvl="0" algn="just">
              <a:buClr>
                <a:schemeClr val="dk1"/>
              </a:buClr>
              <a:buSzPts val="4000"/>
            </a:pPr>
            <a:endParaRPr lang="en-US" sz="3200" dirty="0">
              <a:solidFill>
                <a:schemeClr val="dk1"/>
              </a:solidFill>
              <a:latin typeface="Bookman Old Style" panose="02050604050505020204" pitchFamily="18" charset="0"/>
              <a:ea typeface="Georgia" panose="02040502050405020303"/>
              <a:cs typeface="Georgia" panose="02040502050405020303"/>
              <a:sym typeface="Georgia" panose="02040502050405020303"/>
            </a:endParaRPr>
          </a:p>
        </p:txBody>
      </p:sp>
      <p:pic>
        <p:nvPicPr>
          <p:cNvPr id="18" name="Picture 17">
            <a:extLst>
              <a:ext uri="{FF2B5EF4-FFF2-40B4-BE49-F238E27FC236}">
                <a16:creationId xmlns:a16="http://schemas.microsoft.com/office/drawing/2014/main" id="{AA280CFB-265F-92C8-38E7-6633087D04B8}"/>
              </a:ext>
            </a:extLst>
          </p:cNvPr>
          <p:cNvPicPr>
            <a:picLocks noChangeAspect="1"/>
          </p:cNvPicPr>
          <p:nvPr/>
        </p:nvPicPr>
        <p:blipFill>
          <a:blip r:embed="rId4"/>
          <a:stretch>
            <a:fillRect/>
          </a:stretch>
        </p:blipFill>
        <p:spPr>
          <a:xfrm>
            <a:off x="310862" y="10212692"/>
            <a:ext cx="5591955" cy="9916909"/>
          </a:xfrm>
          <a:prstGeom prst="rect">
            <a:avLst/>
          </a:prstGeom>
        </p:spPr>
      </p:pic>
      <p:pic>
        <p:nvPicPr>
          <p:cNvPr id="20" name="Picture 19">
            <a:extLst>
              <a:ext uri="{FF2B5EF4-FFF2-40B4-BE49-F238E27FC236}">
                <a16:creationId xmlns:a16="http://schemas.microsoft.com/office/drawing/2014/main" id="{3389AEC2-E42C-5741-B1B1-F3E1F92DB4DB}"/>
              </a:ext>
            </a:extLst>
          </p:cNvPr>
          <p:cNvPicPr>
            <a:picLocks noChangeAspect="1"/>
          </p:cNvPicPr>
          <p:nvPr/>
        </p:nvPicPr>
        <p:blipFill>
          <a:blip r:embed="rId5"/>
          <a:stretch>
            <a:fillRect/>
          </a:stretch>
        </p:blipFill>
        <p:spPr>
          <a:xfrm>
            <a:off x="8881819" y="15201294"/>
            <a:ext cx="4749756" cy="5558127"/>
          </a:xfrm>
          <a:prstGeom prst="rect">
            <a:avLst/>
          </a:prstGeom>
        </p:spPr>
      </p:pic>
      <p:pic>
        <p:nvPicPr>
          <p:cNvPr id="22" name="Picture 21">
            <a:extLst>
              <a:ext uri="{FF2B5EF4-FFF2-40B4-BE49-F238E27FC236}">
                <a16:creationId xmlns:a16="http://schemas.microsoft.com/office/drawing/2014/main" id="{0200D56A-2D72-A45D-782A-64641D161AB8}"/>
              </a:ext>
            </a:extLst>
          </p:cNvPr>
          <p:cNvPicPr>
            <a:picLocks noChangeAspect="1"/>
          </p:cNvPicPr>
          <p:nvPr/>
        </p:nvPicPr>
        <p:blipFill>
          <a:blip r:embed="rId6"/>
          <a:stretch>
            <a:fillRect/>
          </a:stretch>
        </p:blipFill>
        <p:spPr>
          <a:xfrm>
            <a:off x="9076485" y="9240599"/>
            <a:ext cx="4127298" cy="5324487"/>
          </a:xfrm>
          <a:prstGeom prst="rect">
            <a:avLst/>
          </a:prstGeom>
        </p:spPr>
      </p:pic>
      <p:sp>
        <p:nvSpPr>
          <p:cNvPr id="23" name="TextBox 22">
            <a:extLst>
              <a:ext uri="{FF2B5EF4-FFF2-40B4-BE49-F238E27FC236}">
                <a16:creationId xmlns:a16="http://schemas.microsoft.com/office/drawing/2014/main" id="{A4A264E5-72BC-46C1-EE84-64EF450085FD}"/>
              </a:ext>
            </a:extLst>
          </p:cNvPr>
          <p:cNvSpPr txBox="1"/>
          <p:nvPr/>
        </p:nvSpPr>
        <p:spPr>
          <a:xfrm>
            <a:off x="7948309" y="6781800"/>
            <a:ext cx="6616777" cy="1754326"/>
          </a:xfrm>
          <a:prstGeom prst="rect">
            <a:avLst/>
          </a:prstGeom>
          <a:noFill/>
        </p:spPr>
        <p:txBody>
          <a:bodyPr wrap="square" rtlCol="0">
            <a:spAutoFit/>
          </a:bodyPr>
          <a:lstStyle/>
          <a:p>
            <a:r>
              <a:rPr lang="en-US" dirty="0">
                <a:latin typeface="Bookman Old Style" panose="02050604050505020204" pitchFamily="18" charset="0"/>
              </a:rPr>
              <a:t>The tool provides accurate results for descriptive answers based on grading rubrics and provided answers. OCR inaccuracies are mitigated using NLP for context-based predictions. Future plans include integrating a robust OCR model to evaluate answers with equations and diagrams.</a:t>
            </a:r>
            <a:endParaRPr lang="en-IN" dirty="0">
              <a:latin typeface="Bookman Old Style" panose="020506040505050202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430</TotalTime>
  <Words>319</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vt:i4>
      </vt:variant>
    </vt:vector>
  </HeadingPairs>
  <TitlesOfParts>
    <vt:vector size="13" baseType="lpstr">
      <vt:lpstr>Arial</vt:lpstr>
      <vt:lpstr>Trebuchet MS</vt:lpstr>
      <vt:lpstr>Bookman Old Style</vt:lpstr>
      <vt:lpstr>Tahoma</vt:lpstr>
      <vt:lpstr>Söhne</vt:lpstr>
      <vt:lpstr>Times New Roman</vt:lpstr>
      <vt:lpstr>Comic Sans MS</vt:lpstr>
      <vt:lpstr>Calibri</vt:lpstr>
      <vt:lpstr>Playfair Display</vt:lpstr>
      <vt:lpstr>Calibri Light</vt:lpstr>
      <vt:lpstr>Georgia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india</dc:creator>
  <cp:lastModifiedBy>Aditya Bhandari</cp:lastModifiedBy>
  <cp:revision>27</cp:revision>
  <cp:lastPrinted>2024-01-29T05:31:42Z</cp:lastPrinted>
  <dcterms:created xsi:type="dcterms:W3CDTF">2020-07-26T16:54:19Z</dcterms:created>
  <dcterms:modified xsi:type="dcterms:W3CDTF">2025-01-01T14:18:18Z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