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FAB45-6DD8-4651-9C70-F7F6721405A4}" v="8" dt="2024-03-25T07:26:42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DCDF-4E7B-871C-44C7-4119C6843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791BB-6C32-995C-0AC2-8A653FB7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E628-B00D-831A-6577-AAD5B616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994B-D1F6-B230-C436-5242E175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E603F-A551-D496-41CC-85E28B41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4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C87D-8D1B-7207-A0B3-081B10C2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B6A2C-6599-D76E-C53C-52A998A13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342C8-50B1-F86E-A460-603DE5D1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FC06-DAB5-C3A8-C7DD-579374B9A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0884C-B0F7-858B-5A47-668E1EA9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2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433D-C1BB-E9E9-1CDB-CFEE98CF2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463E8-7EC1-0BB9-F1E9-9AC67B4A0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64848-B727-6106-6B7C-D0DE4EA7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E1E7-F60E-DC6E-71F3-AC670B4C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AB47-19CF-3882-1631-7720DF5A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2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A11D-AB77-2D45-EAB0-AA7C4E9D3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4C9B-3C85-C2BB-9206-0D3A1E9A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1E8A-1C91-DBCE-4886-42677FB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994E2-4D31-8B49-B11D-6E49953B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C890-AD1B-A71A-F101-38CDC1D6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24FB-5DEE-2C74-5A22-F15BCAFA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C80AD-1E15-1699-2453-40D70E9E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2AD7-108C-66BF-C497-2864FD62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A32C-A4F9-0431-E8AE-6A54E8FC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6645-B321-7062-07E4-9BE28030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5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BE30-3AC9-13F4-A612-90ADE7E3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207CC-6C14-AEFB-89D6-2A98BD189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8161F-9390-E5FD-5A54-BEC4712FA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7A90-DAE0-0D10-1D72-D65CD194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38C8E-99B1-E296-302E-05B611AC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7786D-DE27-C0F8-F4A9-C6368340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369A-F017-D2F4-FD8D-8BF1218F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374B-9DC4-9CBD-4AEC-B6F24E04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858DF-20FB-9FAC-EABD-A4C7B0815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72D55-88B3-1681-3B61-B91E496AA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01610-0ABC-41B8-1865-DDE94A4E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24217-E803-58BA-58F5-83EBAD90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838EA-4465-B0F6-98DC-840954852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82F57-E33C-48E1-8A8E-F0C367EA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7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5A94-CFD6-61BE-A1D0-1F7DE0536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9A722-9D28-250C-73D2-F53DFB63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1A7A0-F4C8-090E-526F-1C5A6EFA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22E8F-4B80-C0D6-C76B-4CA766FB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05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0A8EC-C229-6714-BAEA-BF84BCFF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E5A98-2ABC-5977-0E1B-F174127D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6C884-9550-A635-24B3-EE17E2EE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7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503A-EB3D-34F5-D302-93CC76AC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C922-D439-8771-92F3-2BA16E7D5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D4A4B-69CE-33A8-40FA-6D5C2EC7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07C0D-6507-0118-146A-154CE2F1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1678E-426A-AB30-E223-B5A3B1F2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FDB84-9376-B1B2-2EF6-92A0B1B6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EBC2-A9CC-4CD0-58F3-FA169E10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358AD-B275-BBB7-E178-FF374B607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0D3D-B0E7-72AC-07C3-ED2D91B4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A4938-905E-4C00-EF52-AF5C1DD3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20F3A-E845-CFA9-C2A0-18AE41D1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F4B3E-E59D-37BB-2DA3-86066375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93985-65BE-3E8E-AB6E-749C7F15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90D2-6EB1-A419-A913-75BB65458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9AABC-4B5B-6D5E-8329-57809F179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8D100-6D65-421D-A974-28D0484BAF14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F08A2-DCEE-1E55-597B-A3B3B0F9D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BEBD-79A8-C108-A388-898A9DA3F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151C2-3CC4-4332-BAD8-DF033B92A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E968-B5DC-669D-FF9C-27D0CC345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Semi-supervised </a:t>
            </a:r>
            <a:br>
              <a:rPr lang="en-US" dirty="0"/>
            </a:br>
            <a:r>
              <a:rPr lang="en-US" dirty="0"/>
              <a:t>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88238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C1AC63-0B7E-B480-EEF6-AF2E0504D334}"/>
              </a:ext>
            </a:extLst>
          </p:cNvPr>
          <p:cNvSpPr txBox="1"/>
          <p:nvPr/>
        </p:nvSpPr>
        <p:spPr>
          <a:xfrm>
            <a:off x="423081" y="1201002"/>
            <a:ext cx="10290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   Fine tune pretrained model on small annotated data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Using fine tuned model , generate pseudo labels for unlabelled data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Combine pseudo label + original (small data) to re-train model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Identify cases where model fails (</a:t>
            </a:r>
            <a:r>
              <a:rPr lang="en-US" dirty="0" err="1"/>
              <a:t>dsk</a:t>
            </a:r>
            <a:r>
              <a:rPr lang="en-US" dirty="0"/>
              <a:t> component)– correct them –&gt; rinse and repeat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No </a:t>
            </a:r>
            <a:r>
              <a:rPr lang="en-US" dirty="0" err="1"/>
              <a:t>github</a:t>
            </a:r>
            <a:r>
              <a:rPr lang="en-US" dirty="0"/>
              <a:t> reference for </a:t>
            </a:r>
            <a:r>
              <a:rPr lang="en-US" dirty="0" err="1"/>
              <a:t>dsk</a:t>
            </a:r>
            <a:r>
              <a:rPr lang="en-US" dirty="0"/>
              <a:t> paper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8A6AE-58D1-0193-9A73-F18EEC8A19B3}"/>
              </a:ext>
            </a:extLst>
          </p:cNvPr>
          <p:cNvSpPr txBox="1"/>
          <p:nvPr/>
        </p:nvSpPr>
        <p:spPr>
          <a:xfrm>
            <a:off x="423081" y="300251"/>
            <a:ext cx="6591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SAM-</a:t>
            </a:r>
            <a:r>
              <a:rPr lang="en-US" sz="3200" b="1" dirty="0" err="1"/>
              <a:t>dsk</a:t>
            </a:r>
            <a:r>
              <a:rPr lang="en-US" sz="3200" b="1" dirty="0"/>
              <a:t> summary</a:t>
            </a:r>
          </a:p>
        </p:txBody>
      </p:sp>
    </p:spTree>
    <p:extLst>
      <p:ext uri="{BB962C8B-B14F-4D97-AF65-F5344CB8AC3E}">
        <p14:creationId xmlns:p14="http://schemas.microsoft.com/office/powerpoint/2010/main" val="22461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673EDA-B07D-B86A-CAC5-8AA66965D0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23928" cy="818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Dominant method in SSL for segmentation : </a:t>
            </a:r>
            <a:r>
              <a:rPr lang="en-US" b="1" dirty="0"/>
              <a:t>Cross-consistency training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1C6C86-2B7D-401C-3C67-0668C361CEF2}"/>
              </a:ext>
            </a:extLst>
          </p:cNvPr>
          <p:cNvGrpSpPr/>
          <p:nvPr/>
        </p:nvGrpSpPr>
        <p:grpSpPr>
          <a:xfrm>
            <a:off x="2754597" y="996091"/>
            <a:ext cx="8811855" cy="1781424"/>
            <a:chOff x="1690072" y="1282694"/>
            <a:chExt cx="8811855" cy="178142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0278FFA-0618-5DBA-312D-CB47A4F61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0072" y="1282694"/>
              <a:ext cx="8811855" cy="178142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295D33-EEF9-D94B-CD19-15CCF913D8E0}"/>
                </a:ext>
              </a:extLst>
            </p:cNvPr>
            <p:cNvSpPr/>
            <p:nvPr/>
          </p:nvSpPr>
          <p:spPr>
            <a:xfrm>
              <a:off x="5022376" y="1965278"/>
              <a:ext cx="5418161" cy="914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E16C838-EF2E-61C4-B102-A280B477CF8D}"/>
              </a:ext>
            </a:extLst>
          </p:cNvPr>
          <p:cNvSpPr txBox="1"/>
          <p:nvPr/>
        </p:nvSpPr>
        <p:spPr>
          <a:xfrm>
            <a:off x="95534" y="1119117"/>
            <a:ext cx="3493826" cy="382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assumption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F9C273-F953-D443-4FB7-F0B15BFF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38" y="2777515"/>
            <a:ext cx="8981424" cy="382098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81F518-733D-83B1-4C70-ED7E9A513E80}"/>
              </a:ext>
            </a:extLst>
          </p:cNvPr>
          <p:cNvSpPr/>
          <p:nvPr/>
        </p:nvSpPr>
        <p:spPr>
          <a:xfrm>
            <a:off x="6187033" y="2763956"/>
            <a:ext cx="1727864" cy="40804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0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673EDA-B07D-B86A-CAC5-8AA66965D0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23928" cy="818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Cross-consistency training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26FAA-C0DB-D827-11C1-EAA464D8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9" y="818866"/>
            <a:ext cx="7503726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852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B673EDA-B07D-B86A-CAC5-8AA66965D0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23928" cy="81886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/>
              <a:t>Cross-consistency training with SAM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1B085-F9EC-099B-624D-1FDE79D1A29A}"/>
              </a:ext>
            </a:extLst>
          </p:cNvPr>
          <p:cNvSpPr txBox="1"/>
          <p:nvPr/>
        </p:nvSpPr>
        <p:spPr>
          <a:xfrm>
            <a:off x="150125" y="818866"/>
            <a:ext cx="118189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encoder to process both labeled and unlabeled images. </a:t>
            </a:r>
          </a:p>
          <a:p>
            <a:r>
              <a:rPr lang="en-US" dirty="0"/>
              <a:t>Decoders Setup: Incorporate a main decoder, directly following the shared encoder, for supervised learning on labeled data. </a:t>
            </a:r>
          </a:p>
          <a:p>
            <a:endParaRPr lang="en-US" dirty="0"/>
          </a:p>
          <a:p>
            <a:r>
              <a:rPr lang="en-US" dirty="0"/>
              <a:t>For Unlabelled data : multiple auxiliary decoders to handle </a:t>
            </a:r>
          </a:p>
          <a:p>
            <a:r>
              <a:rPr lang="en-US" dirty="0"/>
              <a:t>the encoder’s output after applying distinct perturbations.</a:t>
            </a:r>
          </a:p>
          <a:p>
            <a:endParaRPr lang="en-US" dirty="0"/>
          </a:p>
          <a:p>
            <a:r>
              <a:rPr lang="en-US" dirty="0"/>
              <a:t>Total loss = supervised + w * unsupervised loss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0E109-014A-6363-8781-30207D8A4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674960"/>
            <a:ext cx="5873087" cy="41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5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173FBEA471DD47B2C8DBD9A9DF6CD7" ma:contentTypeVersion="12" ma:contentTypeDescription="Create a new document." ma:contentTypeScope="" ma:versionID="2ee0c48e30059d3eefcbc91947fa639e">
  <xsd:schema xmlns:xsd="http://www.w3.org/2001/XMLSchema" xmlns:xs="http://www.w3.org/2001/XMLSchema" xmlns:p="http://schemas.microsoft.com/office/2006/metadata/properties" xmlns:ns3="0d681784-3f68-421d-9a7c-b18642f2b936" targetNamespace="http://schemas.microsoft.com/office/2006/metadata/properties" ma:root="true" ma:fieldsID="5d32d920c1a565334aae4fd12bd4d566" ns3:_="">
    <xsd:import namespace="0d681784-3f68-421d-9a7c-b18642f2b9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681784-3f68-421d-9a7c-b18642f2b9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681784-3f68-421d-9a7c-b18642f2b936" xsi:nil="true"/>
  </documentManagement>
</p:properties>
</file>

<file path=customXml/itemProps1.xml><?xml version="1.0" encoding="utf-8"?>
<ds:datastoreItem xmlns:ds="http://schemas.openxmlformats.org/officeDocument/2006/customXml" ds:itemID="{6750980D-CBFF-4C37-9C10-2441F1B32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681784-3f68-421d-9a7c-b18642f2b9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FB2CE7-404A-47DD-938C-DF884DC138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919E21-906C-4615-A5C0-6AB2C6B3BC6D}">
  <ds:schemaRefs>
    <ds:schemaRef ds:uri="http://schemas.microsoft.com/office/2006/metadata/properties"/>
    <ds:schemaRef ds:uri="0d681784-3f68-421d-9a7c-b18642f2b936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133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Semi-supervised  Image segmentation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Chakravarty, Aditya</dc:creator>
  <cp:lastModifiedBy>Chakravarty, Aditya</cp:lastModifiedBy>
  <cp:revision>2</cp:revision>
  <dcterms:created xsi:type="dcterms:W3CDTF">2024-03-25T06:51:47Z</dcterms:created>
  <dcterms:modified xsi:type="dcterms:W3CDTF">2024-03-25T07:31:42Z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0x010100FC173FBEA471DD47B2C8DBD9A9DF6CD7</vt:lpwstr>
  </property>
</Properties>
</file>