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BF79F-897B-4922-B179-E871211FB1AA}" v="2" dt="2024-09-18T17:33:06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Chakravarty" userId="822e0e2d8a9511fb" providerId="LiveId" clId="{70EBF79F-897B-4922-B179-E871211FB1AA}"/>
    <pc:docChg chg="custSel addSld modSld">
      <pc:chgData name="Aditya Chakravarty" userId="822e0e2d8a9511fb" providerId="LiveId" clId="{70EBF79F-897B-4922-B179-E871211FB1AA}" dt="2024-09-18T20:47:50.223" v="343" actId="1076"/>
      <pc:docMkLst>
        <pc:docMk/>
      </pc:docMkLst>
      <pc:sldChg chg="addSp delSp modSp new mod">
        <pc:chgData name="Aditya Chakravarty" userId="822e0e2d8a9511fb" providerId="LiveId" clId="{70EBF79F-897B-4922-B179-E871211FB1AA}" dt="2024-09-18T17:34:09.049" v="318" actId="113"/>
        <pc:sldMkLst>
          <pc:docMk/>
          <pc:sldMk cId="2381849492" sldId="257"/>
        </pc:sldMkLst>
        <pc:spChg chg="del">
          <ac:chgData name="Aditya Chakravarty" userId="822e0e2d8a9511fb" providerId="LiveId" clId="{70EBF79F-897B-4922-B179-E871211FB1AA}" dt="2024-09-18T17:32:18.721" v="1" actId="478"/>
          <ac:spMkLst>
            <pc:docMk/>
            <pc:sldMk cId="2381849492" sldId="257"/>
            <ac:spMk id="2" creationId="{3412197D-0D2C-29DE-3E1E-6E535B7E6DE0}"/>
          </ac:spMkLst>
        </pc:spChg>
        <pc:spChg chg="del">
          <ac:chgData name="Aditya Chakravarty" userId="822e0e2d8a9511fb" providerId="LiveId" clId="{70EBF79F-897B-4922-B179-E871211FB1AA}" dt="2024-09-18T17:32:20.487" v="2" actId="478"/>
          <ac:spMkLst>
            <pc:docMk/>
            <pc:sldMk cId="2381849492" sldId="257"/>
            <ac:spMk id="3" creationId="{2C1B623A-9C63-814A-8C91-F5C818E4837D}"/>
          </ac:spMkLst>
        </pc:spChg>
        <pc:spChg chg="add mod">
          <ac:chgData name="Aditya Chakravarty" userId="822e0e2d8a9511fb" providerId="LiveId" clId="{70EBF79F-897B-4922-B179-E871211FB1AA}" dt="2024-09-18T17:32:53.470" v="142" actId="14100"/>
          <ac:spMkLst>
            <pc:docMk/>
            <pc:sldMk cId="2381849492" sldId="257"/>
            <ac:spMk id="4" creationId="{4DFE857E-6210-EC0B-3DEB-98CA05C6942D}"/>
          </ac:spMkLst>
        </pc:spChg>
        <pc:spChg chg="add mod">
          <ac:chgData name="Aditya Chakravarty" userId="822e0e2d8a9511fb" providerId="LiveId" clId="{70EBF79F-897B-4922-B179-E871211FB1AA}" dt="2024-09-18T17:34:09.049" v="318" actId="113"/>
          <ac:spMkLst>
            <pc:docMk/>
            <pc:sldMk cId="2381849492" sldId="257"/>
            <ac:spMk id="5" creationId="{4103BFE6-C812-42DF-B846-EE13D00C9636}"/>
          </ac:spMkLst>
        </pc:spChg>
      </pc:sldChg>
      <pc:sldChg chg="addSp delSp modSp add mod">
        <pc:chgData name="Aditya Chakravarty" userId="822e0e2d8a9511fb" providerId="LiveId" clId="{70EBF79F-897B-4922-B179-E871211FB1AA}" dt="2024-09-18T20:47:50.223" v="343" actId="1076"/>
        <pc:sldMkLst>
          <pc:docMk/>
          <pc:sldMk cId="1928732644" sldId="258"/>
        </pc:sldMkLst>
        <pc:spChg chg="del">
          <ac:chgData name="Aditya Chakravarty" userId="822e0e2d8a9511fb" providerId="LiveId" clId="{70EBF79F-897B-4922-B179-E871211FB1AA}" dt="2024-09-18T20:44:18.709" v="321" actId="478"/>
          <ac:spMkLst>
            <pc:docMk/>
            <pc:sldMk cId="1928732644" sldId="258"/>
            <ac:spMk id="4" creationId="{4DFE857E-6210-EC0B-3DEB-98CA05C6942D}"/>
          </ac:spMkLst>
        </pc:spChg>
        <pc:spChg chg="del">
          <ac:chgData name="Aditya Chakravarty" userId="822e0e2d8a9511fb" providerId="LiveId" clId="{70EBF79F-897B-4922-B179-E871211FB1AA}" dt="2024-09-18T20:44:17.484" v="320" actId="478"/>
          <ac:spMkLst>
            <pc:docMk/>
            <pc:sldMk cId="1928732644" sldId="258"/>
            <ac:spMk id="5" creationId="{4103BFE6-C812-42DF-B846-EE13D00C9636}"/>
          </ac:spMkLst>
        </pc:spChg>
        <pc:spChg chg="add mod">
          <ac:chgData name="Aditya Chakravarty" userId="822e0e2d8a9511fb" providerId="LiveId" clId="{70EBF79F-897B-4922-B179-E871211FB1AA}" dt="2024-09-18T20:45:12.401" v="339" actId="14100"/>
          <ac:spMkLst>
            <pc:docMk/>
            <pc:sldMk cId="1928732644" sldId="258"/>
            <ac:spMk id="11" creationId="{D5C146ED-20AD-8705-0256-51C9E84F1FBA}"/>
          </ac:spMkLst>
        </pc:spChg>
        <pc:picChg chg="add mod">
          <ac:chgData name="Aditya Chakravarty" userId="822e0e2d8a9511fb" providerId="LiveId" clId="{70EBF79F-897B-4922-B179-E871211FB1AA}" dt="2024-09-18T20:44:34.335" v="326" actId="14100"/>
          <ac:picMkLst>
            <pc:docMk/>
            <pc:sldMk cId="1928732644" sldId="258"/>
            <ac:picMk id="3" creationId="{BA7016F0-8083-29D1-F4AE-F1EA7234ED1C}"/>
          </ac:picMkLst>
        </pc:picChg>
        <pc:picChg chg="add mod">
          <ac:chgData name="Aditya Chakravarty" userId="822e0e2d8a9511fb" providerId="LiveId" clId="{70EBF79F-897B-4922-B179-E871211FB1AA}" dt="2024-09-18T20:44:42.651" v="331" actId="1076"/>
          <ac:picMkLst>
            <pc:docMk/>
            <pc:sldMk cId="1928732644" sldId="258"/>
            <ac:picMk id="7" creationId="{3867ADE4-9A2F-D62E-4AFE-7E45D09E3705}"/>
          </ac:picMkLst>
        </pc:picChg>
        <pc:picChg chg="add mod">
          <ac:chgData name="Aditya Chakravarty" userId="822e0e2d8a9511fb" providerId="LiveId" clId="{70EBF79F-897B-4922-B179-E871211FB1AA}" dt="2024-09-18T20:47:50.223" v="343" actId="1076"/>
          <ac:picMkLst>
            <pc:docMk/>
            <pc:sldMk cId="1928732644" sldId="258"/>
            <ac:picMk id="9" creationId="{F3E58AC1-005B-8D78-E3F7-F1ABFC9595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5CE1-6161-42BF-BD44-867166BA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E721D-58CD-3FF1-7D99-640FC319A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531E-6E1E-2D4F-2503-1764760A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DAD54-8D3F-A054-815E-1CBE9A67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7FA6E-B421-2FA6-E5E1-2479DA18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9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A286-702C-8AA6-F7D8-2CA18A75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EA15-354A-5C87-EB7E-1B6503E1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056C5-2D8C-102A-8612-7437BA31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B5867-747B-EDEC-7658-54C69053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56256-CDBB-B8FC-0A7C-3B8B2A3E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31CED-D577-8ED7-1FDC-2CF679A2D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7C294-554B-2119-F261-14B8223D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151A5-9E38-B298-404F-3E7FD094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4FC4-C396-2EB5-BC29-9BEC5E58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FD6FC-67A0-A02C-DCBD-A30CE49B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BB23-1E3B-0771-96E4-C05131FE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C745-391E-A787-5E29-C855AD0FA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C4061-89DD-0757-2939-C37E10D6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749F5-5FD4-3E08-C465-476F587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B8EF3-CAB6-7795-BFAD-67C55E15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8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9EF2-41F6-EA41-C77B-292A073F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B3957-6AD1-3D61-C056-219D1F4D0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86B8-D1B7-E4DD-B5D5-29B5906D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26F6-9840-CBA1-4637-5E2B667D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F023-3470-3398-C852-9AB3E255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2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F34C-60E0-FD4C-C506-98C9F626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FB51-56B1-DB9B-8698-BEC20B90D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764CF-42B8-C62B-9DF0-55BFC770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92D8-3930-E2C0-36EE-6B3C567F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7AAD-E121-6EDA-6978-10A7FB86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EBF0A-720C-E33D-371F-B3261068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B816-733D-F238-7EE3-711372407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EAE1-2A59-BE6E-F7D1-DB3DD432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23003-4E51-72D0-27FD-39BEA08D5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CA326-DD62-2FEC-9299-6D4505105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5E03B-32D9-C9FE-C969-1F2A7279A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BCE75-EC99-C679-920B-4CD377B9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961F6-F0C7-77A2-2320-17D8163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05340-D8C6-0B08-9910-97ADAB32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9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1130-DFF8-4C53-789D-B9C1BB51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1C2F6-6668-8603-3A31-A5369608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164FF-7024-B7B1-4CAB-3A4C5130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AD929-E118-BC6D-A9B6-3EE213F1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98900-2F23-CC15-B598-9557697B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6890F-BA2A-DF2B-CB79-63B7FB81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33CDB-94F4-731C-BA04-6DCE2C30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6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2EC2-16FD-57FD-D06F-62F58A1D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5307-A489-D96B-8E5B-4BE91B89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6422D-6A52-9621-2D10-494E5AAF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27072-20AD-2F5A-D3D6-C27DC41C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03506-0B7D-287E-13B6-A9B6F15E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4A694-0554-35A0-2926-E52FC034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5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D14C-E62C-BB27-19E4-C21CCF97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49F32-AD6E-DB01-5B5B-90EBB4E82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58539-420A-0045-035A-A861C2145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FFA16-718A-BDA9-C9AC-04F0D558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ECB48-F193-C631-6FF6-6AEBC525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920F8-09BC-5F39-88DB-5BD3DB09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DE5A8-BF2F-29EC-2275-B9B83DF1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3787B-1F32-FF92-9972-602413A1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A8CA-E403-0599-8966-4ED20F32E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C2698-2262-4F5E-9B4C-AB4238E7602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DF55-75FD-8400-26FF-D4CFE169C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7E74-1677-91E6-25F1-22F8F2351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B4CF2-F960-487B-A8C2-40959A184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5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E0BB-2B12-9F7D-C263-22D00549D4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Customized dataset augmentation using diffusion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DD0DB-6D20-3FCC-F93E-2CB2081FE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Chakravarty, PhD</a:t>
            </a:r>
          </a:p>
        </p:txBody>
      </p:sp>
    </p:spTree>
    <p:extLst>
      <p:ext uri="{BB962C8B-B14F-4D97-AF65-F5344CB8AC3E}">
        <p14:creationId xmlns:p14="http://schemas.microsoft.com/office/powerpoint/2010/main" val="230563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E857E-6210-EC0B-3DEB-98CA05C6942D}"/>
              </a:ext>
            </a:extLst>
          </p:cNvPr>
          <p:cNvSpPr txBox="1"/>
          <p:nvPr/>
        </p:nvSpPr>
        <p:spPr>
          <a:xfrm>
            <a:off x="388883" y="199697"/>
            <a:ext cx="892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 : generate photo realistic, high-resolution image similar to a training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3BFE6-C812-42DF-B846-EE13D00C9636}"/>
              </a:ext>
            </a:extLst>
          </p:cNvPr>
          <p:cNvSpPr txBox="1"/>
          <p:nvPr/>
        </p:nvSpPr>
        <p:spPr>
          <a:xfrm>
            <a:off x="536028" y="1082566"/>
            <a:ext cx="52341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 Approaches 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GAN architectures </a:t>
            </a:r>
          </a:p>
          <a:p>
            <a:endParaRPr lang="en-US" dirty="0"/>
          </a:p>
          <a:p>
            <a:r>
              <a:rPr lang="en-US" dirty="0"/>
              <a:t>Unconditional image generation (DDPM)</a:t>
            </a:r>
          </a:p>
          <a:p>
            <a:endParaRPr lang="en-US" dirty="0"/>
          </a:p>
          <a:p>
            <a:r>
              <a:rPr lang="en-US" dirty="0"/>
              <a:t>Fine tuned Stable diffusion </a:t>
            </a:r>
          </a:p>
        </p:txBody>
      </p:sp>
    </p:spTree>
    <p:extLst>
      <p:ext uri="{BB962C8B-B14F-4D97-AF65-F5344CB8AC3E}">
        <p14:creationId xmlns:p14="http://schemas.microsoft.com/office/powerpoint/2010/main" val="238184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7016F0-8083-29D1-F4AE-F1EA7234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7" y="1"/>
            <a:ext cx="3276236" cy="3021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7ADE4-9A2F-D62E-4AFE-7E45D09E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7" y="3428998"/>
            <a:ext cx="3227668" cy="3021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58AC1-005B-8D78-E3F7-F1ABFC959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263" y="884753"/>
            <a:ext cx="5862637" cy="5817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C146ED-20AD-8705-0256-51C9E84F1FBA}"/>
              </a:ext>
            </a:extLst>
          </p:cNvPr>
          <p:cNvSpPr txBox="1"/>
          <p:nvPr/>
        </p:nvSpPr>
        <p:spPr>
          <a:xfrm>
            <a:off x="3957638" y="238422"/>
            <a:ext cx="8234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prompt = "natural, green, best quality, extremely detailed"</a:t>
            </a:r>
          </a:p>
          <a:p>
            <a:r>
              <a:rPr lang="en-US" dirty="0"/>
              <a:t>prompt = [t + prompt for t in ["soy crop", "corn crop", "wheat crop", "crop in farm"]]</a:t>
            </a:r>
          </a:p>
        </p:txBody>
      </p:sp>
    </p:spTree>
    <p:extLst>
      <p:ext uri="{BB962C8B-B14F-4D97-AF65-F5344CB8AC3E}">
        <p14:creationId xmlns:p14="http://schemas.microsoft.com/office/powerpoint/2010/main" val="192873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Customized dataset augmentation using diffusion methods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Chakravarty</dc:creator>
  <cp:lastModifiedBy>Aditya Chakravarty</cp:lastModifiedBy>
  <cp:revision>1</cp:revision>
  <dcterms:created xsi:type="dcterms:W3CDTF">2024-09-18T17:30:08Z</dcterms:created>
  <dcterms:modified xsi:type="dcterms:W3CDTF">2024-09-18T20:47:54Z</dcterms:modified>
</cp:coreProperties>
</file>