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8724C-3CC3-4636-831F-FC52A5D7E4A8}" v="6" dt="2024-02-29T22:50:26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05D3-886B-4F83-0607-DF9FB71C9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9016E-4136-0BBC-729A-0FA277714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B33F-3B17-A4CA-8358-905AB0B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6BC2-4D82-B57C-3F68-08B9C3E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E78A-97F1-1516-3ADA-A618461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6FD0-DB94-271E-9155-DF8E7AB9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EF9AD-51AB-1BFA-69A2-9959DB8B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80D9-E387-B66D-7525-A1C2FC88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EC5C-34B4-2E3A-8C1F-4F37A7D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143F-504F-860E-DA03-B687BE57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8038-09BB-D67B-FD0C-21F96CCCD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2294F-AB55-32D8-CC8C-BAEBE4A1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D3FC-57E9-731F-D6E0-F23D5DD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2047-221B-36D4-D2E2-08D15F59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5791-F356-3410-DD29-403294C6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B616-84AB-7EE6-2CA1-FD44F61F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27C-A28A-0AA8-8864-5F061ED6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07B7-82DF-F0F3-D83C-38A892F2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EFDD-C4E6-0CFC-FDEA-C078A116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C238-6995-4150-DC98-2E1CE898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C8D-7737-3249-B588-C2967222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57D5-4ABB-DEBE-14DD-C2FFBBFB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60F3-407F-78A3-2E54-76DF134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DDCB-76A7-318B-740F-41CB1196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6632-8B81-67C1-226B-1EE3F5E1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B1B4-2E33-5787-13BB-5069BA8E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264A-D162-C5A8-CBE8-505909D3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2760A-0767-0EB8-83AE-04907E7C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FC20-4599-FD59-4B4B-3F8AC996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4B37-2630-9B33-4309-356B5551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99A5-860D-9809-3BE3-25D1CF9A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A0DF-380B-DADA-62A3-9B6BCD2C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1310-E869-756B-DE87-FD2D063E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BFF2-B56E-220D-628E-12EB2DE0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B925-52F7-D910-6630-B9272D5FC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B9B5A-303D-178D-7E6C-4A5F16E0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84F2E-A791-DF6D-E95B-3A8426C1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B1F87-BF06-99AD-59E5-E730C5DF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5804-0452-5F05-6C25-2CA94FD7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0F4E-41F7-928D-D74F-33DFB15B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3369B-4486-CE53-8464-7635F90C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EC873-DEA6-A452-23A8-3A670DC4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30D18-22C1-B192-0D96-09E9752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31B91-8068-6CC6-DC50-46D521B3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1BD7-6525-FF50-7F62-22EFE8C7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CAE21-8FC1-B0E7-4EC8-A8DB187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721C-DC0A-BC9A-A2E9-BC78804E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3196-CE23-92EA-6812-E82CEDCE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15B96-606F-3E51-2F6A-CE34DA8D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C75A9-C0C0-7676-2AC2-41A17344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14D6-9CC5-25E9-3C55-5FD31DA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78AC3-2134-CD52-4E2F-63821E2B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66F2-E430-0DF2-B585-36563C1D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D6E10-B5A2-0BC5-DE84-4913D235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67568-8719-2C61-8DE7-595638AC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120A-5D7D-1F19-6380-C1C5C147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4EC33-2DE5-3788-9566-86B8D02A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461E0-F09B-C51E-E8D4-46E3AE2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C0B37-4DE3-38CD-3BA7-4A036077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08B9-7796-9475-A6FA-3918ED8F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4F31-1747-1099-CB2E-FA1FC086B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5B743-3794-4D9C-8F89-3C74A3CC8B1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050E-B15F-D9B3-E95B-EF29D11F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DC30-F6B1-0C77-6CD4-52F6BC308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362AB-FC45-4674-9F84-E5C148789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C2CD82-6AC3-BD9F-4392-E69597EF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31" y="130827"/>
            <a:ext cx="5721983" cy="4337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A97F7-C34B-90F0-1941-A261E1D45FEF}"/>
              </a:ext>
            </a:extLst>
          </p:cNvPr>
          <p:cNvSpPr txBox="1"/>
          <p:nvPr/>
        </p:nvSpPr>
        <p:spPr>
          <a:xfrm>
            <a:off x="9801045" y="34075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62ADD0-3A7E-0298-EBAA-5A32290C5129}"/>
              </a:ext>
            </a:extLst>
          </p:cNvPr>
          <p:cNvSpPr txBox="1"/>
          <p:nvPr/>
        </p:nvSpPr>
        <p:spPr>
          <a:xfrm>
            <a:off x="283029" y="266123"/>
            <a:ext cx="4005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SAM model architecture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B83DB-CAED-F426-BC6A-F7111DEB5292}"/>
              </a:ext>
            </a:extLst>
          </p:cNvPr>
          <p:cNvSpPr txBox="1"/>
          <p:nvPr/>
        </p:nvSpPr>
        <p:spPr>
          <a:xfrm>
            <a:off x="790756" y="1006869"/>
            <a:ext cx="49856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“a powerful image encoder computes an image embedding</a:t>
            </a:r>
          </a:p>
          <a:p>
            <a:endParaRPr lang="en-US" dirty="0"/>
          </a:p>
          <a:p>
            <a:r>
              <a:rPr lang="en-US" dirty="0"/>
              <a:t>+ a prompt encoder embeds prompts, </a:t>
            </a:r>
          </a:p>
          <a:p>
            <a:endParaRPr lang="en-US" dirty="0"/>
          </a:p>
          <a:p>
            <a:r>
              <a:rPr lang="en-US" dirty="0"/>
              <a:t>and then the sources are combined in a lightweight mask decoder that predicts segmentation masks.”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F96974-D9C9-5FD4-8450-5ECDB6398465}"/>
              </a:ext>
            </a:extLst>
          </p:cNvPr>
          <p:cNvGrpSpPr/>
          <p:nvPr/>
        </p:nvGrpSpPr>
        <p:grpSpPr>
          <a:xfrm>
            <a:off x="1784302" y="4707698"/>
            <a:ext cx="8977766" cy="2019475"/>
            <a:chOff x="946102" y="4532831"/>
            <a:chExt cx="8977766" cy="2019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C1F332C-1991-4244-D086-53EE5C01B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629"/>
            <a:stretch/>
          </p:blipFill>
          <p:spPr>
            <a:xfrm>
              <a:off x="6668085" y="4532831"/>
              <a:ext cx="3255783" cy="20194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394041-3710-0431-9950-824D2F8CE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9594"/>
            <a:stretch/>
          </p:blipFill>
          <p:spPr>
            <a:xfrm>
              <a:off x="946102" y="4532831"/>
              <a:ext cx="5721983" cy="20194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89DD9E-BA38-8500-3BAF-4EEF08419635}"/>
              </a:ext>
            </a:extLst>
          </p:cNvPr>
          <p:cNvSpPr txBox="1"/>
          <p:nvPr/>
        </p:nvSpPr>
        <p:spPr>
          <a:xfrm>
            <a:off x="124776" y="4009772"/>
            <a:ext cx="511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Special feature </a:t>
            </a:r>
            <a:r>
              <a:rPr lang="en-US" dirty="0"/>
              <a:t>: prompt-able segmentation – input the points or box and get a mask</a:t>
            </a:r>
          </a:p>
        </p:txBody>
      </p:sp>
    </p:spTree>
    <p:extLst>
      <p:ext uri="{BB962C8B-B14F-4D97-AF65-F5344CB8AC3E}">
        <p14:creationId xmlns:p14="http://schemas.microsoft.com/office/powerpoint/2010/main" val="51995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A1A0C-232A-9D9C-6221-F64AB51C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60D244-6849-336E-C898-D4AA88F27FAC}"/>
              </a:ext>
            </a:extLst>
          </p:cNvPr>
          <p:cNvSpPr txBox="1"/>
          <p:nvPr/>
        </p:nvSpPr>
        <p:spPr>
          <a:xfrm>
            <a:off x="283029" y="266123"/>
            <a:ext cx="887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Special feature </a:t>
            </a:r>
            <a:r>
              <a:rPr lang="en-US" dirty="0"/>
              <a:t>: prompt-able segmentation – input the points or box and get a mask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1B8E3-3CFD-2527-EACB-EA608CD7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8" y="912454"/>
            <a:ext cx="4071444" cy="2779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54C91-54D1-8384-1791-D1B9BE1F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2" y="847225"/>
            <a:ext cx="4310621" cy="5907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68F63-6566-5D35-7611-A92EF35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9" y="4086140"/>
            <a:ext cx="3705143" cy="25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681784-3f68-421d-9a7c-b18642f2b9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3FBEA471DD47B2C8DBD9A9DF6CD7" ma:contentTypeVersion="7" ma:contentTypeDescription="Create a new document." ma:contentTypeScope="" ma:versionID="826370dd12e795d7ebd056570002b5af">
  <xsd:schema xmlns:xsd="http://www.w3.org/2001/XMLSchema" xmlns:xs="http://www.w3.org/2001/XMLSchema" xmlns:p="http://schemas.microsoft.com/office/2006/metadata/properties" xmlns:ns3="0d681784-3f68-421d-9a7c-b18642f2b936" targetNamespace="http://schemas.microsoft.com/office/2006/metadata/properties" ma:root="true" ma:fieldsID="6d7c4c41b099ef25a25ac4e6f8f5c423" ns3:_="">
    <xsd:import namespace="0d681784-3f68-421d-9a7c-b18642f2b9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81784-3f68-421d-9a7c-b18642f2b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2A4D54-15C5-4E3C-B6FC-B946A143BC98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0d681784-3f68-421d-9a7c-b18642f2b936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A9975F9-414C-4F5F-BFD8-30FB78E872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8B9385-CF07-4130-9C16-42F26658C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81784-3f68-421d-9a7c-b18642f2b9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Aditya</dc:creator>
  <cp:lastModifiedBy>Chakravarty, Aditya</cp:lastModifiedBy>
  <cp:revision>2</cp:revision>
  <dcterms:created xsi:type="dcterms:W3CDTF">2024-02-29T22:13:57Z</dcterms:created>
  <dcterms:modified xsi:type="dcterms:W3CDTF">2024-02-29T22:51:50Z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0x010100FC173FBEA471DD47B2C8DBD9A9DF6CD7</vt:lpwstr>
  </property>
</Properties>
</file>