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2"/>
  </p:notesMasterIdLst>
  <p:sldIdLst>
    <p:sldId id="256" r:id="rId2"/>
    <p:sldId id="307" r:id="rId3"/>
    <p:sldId id="304" r:id="rId4"/>
    <p:sldId id="261" r:id="rId5"/>
    <p:sldId id="259" r:id="rId6"/>
    <p:sldId id="305" r:id="rId7"/>
    <p:sldId id="264" r:id="rId8"/>
    <p:sldId id="306" r:id="rId9"/>
    <p:sldId id="271" r:id="rId10"/>
    <p:sldId id="269" r:id="rId11"/>
  </p:sldIdLst>
  <p:sldSz cx="9144000" cy="5143500" type="screen16x9"/>
  <p:notesSz cx="6858000" cy="9144000"/>
  <p:embeddedFontLst>
    <p:embeddedFont>
      <p:font typeface="Hind Vadodara Light" panose="020B0604020202020204" charset="0"/>
      <p:regular r:id="rId13"/>
      <p:bold r:id="rId14"/>
    </p:embeddedFont>
    <p:embeddedFont>
      <p:font typeface="Hind Vadodara Medium" panose="020B0604020202020204" charset="0"/>
      <p:regular r:id="rId15"/>
      <p:bold r:id="rId16"/>
    </p:embeddedFont>
    <p:embeddedFont>
      <p:font typeface="Raleway" panose="020B0604020202020204" charset="0"/>
      <p:regular r:id="rId17"/>
      <p:bold r:id="rId18"/>
      <p:italic r:id="rId19"/>
      <p:boldItalic r:id="rId20"/>
    </p:embeddedFont>
    <p:embeddedFont>
      <p:font typeface="Roboto Condensed Light" panose="020B0604020202020204" charset="0"/>
      <p:regular r:id="rId21"/>
      <p:italic r:id="rId22"/>
    </p:embeddedFont>
    <p:embeddedFont>
      <p:font typeface="Teko Light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  <p15:guide id="2" orient="horz" pos="284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6ACF50-CFB6-4235-9F87-AAE1C8CC5340}" v="1" dt="2022-04-03T11:07:23.774"/>
    <p1510:client id="{37250E23-F95A-2BBC-E33E-B3D1204227B6}" v="68" dt="2022-04-03T10:48:11.480"/>
    <p1510:client id="{AF029D60-1049-A2F0-A2DC-795CAABB3CDD}" v="244" dt="2022-04-03T09:16:45.985"/>
  </p1510:revLst>
</p1510:revInfo>
</file>

<file path=ppt/tableStyles.xml><?xml version="1.0" encoding="utf-8"?>
<a:tblStyleLst xmlns:a="http://schemas.openxmlformats.org/drawingml/2006/main" def="{6176F323-927D-41E8-A22E-62205F47CA38}">
  <a:tblStyle styleId="{6176F323-927D-41E8-A22E-62205F47CA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2880"/>
        <p:guide orient="horz" pos="2846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rumil Dalwadi" userId="S::dhrumil.d@simformsolutions.com::79b7a8fe-9454-4d56-b0c9-2247583def73" providerId="AD" clId="Web-{37250E23-F95A-2BBC-E33E-B3D1204227B6}"/>
    <pc:docChg chg="addSld delSld modSld">
      <pc:chgData name="Dhrumil Dalwadi" userId="S::dhrumil.d@simformsolutions.com::79b7a8fe-9454-4d56-b0c9-2247583def73" providerId="AD" clId="Web-{37250E23-F95A-2BBC-E33E-B3D1204227B6}" dt="2022-04-03T10:48:11.480" v="63"/>
      <pc:docMkLst>
        <pc:docMk/>
      </pc:docMkLst>
      <pc:sldChg chg="modTransition">
        <pc:chgData name="Dhrumil Dalwadi" userId="S::dhrumil.d@simformsolutions.com::79b7a8fe-9454-4d56-b0c9-2247583def73" providerId="AD" clId="Web-{37250E23-F95A-2BBC-E33E-B3D1204227B6}" dt="2022-04-03T09:25:04.295" v="22"/>
        <pc:sldMkLst>
          <pc:docMk/>
          <pc:sldMk cId="0" sldId="256"/>
        </pc:sldMkLst>
      </pc:sldChg>
      <pc:sldChg chg="modTransition">
        <pc:chgData name="Dhrumil Dalwadi" userId="S::dhrumil.d@simformsolutions.com::79b7a8fe-9454-4d56-b0c9-2247583def73" providerId="AD" clId="Web-{37250E23-F95A-2BBC-E33E-B3D1204227B6}" dt="2022-04-03T09:25:13.639" v="26"/>
        <pc:sldMkLst>
          <pc:docMk/>
          <pc:sldMk cId="0" sldId="259"/>
        </pc:sldMkLst>
      </pc:sldChg>
      <pc:sldChg chg="modTransition">
        <pc:chgData name="Dhrumil Dalwadi" userId="S::dhrumil.d@simformsolutions.com::79b7a8fe-9454-4d56-b0c9-2247583def73" providerId="AD" clId="Web-{37250E23-F95A-2BBC-E33E-B3D1204227B6}" dt="2022-04-03T09:25:11.280" v="25"/>
        <pc:sldMkLst>
          <pc:docMk/>
          <pc:sldMk cId="0" sldId="261"/>
        </pc:sldMkLst>
      </pc:sldChg>
      <pc:sldChg chg="modTransition">
        <pc:chgData name="Dhrumil Dalwadi" userId="S::dhrumil.d@simformsolutions.com::79b7a8fe-9454-4d56-b0c9-2247583def73" providerId="AD" clId="Web-{37250E23-F95A-2BBC-E33E-B3D1204227B6}" dt="2022-04-03T09:25:17.499" v="28"/>
        <pc:sldMkLst>
          <pc:docMk/>
          <pc:sldMk cId="0" sldId="264"/>
        </pc:sldMkLst>
      </pc:sldChg>
      <pc:sldChg chg="modTransition">
        <pc:chgData name="Dhrumil Dalwadi" userId="S::dhrumil.d@simformsolutions.com::79b7a8fe-9454-4d56-b0c9-2247583def73" providerId="AD" clId="Web-{37250E23-F95A-2BBC-E33E-B3D1204227B6}" dt="2022-04-03T09:25:20.733" v="30"/>
        <pc:sldMkLst>
          <pc:docMk/>
          <pc:sldMk cId="0" sldId="269"/>
        </pc:sldMkLst>
      </pc:sldChg>
      <pc:sldChg chg="modTransition">
        <pc:chgData name="Dhrumil Dalwadi" userId="S::dhrumil.d@simformsolutions.com::79b7a8fe-9454-4d56-b0c9-2247583def73" providerId="AD" clId="Web-{37250E23-F95A-2BBC-E33E-B3D1204227B6}" dt="2022-04-03T09:25:22.280" v="31"/>
        <pc:sldMkLst>
          <pc:docMk/>
          <pc:sldMk cId="0" sldId="271"/>
        </pc:sldMkLst>
      </pc:sldChg>
      <pc:sldChg chg="del">
        <pc:chgData name="Dhrumil Dalwadi" userId="S::dhrumil.d@simformsolutions.com::79b7a8fe-9454-4d56-b0c9-2247583def73" providerId="AD" clId="Web-{37250E23-F95A-2BBC-E33E-B3D1204227B6}" dt="2022-04-03T09:24:42.139" v="20"/>
        <pc:sldMkLst>
          <pc:docMk/>
          <pc:sldMk cId="1388104590" sldId="303"/>
        </pc:sldMkLst>
      </pc:sldChg>
      <pc:sldChg chg="modTransition">
        <pc:chgData name="Dhrumil Dalwadi" userId="S::dhrumil.d@simformsolutions.com::79b7a8fe-9454-4d56-b0c9-2247583def73" providerId="AD" clId="Web-{37250E23-F95A-2BBC-E33E-B3D1204227B6}" dt="2022-04-03T09:25:09.655" v="24"/>
        <pc:sldMkLst>
          <pc:docMk/>
          <pc:sldMk cId="385174091" sldId="304"/>
        </pc:sldMkLst>
      </pc:sldChg>
      <pc:sldChg chg="modTransition">
        <pc:chgData name="Dhrumil Dalwadi" userId="S::dhrumil.d@simformsolutions.com::79b7a8fe-9454-4d56-b0c9-2247583def73" providerId="AD" clId="Web-{37250E23-F95A-2BBC-E33E-B3D1204227B6}" dt="2022-04-03T09:25:15.671" v="27"/>
        <pc:sldMkLst>
          <pc:docMk/>
          <pc:sldMk cId="694012389" sldId="305"/>
        </pc:sldMkLst>
      </pc:sldChg>
      <pc:sldChg chg="addSp modSp modTransition">
        <pc:chgData name="Dhrumil Dalwadi" userId="S::dhrumil.d@simformsolutions.com::79b7a8fe-9454-4d56-b0c9-2247583def73" providerId="AD" clId="Web-{37250E23-F95A-2BBC-E33E-B3D1204227B6}" dt="2022-04-03T10:48:11.480" v="63"/>
        <pc:sldMkLst>
          <pc:docMk/>
          <pc:sldMk cId="3992698002" sldId="306"/>
        </pc:sldMkLst>
        <pc:picChg chg="add mod modCrop">
          <ac:chgData name="Dhrumil Dalwadi" userId="S::dhrumil.d@simformsolutions.com::79b7a8fe-9454-4d56-b0c9-2247583def73" providerId="AD" clId="Web-{37250E23-F95A-2BBC-E33E-B3D1204227B6}" dt="2022-04-03T10:48:11.480" v="63"/>
          <ac:picMkLst>
            <pc:docMk/>
            <pc:sldMk cId="3992698002" sldId="306"/>
            <ac:picMk id="2" creationId="{7492EBE5-BCB9-A5AF-52C6-1936D596BEAE}"/>
          </ac:picMkLst>
        </pc:picChg>
        <pc:picChg chg="add mod modCrop">
          <ac:chgData name="Dhrumil Dalwadi" userId="S::dhrumil.d@simformsolutions.com::79b7a8fe-9454-4d56-b0c9-2247583def73" providerId="AD" clId="Web-{37250E23-F95A-2BBC-E33E-B3D1204227B6}" dt="2022-04-03T10:46:53.883" v="55" actId="1076"/>
          <ac:picMkLst>
            <pc:docMk/>
            <pc:sldMk cId="3992698002" sldId="306"/>
            <ac:picMk id="3" creationId="{9B1AFA89-2DBB-9C5A-C387-BAB81BC64ED7}"/>
          </ac:picMkLst>
        </pc:picChg>
        <pc:picChg chg="add mod modCrop">
          <ac:chgData name="Dhrumil Dalwadi" userId="S::dhrumil.d@simformsolutions.com::79b7a8fe-9454-4d56-b0c9-2247583def73" providerId="AD" clId="Web-{37250E23-F95A-2BBC-E33E-B3D1204227B6}" dt="2022-04-03T10:48:00.682" v="61"/>
          <ac:picMkLst>
            <pc:docMk/>
            <pc:sldMk cId="3992698002" sldId="306"/>
            <ac:picMk id="4" creationId="{0895EC8D-3A7E-9A01-BF0B-1A8B54E1CE38}"/>
          </ac:picMkLst>
        </pc:picChg>
      </pc:sldChg>
      <pc:sldChg chg="addSp delSp modSp new modTransition">
        <pc:chgData name="Dhrumil Dalwadi" userId="S::dhrumil.d@simformsolutions.com::79b7a8fe-9454-4d56-b0c9-2247583def73" providerId="AD" clId="Web-{37250E23-F95A-2BBC-E33E-B3D1204227B6}" dt="2022-04-03T09:25:07.655" v="23"/>
        <pc:sldMkLst>
          <pc:docMk/>
          <pc:sldMk cId="3812408175" sldId="307"/>
        </pc:sldMkLst>
        <pc:spChg chg="del">
          <ac:chgData name="Dhrumil Dalwadi" userId="S::dhrumil.d@simformsolutions.com::79b7a8fe-9454-4d56-b0c9-2247583def73" providerId="AD" clId="Web-{37250E23-F95A-2BBC-E33E-B3D1204227B6}" dt="2022-04-03T09:17:29.831" v="3"/>
          <ac:spMkLst>
            <pc:docMk/>
            <pc:sldMk cId="3812408175" sldId="307"/>
            <ac:spMk id="2" creationId="{25BBABC7-9142-C473-2B35-BD076FB1DB60}"/>
          </ac:spMkLst>
        </pc:spChg>
        <pc:spChg chg="mod">
          <ac:chgData name="Dhrumil Dalwadi" userId="S::dhrumil.d@simformsolutions.com::79b7a8fe-9454-4d56-b0c9-2247583def73" providerId="AD" clId="Web-{37250E23-F95A-2BBC-E33E-B3D1204227B6}" dt="2022-04-03T09:24:28.310" v="18" actId="20577"/>
          <ac:spMkLst>
            <pc:docMk/>
            <pc:sldMk cId="3812408175" sldId="307"/>
            <ac:spMk id="3" creationId="{111F9125-236E-9917-533B-C96C7509A2AE}"/>
          </ac:spMkLst>
        </pc:spChg>
        <pc:spChg chg="add del">
          <ac:chgData name="Dhrumil Dalwadi" userId="S::dhrumil.d@simformsolutions.com::79b7a8fe-9454-4d56-b0c9-2247583def73" providerId="AD" clId="Web-{37250E23-F95A-2BBC-E33E-B3D1204227B6}" dt="2022-04-03T09:17:51.347" v="12"/>
          <ac:spMkLst>
            <pc:docMk/>
            <pc:sldMk cId="3812408175" sldId="307"/>
            <ac:spMk id="4" creationId="{6A18E2D8-5B29-E405-EB7E-2AE1B87A0254}"/>
          </ac:spMkLst>
        </pc:spChg>
        <pc:spChg chg="mod">
          <ac:chgData name="Dhrumil Dalwadi" userId="S::dhrumil.d@simformsolutions.com::79b7a8fe-9454-4d56-b0c9-2247583def73" providerId="AD" clId="Web-{37250E23-F95A-2BBC-E33E-B3D1204227B6}" dt="2022-04-03T09:24:37.029" v="19" actId="20577"/>
          <ac:spMkLst>
            <pc:docMk/>
            <pc:sldMk cId="3812408175" sldId="307"/>
            <ac:spMk id="5" creationId="{B6A51945-471B-9BF9-196F-96D9E8745EE1}"/>
          </ac:spMkLst>
        </pc:spChg>
        <pc:spChg chg="mod">
          <ac:chgData name="Dhrumil Dalwadi" userId="S::dhrumil.d@simformsolutions.com::79b7a8fe-9454-4d56-b0c9-2247583def73" providerId="AD" clId="Web-{37250E23-F95A-2BBC-E33E-B3D1204227B6}" dt="2022-04-03T09:17:24.252" v="2" actId="20577"/>
          <ac:spMkLst>
            <pc:docMk/>
            <pc:sldMk cId="3812408175" sldId="307"/>
            <ac:spMk id="6" creationId="{837CC3A3-9E94-4000-8BB8-12DA6F721CF4}"/>
          </ac:spMkLst>
        </pc:spChg>
      </pc:sldChg>
    </pc:docChg>
  </pc:docChgLst>
  <pc:docChgLst>
    <pc:chgData name="Dhrumil Dalwadi" userId="S::dhrumil.d@simformsolutions.com::79b7a8fe-9454-4d56-b0c9-2247583def73" providerId="AD" clId="Web-{AF029D60-1049-A2F0-A2DC-795CAABB3CDD}"/>
    <pc:docChg chg="addSld delSld modSld sldOrd">
      <pc:chgData name="Dhrumil Dalwadi" userId="S::dhrumil.d@simformsolutions.com::79b7a8fe-9454-4d56-b0c9-2247583def73" providerId="AD" clId="Web-{AF029D60-1049-A2F0-A2DC-795CAABB3CDD}" dt="2022-04-03T09:16:45.985" v="224" actId="1076"/>
      <pc:docMkLst>
        <pc:docMk/>
      </pc:docMkLst>
      <pc:sldChg chg="modSp">
        <pc:chgData name="Dhrumil Dalwadi" userId="S::dhrumil.d@simformsolutions.com::79b7a8fe-9454-4d56-b0c9-2247583def73" providerId="AD" clId="Web-{AF029D60-1049-A2F0-A2DC-795CAABB3CDD}" dt="2022-04-03T08:57:12.203" v="9" actId="20577"/>
        <pc:sldMkLst>
          <pc:docMk/>
          <pc:sldMk cId="0" sldId="256"/>
        </pc:sldMkLst>
        <pc:spChg chg="mod">
          <ac:chgData name="Dhrumil Dalwadi" userId="S::dhrumil.d@simformsolutions.com::79b7a8fe-9454-4d56-b0c9-2247583def73" providerId="AD" clId="Web-{AF029D60-1049-A2F0-A2DC-795CAABB3CDD}" dt="2022-04-03T08:56:57.703" v="2" actId="20577"/>
          <ac:spMkLst>
            <pc:docMk/>
            <pc:sldMk cId="0" sldId="256"/>
            <ac:spMk id="133" creationId="{00000000-0000-0000-0000-000000000000}"/>
          </ac:spMkLst>
        </pc:spChg>
        <pc:spChg chg="mod">
          <ac:chgData name="Dhrumil Dalwadi" userId="S::dhrumil.d@simformsolutions.com::79b7a8fe-9454-4d56-b0c9-2247583def73" providerId="AD" clId="Web-{AF029D60-1049-A2F0-A2DC-795CAABB3CDD}" dt="2022-04-03T08:57:12.203" v="9" actId="20577"/>
          <ac:spMkLst>
            <pc:docMk/>
            <pc:sldMk cId="0" sldId="256"/>
            <ac:spMk id="134" creationId="{00000000-0000-0000-0000-000000000000}"/>
          </ac:spMkLst>
        </pc:spChg>
      </pc:sldChg>
      <pc:sldChg chg="modSp del">
        <pc:chgData name="Dhrumil Dalwadi" userId="S::dhrumil.d@simformsolutions.com::79b7a8fe-9454-4d56-b0c9-2247583def73" providerId="AD" clId="Web-{AF029D60-1049-A2F0-A2DC-795CAABB3CDD}" dt="2022-04-03T09:04:34.559" v="58"/>
        <pc:sldMkLst>
          <pc:docMk/>
          <pc:sldMk cId="0" sldId="257"/>
        </pc:sldMkLst>
        <pc:spChg chg="mod">
          <ac:chgData name="Dhrumil Dalwadi" userId="S::dhrumil.d@simformsolutions.com::79b7a8fe-9454-4d56-b0c9-2247583def73" providerId="AD" clId="Web-{AF029D60-1049-A2F0-A2DC-795CAABB3CDD}" dt="2022-04-03T08:57:31.079" v="14" actId="20577"/>
          <ac:spMkLst>
            <pc:docMk/>
            <pc:sldMk cId="0" sldId="257"/>
            <ac:spMk id="139" creationId="{00000000-0000-0000-0000-000000000000}"/>
          </ac:spMkLst>
        </pc:spChg>
        <pc:spChg chg="mod">
          <ac:chgData name="Dhrumil Dalwadi" userId="S::dhrumil.d@simformsolutions.com::79b7a8fe-9454-4d56-b0c9-2247583def73" providerId="AD" clId="Web-{AF029D60-1049-A2F0-A2DC-795CAABB3CDD}" dt="2022-04-03T08:58:14.892" v="21" actId="20577"/>
          <ac:spMkLst>
            <pc:docMk/>
            <pc:sldMk cId="0" sldId="257"/>
            <ac:spMk id="140" creationId="{00000000-0000-0000-0000-000000000000}"/>
          </ac:spMkLst>
        </pc:spChg>
      </pc:sldChg>
      <pc:sldChg chg="del ord">
        <pc:chgData name="Dhrumil Dalwadi" userId="S::dhrumil.d@simformsolutions.com::79b7a8fe-9454-4d56-b0c9-2247583def73" providerId="AD" clId="Web-{AF029D60-1049-A2F0-A2DC-795CAABB3CDD}" dt="2022-04-03T09:14:39.872" v="180"/>
        <pc:sldMkLst>
          <pc:docMk/>
          <pc:sldMk cId="0" sldId="258"/>
        </pc:sldMkLst>
      </pc:sldChg>
      <pc:sldChg chg="delSp modSp ord">
        <pc:chgData name="Dhrumil Dalwadi" userId="S::dhrumil.d@simformsolutions.com::79b7a8fe-9454-4d56-b0c9-2247583def73" providerId="AD" clId="Web-{AF029D60-1049-A2F0-A2DC-795CAABB3CDD}" dt="2022-04-03T09:08:02.612" v="120"/>
        <pc:sldMkLst>
          <pc:docMk/>
          <pc:sldMk cId="0" sldId="259"/>
        </pc:sldMkLst>
        <pc:spChg chg="del mod">
          <ac:chgData name="Dhrumil Dalwadi" userId="S::dhrumil.d@simformsolutions.com::79b7a8fe-9454-4d56-b0c9-2247583def73" providerId="AD" clId="Web-{AF029D60-1049-A2F0-A2DC-795CAABB3CDD}" dt="2022-04-03T09:07:30.767" v="112"/>
          <ac:spMkLst>
            <pc:docMk/>
            <pc:sldMk cId="0" sldId="259"/>
            <ac:spMk id="165" creationId="{00000000-0000-0000-0000-000000000000}"/>
          </ac:spMkLst>
        </pc:spChg>
        <pc:spChg chg="mod">
          <ac:chgData name="Dhrumil Dalwadi" userId="S::dhrumil.d@simformsolutions.com::79b7a8fe-9454-4d56-b0c9-2247583def73" providerId="AD" clId="Web-{AF029D60-1049-A2F0-A2DC-795CAABB3CDD}" dt="2022-04-03T09:07:37.251" v="116" actId="20577"/>
          <ac:spMkLst>
            <pc:docMk/>
            <pc:sldMk cId="0" sldId="259"/>
            <ac:spMk id="166" creationId="{00000000-0000-0000-0000-000000000000}"/>
          </ac:spMkLst>
        </pc:spChg>
        <pc:spChg chg="del mod">
          <ac:chgData name="Dhrumil Dalwadi" userId="S::dhrumil.d@simformsolutions.com::79b7a8fe-9454-4d56-b0c9-2247583def73" providerId="AD" clId="Web-{AF029D60-1049-A2F0-A2DC-795CAABB3CDD}" dt="2022-04-03T09:07:41.720" v="118"/>
          <ac:spMkLst>
            <pc:docMk/>
            <pc:sldMk cId="0" sldId="259"/>
            <ac:spMk id="167" creationId="{00000000-0000-0000-0000-000000000000}"/>
          </ac:spMkLst>
        </pc:spChg>
      </pc:sldChg>
      <pc:sldChg chg="del">
        <pc:chgData name="Dhrumil Dalwadi" userId="S::dhrumil.d@simformsolutions.com::79b7a8fe-9454-4d56-b0c9-2247583def73" providerId="AD" clId="Web-{AF029D60-1049-A2F0-A2DC-795CAABB3CDD}" dt="2022-04-03T09:14:41.794" v="181"/>
        <pc:sldMkLst>
          <pc:docMk/>
          <pc:sldMk cId="0" sldId="260"/>
        </pc:sldMkLst>
      </pc:sldChg>
      <pc:sldChg chg="modSp ord">
        <pc:chgData name="Dhrumil Dalwadi" userId="S::dhrumil.d@simformsolutions.com::79b7a8fe-9454-4d56-b0c9-2247583def73" providerId="AD" clId="Web-{AF029D60-1049-A2F0-A2DC-795CAABB3CDD}" dt="2022-04-03T09:16:25.031" v="220" actId="1076"/>
        <pc:sldMkLst>
          <pc:docMk/>
          <pc:sldMk cId="0" sldId="261"/>
        </pc:sldMkLst>
        <pc:spChg chg="mod">
          <ac:chgData name="Dhrumil Dalwadi" userId="S::dhrumil.d@simformsolutions.com::79b7a8fe-9454-4d56-b0c9-2247583def73" providerId="AD" clId="Web-{AF029D60-1049-A2F0-A2DC-795CAABB3CDD}" dt="2022-04-03T09:05:19.998" v="64" actId="20577"/>
          <ac:spMkLst>
            <pc:docMk/>
            <pc:sldMk cId="0" sldId="261"/>
            <ac:spMk id="221" creationId="{00000000-0000-0000-0000-000000000000}"/>
          </ac:spMkLst>
        </pc:spChg>
        <pc:spChg chg="mod">
          <ac:chgData name="Dhrumil Dalwadi" userId="S::dhrumil.d@simformsolutions.com::79b7a8fe-9454-4d56-b0c9-2247583def73" providerId="AD" clId="Web-{AF029D60-1049-A2F0-A2DC-795CAABB3CDD}" dt="2022-04-03T09:05:27.092" v="66" actId="20577"/>
          <ac:spMkLst>
            <pc:docMk/>
            <pc:sldMk cId="0" sldId="261"/>
            <ac:spMk id="227" creationId="{00000000-0000-0000-0000-000000000000}"/>
          </ac:spMkLst>
        </pc:spChg>
        <pc:spChg chg="mod">
          <ac:chgData name="Dhrumil Dalwadi" userId="S::dhrumil.d@simformsolutions.com::79b7a8fe-9454-4d56-b0c9-2247583def73" providerId="AD" clId="Web-{AF029D60-1049-A2F0-A2DC-795CAABB3CDD}" dt="2022-04-03T09:16:25.031" v="220" actId="1076"/>
          <ac:spMkLst>
            <pc:docMk/>
            <pc:sldMk cId="0" sldId="261"/>
            <ac:spMk id="228" creationId="{00000000-0000-0000-0000-000000000000}"/>
          </ac:spMkLst>
        </pc:spChg>
        <pc:spChg chg="mod">
          <ac:chgData name="Dhrumil Dalwadi" userId="S::dhrumil.d@simformsolutions.com::79b7a8fe-9454-4d56-b0c9-2247583def73" providerId="AD" clId="Web-{AF029D60-1049-A2F0-A2DC-795CAABB3CDD}" dt="2022-04-03T09:06:38.187" v="94" actId="20577"/>
          <ac:spMkLst>
            <pc:docMk/>
            <pc:sldMk cId="0" sldId="261"/>
            <ac:spMk id="229" creationId="{00000000-0000-0000-0000-000000000000}"/>
          </ac:spMkLst>
        </pc:spChg>
        <pc:spChg chg="mod">
          <ac:chgData name="Dhrumil Dalwadi" userId="S::dhrumil.d@simformsolutions.com::79b7a8fe-9454-4d56-b0c9-2247583def73" providerId="AD" clId="Web-{AF029D60-1049-A2F0-A2DC-795CAABB3CDD}" dt="2022-04-03T09:06:53.453" v="110" actId="20577"/>
          <ac:spMkLst>
            <pc:docMk/>
            <pc:sldMk cId="0" sldId="261"/>
            <ac:spMk id="230" creationId="{00000000-0000-0000-0000-000000000000}"/>
          </ac:spMkLst>
        </pc:spChg>
        <pc:spChg chg="mod">
          <ac:chgData name="Dhrumil Dalwadi" userId="S::dhrumil.d@simformsolutions.com::79b7a8fe-9454-4d56-b0c9-2247583def73" providerId="AD" clId="Web-{AF029D60-1049-A2F0-A2DC-795CAABB3CDD}" dt="2022-04-03T09:05:40.248" v="74" actId="20577"/>
          <ac:spMkLst>
            <pc:docMk/>
            <pc:sldMk cId="0" sldId="261"/>
            <ac:spMk id="234" creationId="{00000000-0000-0000-0000-000000000000}"/>
          </ac:spMkLst>
        </pc:spChg>
        <pc:spChg chg="mod">
          <ac:chgData name="Dhrumil Dalwadi" userId="S::dhrumil.d@simformsolutions.com::79b7a8fe-9454-4d56-b0c9-2247583def73" providerId="AD" clId="Web-{AF029D60-1049-A2F0-A2DC-795CAABB3CDD}" dt="2022-04-03T09:06:32.875" v="92" actId="20577"/>
          <ac:spMkLst>
            <pc:docMk/>
            <pc:sldMk cId="0" sldId="261"/>
            <ac:spMk id="235" creationId="{00000000-0000-0000-0000-000000000000}"/>
          </ac:spMkLst>
        </pc:spChg>
      </pc:sldChg>
      <pc:sldChg chg="del">
        <pc:chgData name="Dhrumil Dalwadi" userId="S::dhrumil.d@simformsolutions.com::79b7a8fe-9454-4d56-b0c9-2247583def73" providerId="AD" clId="Web-{AF029D60-1049-A2F0-A2DC-795CAABB3CDD}" dt="2022-04-03T09:14:43.279" v="182"/>
        <pc:sldMkLst>
          <pc:docMk/>
          <pc:sldMk cId="0" sldId="262"/>
        </pc:sldMkLst>
      </pc:sldChg>
      <pc:sldChg chg="del">
        <pc:chgData name="Dhrumil Dalwadi" userId="S::dhrumil.d@simformsolutions.com::79b7a8fe-9454-4d56-b0c9-2247583def73" providerId="AD" clId="Web-{AF029D60-1049-A2F0-A2DC-795CAABB3CDD}" dt="2022-04-03T09:14:44.732" v="183"/>
        <pc:sldMkLst>
          <pc:docMk/>
          <pc:sldMk cId="0" sldId="263"/>
        </pc:sldMkLst>
      </pc:sldChg>
      <pc:sldChg chg="addSp delSp modSp ord">
        <pc:chgData name="Dhrumil Dalwadi" userId="S::dhrumil.d@simformsolutions.com::79b7a8fe-9454-4d56-b0c9-2247583def73" providerId="AD" clId="Web-{AF029D60-1049-A2F0-A2DC-795CAABB3CDD}" dt="2022-04-03T09:11:24.008" v="142"/>
        <pc:sldMkLst>
          <pc:docMk/>
          <pc:sldMk cId="0" sldId="264"/>
        </pc:sldMkLst>
        <pc:spChg chg="add del mod">
          <ac:chgData name="Dhrumil Dalwadi" userId="S::dhrumil.d@simformsolutions.com::79b7a8fe-9454-4d56-b0c9-2247583def73" providerId="AD" clId="Web-{AF029D60-1049-A2F0-A2DC-795CAABB3CDD}" dt="2022-04-03T09:11:03.570" v="133"/>
          <ac:spMkLst>
            <pc:docMk/>
            <pc:sldMk cId="0" sldId="264"/>
            <ac:spMk id="3" creationId="{3AE91426-A95B-AEAA-995A-DC6FBBD7963E}"/>
          </ac:spMkLst>
        </pc:spChg>
        <pc:spChg chg="add del mod">
          <ac:chgData name="Dhrumil Dalwadi" userId="S::dhrumil.d@simformsolutions.com::79b7a8fe-9454-4d56-b0c9-2247583def73" providerId="AD" clId="Web-{AF029D60-1049-A2F0-A2DC-795CAABB3CDD}" dt="2022-04-03T09:11:24.008" v="142"/>
          <ac:spMkLst>
            <pc:docMk/>
            <pc:sldMk cId="0" sldId="264"/>
            <ac:spMk id="5" creationId="{020524F7-1463-1411-9C8C-CBDC89E65FFC}"/>
          </ac:spMkLst>
        </pc:spChg>
        <pc:spChg chg="mod">
          <ac:chgData name="Dhrumil Dalwadi" userId="S::dhrumil.d@simformsolutions.com::79b7a8fe-9454-4d56-b0c9-2247583def73" providerId="AD" clId="Web-{AF029D60-1049-A2F0-A2DC-795CAABB3CDD}" dt="2022-04-03T09:11:18.945" v="140" actId="20577"/>
          <ac:spMkLst>
            <pc:docMk/>
            <pc:sldMk cId="0" sldId="264"/>
            <ac:spMk id="255" creationId="{00000000-0000-0000-0000-000000000000}"/>
          </ac:spMkLst>
        </pc:spChg>
        <pc:spChg chg="del">
          <ac:chgData name="Dhrumil Dalwadi" userId="S::dhrumil.d@simformsolutions.com::79b7a8fe-9454-4d56-b0c9-2247583def73" providerId="AD" clId="Web-{AF029D60-1049-A2F0-A2DC-795CAABB3CDD}" dt="2022-04-03T09:11:19.086" v="141"/>
          <ac:spMkLst>
            <pc:docMk/>
            <pc:sldMk cId="0" sldId="264"/>
            <ac:spMk id="256" creationId="{00000000-0000-0000-0000-000000000000}"/>
          </ac:spMkLst>
        </pc:spChg>
        <pc:spChg chg="del">
          <ac:chgData name="Dhrumil Dalwadi" userId="S::dhrumil.d@simformsolutions.com::79b7a8fe-9454-4d56-b0c9-2247583def73" providerId="AD" clId="Web-{AF029D60-1049-A2F0-A2DC-795CAABB3CDD}" dt="2022-04-03T09:10:58.757" v="132"/>
          <ac:spMkLst>
            <pc:docMk/>
            <pc:sldMk cId="0" sldId="264"/>
            <ac:spMk id="257" creationId="{00000000-0000-0000-0000-000000000000}"/>
          </ac:spMkLst>
        </pc:spChg>
      </pc:sldChg>
      <pc:sldChg chg="del">
        <pc:chgData name="Dhrumil Dalwadi" userId="S::dhrumil.d@simformsolutions.com::79b7a8fe-9454-4d56-b0c9-2247583def73" providerId="AD" clId="Web-{AF029D60-1049-A2F0-A2DC-795CAABB3CDD}" dt="2022-04-03T09:14:48.216" v="184"/>
        <pc:sldMkLst>
          <pc:docMk/>
          <pc:sldMk cId="0" sldId="265"/>
        </pc:sldMkLst>
      </pc:sldChg>
      <pc:sldChg chg="del">
        <pc:chgData name="Dhrumil Dalwadi" userId="S::dhrumil.d@simformsolutions.com::79b7a8fe-9454-4d56-b0c9-2247583def73" providerId="AD" clId="Web-{AF029D60-1049-A2F0-A2DC-795CAABB3CDD}" dt="2022-04-03T09:14:48.232" v="185"/>
        <pc:sldMkLst>
          <pc:docMk/>
          <pc:sldMk cId="0" sldId="266"/>
        </pc:sldMkLst>
      </pc:sldChg>
      <pc:sldChg chg="del">
        <pc:chgData name="Dhrumil Dalwadi" userId="S::dhrumil.d@simformsolutions.com::79b7a8fe-9454-4d56-b0c9-2247583def73" providerId="AD" clId="Web-{AF029D60-1049-A2F0-A2DC-795CAABB3CDD}" dt="2022-04-03T09:14:49.060" v="186"/>
        <pc:sldMkLst>
          <pc:docMk/>
          <pc:sldMk cId="0" sldId="267"/>
        </pc:sldMkLst>
      </pc:sldChg>
      <pc:sldChg chg="del">
        <pc:chgData name="Dhrumil Dalwadi" userId="S::dhrumil.d@simformsolutions.com::79b7a8fe-9454-4d56-b0c9-2247583def73" providerId="AD" clId="Web-{AF029D60-1049-A2F0-A2DC-795CAABB3CDD}" dt="2022-04-03T09:14:50.248" v="187"/>
        <pc:sldMkLst>
          <pc:docMk/>
          <pc:sldMk cId="0" sldId="268"/>
        </pc:sldMkLst>
      </pc:sldChg>
      <pc:sldChg chg="modSp ord">
        <pc:chgData name="Dhrumil Dalwadi" userId="S::dhrumil.d@simformsolutions.com::79b7a8fe-9454-4d56-b0c9-2247583def73" providerId="AD" clId="Web-{AF029D60-1049-A2F0-A2DC-795CAABB3CDD}" dt="2022-04-03T09:14:14.872" v="171"/>
        <pc:sldMkLst>
          <pc:docMk/>
          <pc:sldMk cId="0" sldId="269"/>
        </pc:sldMkLst>
        <pc:spChg chg="mod">
          <ac:chgData name="Dhrumil Dalwadi" userId="S::dhrumil.d@simformsolutions.com::79b7a8fe-9454-4d56-b0c9-2247583def73" providerId="AD" clId="Web-{AF029D60-1049-A2F0-A2DC-795CAABB3CDD}" dt="2022-04-03T09:14:02.762" v="170" actId="1076"/>
          <ac:spMkLst>
            <pc:docMk/>
            <pc:sldMk cId="0" sldId="269"/>
            <ac:spMk id="328" creationId="{00000000-0000-0000-0000-000000000000}"/>
          </ac:spMkLst>
        </pc:spChg>
        <pc:spChg chg="mod">
          <ac:chgData name="Dhrumil Dalwadi" userId="S::dhrumil.d@simformsolutions.com::79b7a8fe-9454-4d56-b0c9-2247583def73" providerId="AD" clId="Web-{AF029D60-1049-A2F0-A2DC-795CAABB3CDD}" dt="2022-04-03T09:13:26.495" v="166" actId="20577"/>
          <ac:spMkLst>
            <pc:docMk/>
            <pc:sldMk cId="0" sldId="269"/>
            <ac:spMk id="329" creationId="{00000000-0000-0000-0000-000000000000}"/>
          </ac:spMkLst>
        </pc:spChg>
      </pc:sldChg>
      <pc:sldChg chg="del">
        <pc:chgData name="Dhrumil Dalwadi" userId="S::dhrumil.d@simformsolutions.com::79b7a8fe-9454-4d56-b0c9-2247583def73" providerId="AD" clId="Web-{AF029D60-1049-A2F0-A2DC-795CAABB3CDD}" dt="2022-04-03T09:14:51.779" v="188"/>
        <pc:sldMkLst>
          <pc:docMk/>
          <pc:sldMk cId="0" sldId="270"/>
        </pc:sldMkLst>
      </pc:sldChg>
      <pc:sldChg chg="modSp ord">
        <pc:chgData name="Dhrumil Dalwadi" userId="S::dhrumil.d@simformsolutions.com::79b7a8fe-9454-4d56-b0c9-2247583def73" providerId="AD" clId="Web-{AF029D60-1049-A2F0-A2DC-795CAABB3CDD}" dt="2022-04-03T09:14:37.857" v="179"/>
        <pc:sldMkLst>
          <pc:docMk/>
          <pc:sldMk cId="0" sldId="271"/>
        </pc:sldMkLst>
        <pc:spChg chg="mod">
          <ac:chgData name="Dhrumil Dalwadi" userId="S::dhrumil.d@simformsolutions.com::79b7a8fe-9454-4d56-b0c9-2247583def73" providerId="AD" clId="Web-{AF029D60-1049-A2F0-A2DC-795CAABB3CDD}" dt="2022-04-03T09:14:31.028" v="178" actId="20577"/>
          <ac:spMkLst>
            <pc:docMk/>
            <pc:sldMk cId="0" sldId="271"/>
            <ac:spMk id="410" creationId="{00000000-0000-0000-0000-000000000000}"/>
          </ac:spMkLst>
        </pc:spChg>
      </pc:sldChg>
      <pc:sldChg chg="del">
        <pc:chgData name="Dhrumil Dalwadi" userId="S::dhrumil.d@simformsolutions.com::79b7a8fe-9454-4d56-b0c9-2247583def73" providerId="AD" clId="Web-{AF029D60-1049-A2F0-A2DC-795CAABB3CDD}" dt="2022-04-03T09:14:53.138" v="189"/>
        <pc:sldMkLst>
          <pc:docMk/>
          <pc:sldMk cId="0" sldId="272"/>
        </pc:sldMkLst>
      </pc:sldChg>
      <pc:sldChg chg="del">
        <pc:chgData name="Dhrumil Dalwadi" userId="S::dhrumil.d@simformsolutions.com::79b7a8fe-9454-4d56-b0c9-2247583def73" providerId="AD" clId="Web-{AF029D60-1049-A2F0-A2DC-795CAABB3CDD}" dt="2022-04-03T09:14:54.404" v="190"/>
        <pc:sldMkLst>
          <pc:docMk/>
          <pc:sldMk cId="0" sldId="273"/>
        </pc:sldMkLst>
      </pc:sldChg>
      <pc:sldChg chg="del">
        <pc:chgData name="Dhrumil Dalwadi" userId="S::dhrumil.d@simformsolutions.com::79b7a8fe-9454-4d56-b0c9-2247583def73" providerId="AD" clId="Web-{AF029D60-1049-A2F0-A2DC-795CAABB3CDD}" dt="2022-04-03T09:14:58.310" v="191"/>
        <pc:sldMkLst>
          <pc:docMk/>
          <pc:sldMk cId="0" sldId="274"/>
        </pc:sldMkLst>
      </pc:sldChg>
      <pc:sldChg chg="del">
        <pc:chgData name="Dhrumil Dalwadi" userId="S::dhrumil.d@simformsolutions.com::79b7a8fe-9454-4d56-b0c9-2247583def73" providerId="AD" clId="Web-{AF029D60-1049-A2F0-A2DC-795CAABB3CDD}" dt="2022-04-03T09:15:01.389" v="192"/>
        <pc:sldMkLst>
          <pc:docMk/>
          <pc:sldMk cId="0" sldId="275"/>
        </pc:sldMkLst>
      </pc:sldChg>
      <pc:sldChg chg="del">
        <pc:chgData name="Dhrumil Dalwadi" userId="S::dhrumil.d@simformsolutions.com::79b7a8fe-9454-4d56-b0c9-2247583def73" providerId="AD" clId="Web-{AF029D60-1049-A2F0-A2DC-795CAABB3CDD}" dt="2022-04-03T09:15:01.545" v="193"/>
        <pc:sldMkLst>
          <pc:docMk/>
          <pc:sldMk cId="0" sldId="276"/>
        </pc:sldMkLst>
      </pc:sldChg>
      <pc:sldChg chg="del">
        <pc:chgData name="Dhrumil Dalwadi" userId="S::dhrumil.d@simformsolutions.com::79b7a8fe-9454-4d56-b0c9-2247583def73" providerId="AD" clId="Web-{AF029D60-1049-A2F0-A2DC-795CAABB3CDD}" dt="2022-04-03T09:15:01.560" v="194"/>
        <pc:sldMkLst>
          <pc:docMk/>
          <pc:sldMk cId="0" sldId="277"/>
        </pc:sldMkLst>
      </pc:sldChg>
      <pc:sldChg chg="del">
        <pc:chgData name="Dhrumil Dalwadi" userId="S::dhrumil.d@simformsolutions.com::79b7a8fe-9454-4d56-b0c9-2247583def73" providerId="AD" clId="Web-{AF029D60-1049-A2F0-A2DC-795CAABB3CDD}" dt="2022-04-03T09:15:02.498" v="195"/>
        <pc:sldMkLst>
          <pc:docMk/>
          <pc:sldMk cId="0" sldId="278"/>
        </pc:sldMkLst>
      </pc:sldChg>
      <pc:sldChg chg="del">
        <pc:chgData name="Dhrumil Dalwadi" userId="S::dhrumil.d@simformsolutions.com::79b7a8fe-9454-4d56-b0c9-2247583def73" providerId="AD" clId="Web-{AF029D60-1049-A2F0-A2DC-795CAABB3CDD}" dt="2022-04-03T09:15:03.748" v="196"/>
        <pc:sldMkLst>
          <pc:docMk/>
          <pc:sldMk cId="0" sldId="279"/>
        </pc:sldMkLst>
      </pc:sldChg>
      <pc:sldChg chg="del">
        <pc:chgData name="Dhrumil Dalwadi" userId="S::dhrumil.d@simformsolutions.com::79b7a8fe-9454-4d56-b0c9-2247583def73" providerId="AD" clId="Web-{AF029D60-1049-A2F0-A2DC-795CAABB3CDD}" dt="2022-04-03T09:15:05.045" v="197"/>
        <pc:sldMkLst>
          <pc:docMk/>
          <pc:sldMk cId="0" sldId="280"/>
        </pc:sldMkLst>
      </pc:sldChg>
      <pc:sldChg chg="del">
        <pc:chgData name="Dhrumil Dalwadi" userId="S::dhrumil.d@simformsolutions.com::79b7a8fe-9454-4d56-b0c9-2247583def73" providerId="AD" clId="Web-{AF029D60-1049-A2F0-A2DC-795CAABB3CDD}" dt="2022-04-03T09:15:08.389" v="198"/>
        <pc:sldMkLst>
          <pc:docMk/>
          <pc:sldMk cId="0" sldId="281"/>
        </pc:sldMkLst>
      </pc:sldChg>
      <pc:sldChg chg="del">
        <pc:chgData name="Dhrumil Dalwadi" userId="S::dhrumil.d@simformsolutions.com::79b7a8fe-9454-4d56-b0c9-2247583def73" providerId="AD" clId="Web-{AF029D60-1049-A2F0-A2DC-795CAABB3CDD}" dt="2022-04-03T09:15:08.482" v="199"/>
        <pc:sldMkLst>
          <pc:docMk/>
          <pc:sldMk cId="0" sldId="282"/>
        </pc:sldMkLst>
      </pc:sldChg>
      <pc:sldChg chg="del">
        <pc:chgData name="Dhrumil Dalwadi" userId="S::dhrumil.d@simformsolutions.com::79b7a8fe-9454-4d56-b0c9-2247583def73" providerId="AD" clId="Web-{AF029D60-1049-A2F0-A2DC-795CAABB3CDD}" dt="2022-04-03T09:15:27.780" v="218"/>
        <pc:sldMkLst>
          <pc:docMk/>
          <pc:sldMk cId="0" sldId="283"/>
        </pc:sldMkLst>
      </pc:sldChg>
      <pc:sldChg chg="del">
        <pc:chgData name="Dhrumil Dalwadi" userId="S::dhrumil.d@simformsolutions.com::79b7a8fe-9454-4d56-b0c9-2247583def73" providerId="AD" clId="Web-{AF029D60-1049-A2F0-A2DC-795CAABB3CDD}" dt="2022-04-03T09:15:27.764" v="217"/>
        <pc:sldMkLst>
          <pc:docMk/>
          <pc:sldMk cId="0" sldId="284"/>
        </pc:sldMkLst>
      </pc:sldChg>
      <pc:sldChg chg="del">
        <pc:chgData name="Dhrumil Dalwadi" userId="S::dhrumil.d@simformsolutions.com::79b7a8fe-9454-4d56-b0c9-2247583def73" providerId="AD" clId="Web-{AF029D60-1049-A2F0-A2DC-795CAABB3CDD}" dt="2022-04-03T09:15:27.764" v="216"/>
        <pc:sldMkLst>
          <pc:docMk/>
          <pc:sldMk cId="0" sldId="285"/>
        </pc:sldMkLst>
      </pc:sldChg>
      <pc:sldChg chg="del">
        <pc:chgData name="Dhrumil Dalwadi" userId="S::dhrumil.d@simformsolutions.com::79b7a8fe-9454-4d56-b0c9-2247583def73" providerId="AD" clId="Web-{AF029D60-1049-A2F0-A2DC-795CAABB3CDD}" dt="2022-04-03T09:15:27.764" v="215"/>
        <pc:sldMkLst>
          <pc:docMk/>
          <pc:sldMk cId="0" sldId="286"/>
        </pc:sldMkLst>
      </pc:sldChg>
      <pc:sldChg chg="del">
        <pc:chgData name="Dhrumil Dalwadi" userId="S::dhrumil.d@simformsolutions.com::79b7a8fe-9454-4d56-b0c9-2247583def73" providerId="AD" clId="Web-{AF029D60-1049-A2F0-A2DC-795CAABB3CDD}" dt="2022-04-03T09:15:27.764" v="214"/>
        <pc:sldMkLst>
          <pc:docMk/>
          <pc:sldMk cId="0" sldId="287"/>
        </pc:sldMkLst>
      </pc:sldChg>
      <pc:sldChg chg="del">
        <pc:chgData name="Dhrumil Dalwadi" userId="S::dhrumil.d@simformsolutions.com::79b7a8fe-9454-4d56-b0c9-2247583def73" providerId="AD" clId="Web-{AF029D60-1049-A2F0-A2DC-795CAABB3CDD}" dt="2022-04-03T09:15:27.764" v="213"/>
        <pc:sldMkLst>
          <pc:docMk/>
          <pc:sldMk cId="0" sldId="288"/>
        </pc:sldMkLst>
      </pc:sldChg>
      <pc:sldChg chg="del">
        <pc:chgData name="Dhrumil Dalwadi" userId="S::dhrumil.d@simformsolutions.com::79b7a8fe-9454-4d56-b0c9-2247583def73" providerId="AD" clId="Web-{AF029D60-1049-A2F0-A2DC-795CAABB3CDD}" dt="2022-04-03T09:15:27.749" v="212"/>
        <pc:sldMkLst>
          <pc:docMk/>
          <pc:sldMk cId="0" sldId="289"/>
        </pc:sldMkLst>
      </pc:sldChg>
      <pc:sldChg chg="del">
        <pc:chgData name="Dhrumil Dalwadi" userId="S::dhrumil.d@simformsolutions.com::79b7a8fe-9454-4d56-b0c9-2247583def73" providerId="AD" clId="Web-{AF029D60-1049-A2F0-A2DC-795CAABB3CDD}" dt="2022-04-03T09:15:27.577" v="211"/>
        <pc:sldMkLst>
          <pc:docMk/>
          <pc:sldMk cId="0" sldId="290"/>
        </pc:sldMkLst>
      </pc:sldChg>
      <pc:sldChg chg="del">
        <pc:chgData name="Dhrumil Dalwadi" userId="S::dhrumil.d@simformsolutions.com::79b7a8fe-9454-4d56-b0c9-2247583def73" providerId="AD" clId="Web-{AF029D60-1049-A2F0-A2DC-795CAABB3CDD}" dt="2022-04-03T09:15:27.577" v="210"/>
        <pc:sldMkLst>
          <pc:docMk/>
          <pc:sldMk cId="0" sldId="291"/>
        </pc:sldMkLst>
      </pc:sldChg>
      <pc:sldChg chg="del">
        <pc:chgData name="Dhrumil Dalwadi" userId="S::dhrumil.d@simformsolutions.com::79b7a8fe-9454-4d56-b0c9-2247583def73" providerId="AD" clId="Web-{AF029D60-1049-A2F0-A2DC-795CAABB3CDD}" dt="2022-04-03T09:15:27.561" v="209"/>
        <pc:sldMkLst>
          <pc:docMk/>
          <pc:sldMk cId="0" sldId="292"/>
        </pc:sldMkLst>
      </pc:sldChg>
      <pc:sldChg chg="del">
        <pc:chgData name="Dhrumil Dalwadi" userId="S::dhrumil.d@simformsolutions.com::79b7a8fe-9454-4d56-b0c9-2247583def73" providerId="AD" clId="Web-{AF029D60-1049-A2F0-A2DC-795CAABB3CDD}" dt="2022-04-03T09:15:27.545" v="208"/>
        <pc:sldMkLst>
          <pc:docMk/>
          <pc:sldMk cId="0" sldId="293"/>
        </pc:sldMkLst>
      </pc:sldChg>
      <pc:sldChg chg="del">
        <pc:chgData name="Dhrumil Dalwadi" userId="S::dhrumil.d@simformsolutions.com::79b7a8fe-9454-4d56-b0c9-2247583def73" providerId="AD" clId="Web-{AF029D60-1049-A2F0-A2DC-795CAABB3CDD}" dt="2022-04-03T09:15:27.530" v="207"/>
        <pc:sldMkLst>
          <pc:docMk/>
          <pc:sldMk cId="0" sldId="294"/>
        </pc:sldMkLst>
      </pc:sldChg>
      <pc:sldChg chg="del">
        <pc:chgData name="Dhrumil Dalwadi" userId="S::dhrumil.d@simformsolutions.com::79b7a8fe-9454-4d56-b0c9-2247583def73" providerId="AD" clId="Web-{AF029D60-1049-A2F0-A2DC-795CAABB3CDD}" dt="2022-04-03T09:15:27.499" v="206"/>
        <pc:sldMkLst>
          <pc:docMk/>
          <pc:sldMk cId="0" sldId="295"/>
        </pc:sldMkLst>
      </pc:sldChg>
      <pc:sldChg chg="del">
        <pc:chgData name="Dhrumil Dalwadi" userId="S::dhrumil.d@simformsolutions.com::79b7a8fe-9454-4d56-b0c9-2247583def73" providerId="AD" clId="Web-{AF029D60-1049-A2F0-A2DC-795CAABB3CDD}" dt="2022-04-03T09:15:27.483" v="205"/>
        <pc:sldMkLst>
          <pc:docMk/>
          <pc:sldMk cId="0" sldId="296"/>
        </pc:sldMkLst>
      </pc:sldChg>
      <pc:sldChg chg="del">
        <pc:chgData name="Dhrumil Dalwadi" userId="S::dhrumil.d@simformsolutions.com::79b7a8fe-9454-4d56-b0c9-2247583def73" providerId="AD" clId="Web-{AF029D60-1049-A2F0-A2DC-795CAABB3CDD}" dt="2022-04-03T09:15:27.452" v="204"/>
        <pc:sldMkLst>
          <pc:docMk/>
          <pc:sldMk cId="0" sldId="297"/>
        </pc:sldMkLst>
      </pc:sldChg>
      <pc:sldChg chg="del">
        <pc:chgData name="Dhrumil Dalwadi" userId="S::dhrumil.d@simformsolutions.com::79b7a8fe-9454-4d56-b0c9-2247583def73" providerId="AD" clId="Web-{AF029D60-1049-A2F0-A2DC-795CAABB3CDD}" dt="2022-04-03T09:15:27.420" v="203"/>
        <pc:sldMkLst>
          <pc:docMk/>
          <pc:sldMk cId="0" sldId="298"/>
        </pc:sldMkLst>
      </pc:sldChg>
      <pc:sldChg chg="del">
        <pc:chgData name="Dhrumil Dalwadi" userId="S::dhrumil.d@simformsolutions.com::79b7a8fe-9454-4d56-b0c9-2247583def73" providerId="AD" clId="Web-{AF029D60-1049-A2F0-A2DC-795CAABB3CDD}" dt="2022-04-03T09:15:27.405" v="202"/>
        <pc:sldMkLst>
          <pc:docMk/>
          <pc:sldMk cId="0" sldId="299"/>
        </pc:sldMkLst>
      </pc:sldChg>
      <pc:sldChg chg="del">
        <pc:chgData name="Dhrumil Dalwadi" userId="S::dhrumil.d@simformsolutions.com::79b7a8fe-9454-4d56-b0c9-2247583def73" providerId="AD" clId="Web-{AF029D60-1049-A2F0-A2DC-795CAABB3CDD}" dt="2022-04-03T09:15:27.389" v="201"/>
        <pc:sldMkLst>
          <pc:docMk/>
          <pc:sldMk cId="0" sldId="300"/>
        </pc:sldMkLst>
      </pc:sldChg>
      <pc:sldChg chg="del">
        <pc:chgData name="Dhrumil Dalwadi" userId="S::dhrumil.d@simformsolutions.com::79b7a8fe-9454-4d56-b0c9-2247583def73" providerId="AD" clId="Web-{AF029D60-1049-A2F0-A2DC-795CAABB3CDD}" dt="2022-04-03T09:15:27.358" v="200"/>
        <pc:sldMkLst>
          <pc:docMk/>
          <pc:sldMk cId="0" sldId="301"/>
        </pc:sldMkLst>
      </pc:sldChg>
      <pc:sldChg chg="new del">
        <pc:chgData name="Dhrumil Dalwadi" userId="S::dhrumil.d@simformsolutions.com::79b7a8fe-9454-4d56-b0c9-2247583def73" providerId="AD" clId="Web-{AF029D60-1049-A2F0-A2DC-795CAABB3CDD}" dt="2022-04-03T08:59:37.738" v="28"/>
        <pc:sldMkLst>
          <pc:docMk/>
          <pc:sldMk cId="3037819983" sldId="302"/>
        </pc:sldMkLst>
      </pc:sldChg>
      <pc:sldChg chg="modSp new del">
        <pc:chgData name="Dhrumil Dalwadi" userId="S::dhrumil.d@simformsolutions.com::79b7a8fe-9454-4d56-b0c9-2247583def73" providerId="AD" clId="Web-{AF029D60-1049-A2F0-A2DC-795CAABB3CDD}" dt="2022-04-03T08:59:08.644" v="25"/>
        <pc:sldMkLst>
          <pc:docMk/>
          <pc:sldMk cId="3447824438" sldId="302"/>
        </pc:sldMkLst>
        <pc:spChg chg="mod">
          <ac:chgData name="Dhrumil Dalwadi" userId="S::dhrumil.d@simformsolutions.com::79b7a8fe-9454-4d56-b0c9-2247583def73" providerId="AD" clId="Web-{AF029D60-1049-A2F0-A2DC-795CAABB3CDD}" dt="2022-04-03T08:59:06.191" v="24" actId="1076"/>
          <ac:spMkLst>
            <pc:docMk/>
            <pc:sldMk cId="3447824438" sldId="302"/>
            <ac:spMk id="2" creationId="{1A7F0125-0416-D99D-FF4F-4309E59467B4}"/>
          </ac:spMkLst>
        </pc:spChg>
      </pc:sldChg>
      <pc:sldChg chg="delSp modSp new">
        <pc:chgData name="Dhrumil Dalwadi" userId="S::dhrumil.d@simformsolutions.com::79b7a8fe-9454-4d56-b0c9-2247583def73" providerId="AD" clId="Web-{AF029D60-1049-A2F0-A2DC-795CAABB3CDD}" dt="2022-04-03T09:16:45.985" v="224" actId="1076"/>
        <pc:sldMkLst>
          <pc:docMk/>
          <pc:sldMk cId="1388104590" sldId="303"/>
        </pc:sldMkLst>
        <pc:spChg chg="del">
          <ac:chgData name="Dhrumil Dalwadi" userId="S::dhrumil.d@simformsolutions.com::79b7a8fe-9454-4d56-b0c9-2247583def73" providerId="AD" clId="Web-{AF029D60-1049-A2F0-A2DC-795CAABB3CDD}" dt="2022-04-03T09:00:14.318" v="38"/>
          <ac:spMkLst>
            <pc:docMk/>
            <pc:sldMk cId="1388104590" sldId="303"/>
            <ac:spMk id="2" creationId="{767B3E28-B490-ACAA-4C2A-8E1F6CDAEE24}"/>
          </ac:spMkLst>
        </pc:spChg>
        <pc:spChg chg="mod">
          <ac:chgData name="Dhrumil Dalwadi" userId="S::dhrumil.d@simformsolutions.com::79b7a8fe-9454-4d56-b0c9-2247583def73" providerId="AD" clId="Web-{AF029D60-1049-A2F0-A2DC-795CAABB3CDD}" dt="2022-04-03T09:16:45.970" v="223" actId="1076"/>
          <ac:spMkLst>
            <pc:docMk/>
            <pc:sldMk cId="1388104590" sldId="303"/>
            <ac:spMk id="3" creationId="{BB718B4E-6AF7-7399-32D7-348B5E59D5D6}"/>
          </ac:spMkLst>
        </pc:spChg>
        <pc:spChg chg="del">
          <ac:chgData name="Dhrumil Dalwadi" userId="S::dhrumil.d@simformsolutions.com::79b7a8fe-9454-4d56-b0c9-2247583def73" providerId="AD" clId="Web-{AF029D60-1049-A2F0-A2DC-795CAABB3CDD}" dt="2022-04-03T08:59:48.645" v="34"/>
          <ac:spMkLst>
            <pc:docMk/>
            <pc:sldMk cId="1388104590" sldId="303"/>
            <ac:spMk id="4" creationId="{58B23C24-22E6-8DCB-0C18-4FB15C58F523}"/>
          </ac:spMkLst>
        </pc:spChg>
        <pc:spChg chg="mod">
          <ac:chgData name="Dhrumil Dalwadi" userId="S::dhrumil.d@simformsolutions.com::79b7a8fe-9454-4d56-b0c9-2247583def73" providerId="AD" clId="Web-{AF029D60-1049-A2F0-A2DC-795CAABB3CDD}" dt="2022-04-03T09:16:45.985" v="224" actId="1076"/>
          <ac:spMkLst>
            <pc:docMk/>
            <pc:sldMk cId="1388104590" sldId="303"/>
            <ac:spMk id="5" creationId="{59B49306-FD98-6782-3144-6F00DF5F5E5B}"/>
          </ac:spMkLst>
        </pc:spChg>
        <pc:spChg chg="mod">
          <ac:chgData name="Dhrumil Dalwadi" userId="S::dhrumil.d@simformsolutions.com::79b7a8fe-9454-4d56-b0c9-2247583def73" providerId="AD" clId="Web-{AF029D60-1049-A2F0-A2DC-795CAABB3CDD}" dt="2022-04-03T08:59:46.364" v="33" actId="20577"/>
          <ac:spMkLst>
            <pc:docMk/>
            <pc:sldMk cId="1388104590" sldId="303"/>
            <ac:spMk id="6" creationId="{2E5D7925-8BC1-732B-9618-B2591BCE1CA2}"/>
          </ac:spMkLst>
        </pc:spChg>
      </pc:sldChg>
      <pc:sldChg chg="modSp new">
        <pc:chgData name="Dhrumil Dalwadi" userId="S::dhrumil.d@simformsolutions.com::79b7a8fe-9454-4d56-b0c9-2247583def73" providerId="AD" clId="Web-{AF029D60-1049-A2F0-A2DC-795CAABB3CDD}" dt="2022-04-03T09:04:21.074" v="57" actId="20577"/>
        <pc:sldMkLst>
          <pc:docMk/>
          <pc:sldMk cId="385174091" sldId="304"/>
        </pc:sldMkLst>
        <pc:spChg chg="mod">
          <ac:chgData name="Dhrumil Dalwadi" userId="S::dhrumil.d@simformsolutions.com::79b7a8fe-9454-4d56-b0c9-2247583def73" providerId="AD" clId="Web-{AF029D60-1049-A2F0-A2DC-795CAABB3CDD}" dt="2022-04-03T09:04:12.340" v="56" actId="20577"/>
          <ac:spMkLst>
            <pc:docMk/>
            <pc:sldMk cId="385174091" sldId="304"/>
            <ac:spMk id="2" creationId="{BB1C5070-CE30-D426-FE0C-00B6CF8720AF}"/>
          </ac:spMkLst>
        </pc:spChg>
        <pc:spChg chg="mod">
          <ac:chgData name="Dhrumil Dalwadi" userId="S::dhrumil.d@simformsolutions.com::79b7a8fe-9454-4d56-b0c9-2247583def73" providerId="AD" clId="Web-{AF029D60-1049-A2F0-A2DC-795CAABB3CDD}" dt="2022-04-03T09:04:21.074" v="57" actId="20577"/>
          <ac:spMkLst>
            <pc:docMk/>
            <pc:sldMk cId="385174091" sldId="304"/>
            <ac:spMk id="3" creationId="{310DBB56-F525-E6AF-B899-F2397A3A3994}"/>
          </ac:spMkLst>
        </pc:spChg>
      </pc:sldChg>
      <pc:sldChg chg="addSp modSp new">
        <pc:chgData name="Dhrumil Dalwadi" userId="S::dhrumil.d@simformsolutions.com::79b7a8fe-9454-4d56-b0c9-2247583def73" providerId="AD" clId="Web-{AF029D60-1049-A2F0-A2DC-795CAABB3CDD}" dt="2022-04-03T09:10:20.037" v="130" actId="14100"/>
        <pc:sldMkLst>
          <pc:docMk/>
          <pc:sldMk cId="694012389" sldId="305"/>
        </pc:sldMkLst>
        <pc:picChg chg="add mod">
          <ac:chgData name="Dhrumil Dalwadi" userId="S::dhrumil.d@simformsolutions.com::79b7a8fe-9454-4d56-b0c9-2247583def73" providerId="AD" clId="Web-{AF029D60-1049-A2F0-A2DC-795CAABB3CDD}" dt="2022-04-03T09:10:20.037" v="130" actId="14100"/>
          <ac:picMkLst>
            <pc:docMk/>
            <pc:sldMk cId="694012389" sldId="305"/>
            <ac:picMk id="2" creationId="{7D32E223-DBEE-AA9B-3437-D103476BC848}"/>
          </ac:picMkLst>
        </pc:picChg>
      </pc:sldChg>
      <pc:sldChg chg="new">
        <pc:chgData name="Dhrumil Dalwadi" userId="S::dhrumil.d@simformsolutions.com::79b7a8fe-9454-4d56-b0c9-2247583def73" providerId="AD" clId="Web-{AF029D60-1049-A2F0-A2DC-795CAABB3CDD}" dt="2022-04-03T09:11:33.070" v="143"/>
        <pc:sldMkLst>
          <pc:docMk/>
          <pc:sldMk cId="3992698002" sldId="306"/>
        </pc:sldMkLst>
      </pc:sldChg>
    </pc:docChg>
  </pc:docChgLst>
  <pc:docChgLst>
    <pc:chgData name="ANKUR MAKWANA" userId="S::ankur.m@simformsolutions.com::42c003cf-3137-494d-81d7-4b81e611379d" providerId="AD" clId="Web-{326ACF50-CFB6-4235-9F87-AAE1C8CC5340}"/>
    <pc:docChg chg="sldOrd">
      <pc:chgData name="ANKUR MAKWANA" userId="S::ankur.m@simformsolutions.com::42c003cf-3137-494d-81d7-4b81e611379d" providerId="AD" clId="Web-{326ACF50-CFB6-4235-9F87-AAE1C8CC5340}" dt="2022-04-03T11:07:23.774" v="0"/>
      <pc:docMkLst>
        <pc:docMk/>
      </pc:docMkLst>
      <pc:sldChg chg="ord">
        <pc:chgData name="ANKUR MAKWANA" userId="S::ankur.m@simformsolutions.com::42c003cf-3137-494d-81d7-4b81e611379d" providerId="AD" clId="Web-{326ACF50-CFB6-4235-9F87-AAE1C8CC5340}" dt="2022-04-03T11:07:23.774" v="0"/>
        <pc:sldMkLst>
          <pc:docMk/>
          <pc:sldMk cId="0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3da1a43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3da1a43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320de4b7d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320de4b7d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3da1a438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63da1a438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6320de4b7d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6320de4b7d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63e8071fd6_2_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63e8071fd6_2_9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481725" y="1331450"/>
            <a:ext cx="4180500" cy="174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335000" y="3257551"/>
            <a:ext cx="24738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">
  <p:cSld name="CUSTOM_1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625844" y="195325"/>
            <a:ext cx="2649300" cy="18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>
            <a:spLocks noGrp="1"/>
          </p:cNvSpPr>
          <p:nvPr>
            <p:ph type="ctrTitle"/>
          </p:nvPr>
        </p:nvSpPr>
        <p:spPr>
          <a:xfrm flipH="1">
            <a:off x="773250" y="1735721"/>
            <a:ext cx="2504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subTitle" idx="1"/>
          </p:nvPr>
        </p:nvSpPr>
        <p:spPr>
          <a:xfrm flipH="1">
            <a:off x="773250" y="2243946"/>
            <a:ext cx="2504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title" idx="2" hasCustomPrompt="1"/>
          </p:nvPr>
        </p:nvSpPr>
        <p:spPr>
          <a:xfrm>
            <a:off x="1760724" y="1238601"/>
            <a:ext cx="529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12"/>
          <p:cNvSpPr txBox="1">
            <a:spLocks noGrp="1"/>
          </p:cNvSpPr>
          <p:nvPr>
            <p:ph type="ctrTitle" idx="3"/>
          </p:nvPr>
        </p:nvSpPr>
        <p:spPr>
          <a:xfrm flipH="1">
            <a:off x="3379651" y="1735789"/>
            <a:ext cx="2384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ubTitle" idx="4"/>
          </p:nvPr>
        </p:nvSpPr>
        <p:spPr>
          <a:xfrm flipH="1">
            <a:off x="3277350" y="2243949"/>
            <a:ext cx="25893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title" idx="5" hasCustomPrompt="1"/>
          </p:nvPr>
        </p:nvSpPr>
        <p:spPr>
          <a:xfrm>
            <a:off x="4098299" y="1238612"/>
            <a:ext cx="9474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2"/>
          <p:cNvSpPr txBox="1">
            <a:spLocks noGrp="1"/>
          </p:cNvSpPr>
          <p:nvPr>
            <p:ph type="ctrTitle" idx="6"/>
          </p:nvPr>
        </p:nvSpPr>
        <p:spPr>
          <a:xfrm flipH="1">
            <a:off x="5792712" y="1742097"/>
            <a:ext cx="245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subTitle" idx="7"/>
          </p:nvPr>
        </p:nvSpPr>
        <p:spPr>
          <a:xfrm flipH="1">
            <a:off x="5724613" y="2243940"/>
            <a:ext cx="25893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title" idx="8" hasCustomPrompt="1"/>
          </p:nvPr>
        </p:nvSpPr>
        <p:spPr>
          <a:xfrm>
            <a:off x="6492612" y="1239070"/>
            <a:ext cx="10533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2"/>
          <p:cNvSpPr txBox="1">
            <a:spLocks noGrp="1"/>
          </p:cNvSpPr>
          <p:nvPr>
            <p:ph type="ctrTitle" idx="9"/>
          </p:nvPr>
        </p:nvSpPr>
        <p:spPr>
          <a:xfrm flipH="1">
            <a:off x="2042356" y="3407989"/>
            <a:ext cx="245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3"/>
          </p:nvPr>
        </p:nvSpPr>
        <p:spPr>
          <a:xfrm flipH="1">
            <a:off x="2042356" y="3918766"/>
            <a:ext cx="2453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title" idx="14" hasCustomPrompt="1"/>
          </p:nvPr>
        </p:nvSpPr>
        <p:spPr>
          <a:xfrm>
            <a:off x="2795206" y="2903084"/>
            <a:ext cx="9474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>
            <a:spLocks noGrp="1"/>
          </p:cNvSpPr>
          <p:nvPr>
            <p:ph type="ctrTitle" idx="15"/>
          </p:nvPr>
        </p:nvSpPr>
        <p:spPr>
          <a:xfrm flipH="1">
            <a:off x="4571146" y="3407989"/>
            <a:ext cx="245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ubTitle" idx="16"/>
          </p:nvPr>
        </p:nvSpPr>
        <p:spPr>
          <a:xfrm flipH="1">
            <a:off x="4605346" y="3918766"/>
            <a:ext cx="2384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title" idx="17" hasCustomPrompt="1"/>
          </p:nvPr>
        </p:nvSpPr>
        <p:spPr>
          <a:xfrm>
            <a:off x="5323996" y="2903084"/>
            <a:ext cx="9474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2"/>
          <p:cNvSpPr txBox="1">
            <a:spLocks noGrp="1"/>
          </p:cNvSpPr>
          <p:nvPr>
            <p:ph type="title" idx="18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 flipH="1">
            <a:off x="6552430" y="2010857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 flipH="1">
            <a:off x="6472706" y="2473075"/>
            <a:ext cx="17199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ctrTitle" idx="2"/>
          </p:nvPr>
        </p:nvSpPr>
        <p:spPr>
          <a:xfrm flipH="1">
            <a:off x="3791699" y="2463578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3"/>
          </p:nvPr>
        </p:nvSpPr>
        <p:spPr>
          <a:xfrm flipH="1">
            <a:off x="3791699" y="2938421"/>
            <a:ext cx="15606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ctrTitle" idx="4"/>
          </p:nvPr>
        </p:nvSpPr>
        <p:spPr>
          <a:xfrm flipH="1">
            <a:off x="1071599" y="2010857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5"/>
          </p:nvPr>
        </p:nvSpPr>
        <p:spPr>
          <a:xfrm flipH="1">
            <a:off x="1071600" y="2473075"/>
            <a:ext cx="15606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6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 flipH="1">
            <a:off x="5126168" y="3534082"/>
            <a:ext cx="1869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1"/>
          </p:nvPr>
        </p:nvSpPr>
        <p:spPr>
          <a:xfrm flipH="1">
            <a:off x="5126168" y="2966850"/>
            <a:ext cx="18693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ctrTitle" idx="2"/>
          </p:nvPr>
        </p:nvSpPr>
        <p:spPr>
          <a:xfrm flipH="1">
            <a:off x="5150318" y="2085436"/>
            <a:ext cx="18210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3"/>
          </p:nvPr>
        </p:nvSpPr>
        <p:spPr>
          <a:xfrm flipH="1">
            <a:off x="5126168" y="1517150"/>
            <a:ext cx="18693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4"/>
          </p:nvPr>
        </p:nvSpPr>
        <p:spPr>
          <a:xfrm flipH="1">
            <a:off x="2241967" y="2088936"/>
            <a:ext cx="17937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ubTitle" idx="5"/>
          </p:nvPr>
        </p:nvSpPr>
        <p:spPr>
          <a:xfrm flipH="1">
            <a:off x="2204167" y="1517160"/>
            <a:ext cx="18693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ctrTitle" idx="6"/>
          </p:nvPr>
        </p:nvSpPr>
        <p:spPr>
          <a:xfrm flipH="1">
            <a:off x="2204167" y="3534082"/>
            <a:ext cx="1869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7"/>
          </p:nvPr>
        </p:nvSpPr>
        <p:spPr>
          <a:xfrm flipH="1">
            <a:off x="2204167" y="2966850"/>
            <a:ext cx="18693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8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ms 2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ctrTitle"/>
          </p:nvPr>
        </p:nvSpPr>
        <p:spPr>
          <a:xfrm flipH="1">
            <a:off x="989230" y="2431689"/>
            <a:ext cx="2012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1"/>
          </p:nvPr>
        </p:nvSpPr>
        <p:spPr>
          <a:xfrm flipH="1">
            <a:off x="715630" y="2828489"/>
            <a:ext cx="2285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ctrTitle" idx="2"/>
          </p:nvPr>
        </p:nvSpPr>
        <p:spPr>
          <a:xfrm flipH="1">
            <a:off x="5754257" y="3249841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3"/>
          </p:nvPr>
        </p:nvSpPr>
        <p:spPr>
          <a:xfrm flipH="1">
            <a:off x="5754257" y="3646373"/>
            <a:ext cx="2285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ctrTitle" idx="4"/>
          </p:nvPr>
        </p:nvSpPr>
        <p:spPr>
          <a:xfrm flipH="1">
            <a:off x="6095335" y="1398079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5"/>
          </p:nvPr>
        </p:nvSpPr>
        <p:spPr>
          <a:xfrm flipH="1">
            <a:off x="6095335" y="1794611"/>
            <a:ext cx="2285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 idx="6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ctrTitle"/>
          </p:nvPr>
        </p:nvSpPr>
        <p:spPr>
          <a:xfrm flipH="1">
            <a:off x="2543653" y="1245955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 flipH="1">
            <a:off x="2266603" y="1627785"/>
            <a:ext cx="2114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ctrTitle" idx="2"/>
          </p:nvPr>
        </p:nvSpPr>
        <p:spPr>
          <a:xfrm flipH="1">
            <a:off x="2543653" y="3575283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3"/>
          </p:nvPr>
        </p:nvSpPr>
        <p:spPr>
          <a:xfrm flipH="1">
            <a:off x="2266608" y="3958300"/>
            <a:ext cx="2114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ctrTitle" idx="4"/>
          </p:nvPr>
        </p:nvSpPr>
        <p:spPr>
          <a:xfrm flipH="1">
            <a:off x="2543653" y="2410347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5"/>
          </p:nvPr>
        </p:nvSpPr>
        <p:spPr>
          <a:xfrm flipH="1">
            <a:off x="2266608" y="2792175"/>
            <a:ext cx="2114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ctrTitle" idx="6"/>
          </p:nvPr>
        </p:nvSpPr>
        <p:spPr>
          <a:xfrm flipH="1">
            <a:off x="5039747" y="2410346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subTitle" idx="7"/>
          </p:nvPr>
        </p:nvSpPr>
        <p:spPr>
          <a:xfrm flipH="1">
            <a:off x="4762697" y="2793356"/>
            <a:ext cx="2114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ctrTitle" idx="8"/>
          </p:nvPr>
        </p:nvSpPr>
        <p:spPr>
          <a:xfrm flipH="1">
            <a:off x="5039747" y="3575283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9"/>
          </p:nvPr>
        </p:nvSpPr>
        <p:spPr>
          <a:xfrm flipH="1">
            <a:off x="4762697" y="3958293"/>
            <a:ext cx="2114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ctrTitle" idx="13"/>
          </p:nvPr>
        </p:nvSpPr>
        <p:spPr>
          <a:xfrm flipH="1">
            <a:off x="5039747" y="1245955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14"/>
          </p:nvPr>
        </p:nvSpPr>
        <p:spPr>
          <a:xfrm flipH="1">
            <a:off x="4762697" y="1627785"/>
            <a:ext cx="2114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 idx="15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2">
  <p:cSld name="CUSTOM_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ctrTitle"/>
          </p:nvPr>
        </p:nvSpPr>
        <p:spPr>
          <a:xfrm flipH="1">
            <a:off x="612075" y="1881706"/>
            <a:ext cx="4182900" cy="11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1"/>
          </p:nvPr>
        </p:nvSpPr>
        <p:spPr>
          <a:xfrm flipH="1">
            <a:off x="612075" y="2837144"/>
            <a:ext cx="2559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880701" y="2478400"/>
            <a:ext cx="1311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3">
  <p:cSld name="CUSTOM_6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ctrTitle"/>
          </p:nvPr>
        </p:nvSpPr>
        <p:spPr>
          <a:xfrm>
            <a:off x="619650" y="2247705"/>
            <a:ext cx="2559900" cy="75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subTitle" idx="1"/>
          </p:nvPr>
        </p:nvSpPr>
        <p:spPr>
          <a:xfrm>
            <a:off x="619650" y="2837337"/>
            <a:ext cx="2559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title" idx="2" hasCustomPrompt="1"/>
          </p:nvPr>
        </p:nvSpPr>
        <p:spPr>
          <a:xfrm>
            <a:off x="4145650" y="2884438"/>
            <a:ext cx="224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5">
  <p:cSld name="CUSTOM_6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ctrTitle"/>
          </p:nvPr>
        </p:nvSpPr>
        <p:spPr>
          <a:xfrm flipH="1">
            <a:off x="2726850" y="2897239"/>
            <a:ext cx="3690300" cy="45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ubTitle" idx="1"/>
          </p:nvPr>
        </p:nvSpPr>
        <p:spPr>
          <a:xfrm flipH="1">
            <a:off x="3292050" y="3488360"/>
            <a:ext cx="2559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451650" y="1351346"/>
            <a:ext cx="224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4">
  <p:cSld name="CUSTOM_6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ctrTitle"/>
          </p:nvPr>
        </p:nvSpPr>
        <p:spPr>
          <a:xfrm flipH="1">
            <a:off x="4847211" y="2553180"/>
            <a:ext cx="3690300" cy="4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1"/>
          </p:nvPr>
        </p:nvSpPr>
        <p:spPr>
          <a:xfrm flipH="1">
            <a:off x="5977611" y="2837721"/>
            <a:ext cx="2559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133750" y="2079350"/>
            <a:ext cx="2000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007825" y="1945343"/>
            <a:ext cx="4535700" cy="82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5621050" y="2620363"/>
            <a:ext cx="2922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2595072" y="2093275"/>
            <a:ext cx="10530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CUSTOM_1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2069575" y="1357150"/>
            <a:ext cx="5140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unito Light"/>
              <a:buChar char="●"/>
              <a:defRPr sz="14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625025" y="35533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subTitle" idx="1"/>
          </p:nvPr>
        </p:nvSpPr>
        <p:spPr>
          <a:xfrm>
            <a:off x="625025" y="1331190"/>
            <a:ext cx="33753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8" name="Google Shape;118;p22"/>
          <p:cNvSpPr txBox="1"/>
          <p:nvPr/>
        </p:nvSpPr>
        <p:spPr>
          <a:xfrm>
            <a:off x="621618" y="3589129"/>
            <a:ext cx="24180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CREDITS: This presentation template was created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Hind Vadodara Medium"/>
                <a:ea typeface="Hind Vadodara Medium"/>
                <a:cs typeface="Hind Vadodara Medium"/>
                <a:sym typeface="Hind Vadodara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, including icons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Hind Vadodara Medium"/>
                <a:ea typeface="Hind Vadodara Medium"/>
                <a:cs typeface="Hind Vadodara Medium"/>
                <a:sym typeface="Hind Vadodara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, and infographics &amp; images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Hind Vadodara Medium"/>
                <a:ea typeface="Hind Vadodara Medium"/>
                <a:cs typeface="Hind Vadodara Medium"/>
                <a:sym typeface="Hind Vadodara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>
              <a:solidFill>
                <a:schemeClr val="dk1"/>
              </a:solidFill>
              <a:latin typeface="Hind Vadodara Medium"/>
              <a:ea typeface="Hind Vadodara Medium"/>
              <a:cs typeface="Hind Vadodara Medium"/>
              <a:sym typeface="Hind Vadodara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2480" y="1297750"/>
            <a:ext cx="3128100" cy="29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1115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ctrTitle"/>
          </p:nvPr>
        </p:nvSpPr>
        <p:spPr>
          <a:xfrm flipH="1">
            <a:off x="5408076" y="1087185"/>
            <a:ext cx="2250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1"/>
          </p:nvPr>
        </p:nvSpPr>
        <p:spPr>
          <a:xfrm flipH="1">
            <a:off x="1483662" y="4161895"/>
            <a:ext cx="2250000" cy="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ctrTitle" idx="2"/>
          </p:nvPr>
        </p:nvSpPr>
        <p:spPr>
          <a:xfrm flipH="1">
            <a:off x="1505901" y="3702014"/>
            <a:ext cx="2205600" cy="62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3"/>
          </p:nvPr>
        </p:nvSpPr>
        <p:spPr>
          <a:xfrm flipH="1">
            <a:off x="5408076" y="1497548"/>
            <a:ext cx="2250000" cy="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 idx="4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subTitle" idx="1"/>
          </p:nvPr>
        </p:nvSpPr>
        <p:spPr>
          <a:xfrm flipH="1">
            <a:off x="546575" y="2518225"/>
            <a:ext cx="8050800" cy="188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leway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2208600" y="1016100"/>
            <a:ext cx="4726800" cy="31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625025" y="35533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625025" y="1331190"/>
            <a:ext cx="33753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ctrTitle"/>
          </p:nvPr>
        </p:nvSpPr>
        <p:spPr>
          <a:xfrm flipH="1">
            <a:off x="616848" y="1589117"/>
            <a:ext cx="3301800" cy="132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ubTitle" idx="1"/>
          </p:nvPr>
        </p:nvSpPr>
        <p:spPr>
          <a:xfrm flipH="1">
            <a:off x="616948" y="2831770"/>
            <a:ext cx="23313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 Vadodara Light"/>
              <a:buChar char="●"/>
              <a:defRPr sz="18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Vadodara Light"/>
              <a:buChar char="○"/>
              <a:defRPr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●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○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●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○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>
            <a:spLocks noGrp="1"/>
          </p:cNvSpPr>
          <p:nvPr>
            <p:ph type="ctrTitle"/>
          </p:nvPr>
        </p:nvSpPr>
        <p:spPr>
          <a:xfrm>
            <a:off x="2481725" y="1331450"/>
            <a:ext cx="4180500" cy="174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/>
              <a:t>METASTACK</a:t>
            </a:r>
            <a:endParaRPr lang="en"/>
          </a:p>
        </p:txBody>
      </p:sp>
      <p:sp>
        <p:nvSpPr>
          <p:cNvPr id="134" name="Google Shape;134;p29"/>
          <p:cNvSpPr txBox="1">
            <a:spLocks noGrp="1"/>
          </p:cNvSpPr>
          <p:nvPr>
            <p:ph type="subTitle" idx="1"/>
          </p:nvPr>
        </p:nvSpPr>
        <p:spPr>
          <a:xfrm>
            <a:off x="3335000" y="3257551"/>
            <a:ext cx="24738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Made by Bug Busters!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2"/>
          <p:cNvSpPr/>
          <p:nvPr/>
        </p:nvSpPr>
        <p:spPr>
          <a:xfrm>
            <a:off x="3164700" y="1304600"/>
            <a:ext cx="6691200" cy="6691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42"/>
          <p:cNvSpPr txBox="1">
            <a:spLocks noGrp="1"/>
          </p:cNvSpPr>
          <p:nvPr>
            <p:ph type="title"/>
          </p:nvPr>
        </p:nvSpPr>
        <p:spPr>
          <a:xfrm>
            <a:off x="2421000" y="179699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4000"/>
              <a:t>POSSIBLE FUTURE ENHANCEMENTS</a:t>
            </a:r>
          </a:p>
        </p:txBody>
      </p:sp>
      <p:sp>
        <p:nvSpPr>
          <p:cNvPr id="329" name="Google Shape;329;p42"/>
          <p:cNvSpPr txBox="1">
            <a:spLocks noGrp="1"/>
          </p:cNvSpPr>
          <p:nvPr>
            <p:ph type="subTitle" idx="1"/>
          </p:nvPr>
        </p:nvSpPr>
        <p:spPr>
          <a:xfrm flipH="1">
            <a:off x="4562400" y="1924050"/>
            <a:ext cx="3895800" cy="24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l">
              <a:lnSpc>
                <a:spcPct val="90000"/>
              </a:lnSpc>
              <a:spcBef>
                <a:spcPts val="1200"/>
              </a:spcBef>
              <a:buFont typeface="Arial"/>
              <a:buChar char="•"/>
            </a:pPr>
            <a:r>
              <a:rPr lang="en-GB" sz="1800"/>
              <a:t>More Token options can be added for rewards.</a:t>
            </a:r>
            <a:endParaRPr lang="en-US"/>
          </a:p>
          <a:p>
            <a:pPr marL="342900" algn="l">
              <a:lnSpc>
                <a:spcPct val="90000"/>
              </a:lnSpc>
              <a:spcBef>
                <a:spcPts val="1200"/>
              </a:spcBef>
              <a:buFont typeface="Arial"/>
              <a:buChar char="•"/>
            </a:pPr>
            <a:r>
              <a:rPr lang="en-GB" sz="1800"/>
              <a:t>Rewards can be sent to answers reaching certain number of upvotes.</a:t>
            </a:r>
          </a:p>
          <a:p>
            <a:pPr marL="342900" algn="l">
              <a:lnSpc>
                <a:spcPct val="90000"/>
              </a:lnSpc>
              <a:spcBef>
                <a:spcPts val="1200"/>
              </a:spcBef>
              <a:buFont typeface="Arial"/>
              <a:buChar char="•"/>
            </a:pPr>
            <a:r>
              <a:rPr lang="en-GB" sz="1800"/>
              <a:t>Few percentage of transactions can be taken as commission Fee.</a:t>
            </a:r>
            <a:endParaRPr lang="en-US" sz="1800"/>
          </a:p>
          <a:p>
            <a:pPr marL="342900" algn="l">
              <a:lnSpc>
                <a:spcPct val="90000"/>
              </a:lnSpc>
              <a:spcBef>
                <a:spcPts val="1200"/>
              </a:spcBef>
              <a:buFont typeface="Arial"/>
              <a:buChar char="•"/>
            </a:pPr>
            <a:r>
              <a:rPr lang="en-GB" sz="1800"/>
              <a:t>Your Ideas?</a:t>
            </a:r>
            <a:endParaRPr lang="en-US" sz="180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330" name="Google Shape;330;p42"/>
          <p:cNvGrpSpPr/>
          <p:nvPr/>
        </p:nvGrpSpPr>
        <p:grpSpPr>
          <a:xfrm>
            <a:off x="1068436" y="1677128"/>
            <a:ext cx="2427289" cy="2921150"/>
            <a:chOff x="-1056625" y="2573725"/>
            <a:chExt cx="917100" cy="1187025"/>
          </a:xfrm>
        </p:grpSpPr>
        <p:sp>
          <p:nvSpPr>
            <p:cNvPr id="331" name="Google Shape;331;p42"/>
            <p:cNvSpPr/>
            <p:nvPr/>
          </p:nvSpPr>
          <p:spPr>
            <a:xfrm>
              <a:off x="-368950" y="3484925"/>
              <a:ext cx="179450" cy="231375"/>
            </a:xfrm>
            <a:custGeom>
              <a:avLst/>
              <a:gdLst/>
              <a:ahLst/>
              <a:cxnLst/>
              <a:rect l="l" t="t" r="r" b="b"/>
              <a:pathLst>
                <a:path w="7178" h="9255" extrusionOk="0">
                  <a:moveTo>
                    <a:pt x="7178" y="1"/>
                  </a:moveTo>
                  <a:cubicBezTo>
                    <a:pt x="4960" y="1567"/>
                    <a:pt x="2544" y="2842"/>
                    <a:pt x="0" y="3799"/>
                  </a:cubicBezTo>
                  <a:lnTo>
                    <a:pt x="0" y="9254"/>
                  </a:lnTo>
                  <a:lnTo>
                    <a:pt x="7178" y="9254"/>
                  </a:lnTo>
                  <a:lnTo>
                    <a:pt x="71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2"/>
            <p:cNvSpPr/>
            <p:nvPr/>
          </p:nvSpPr>
          <p:spPr>
            <a:xfrm>
              <a:off x="-368950" y="3431250"/>
              <a:ext cx="179450" cy="148650"/>
            </a:xfrm>
            <a:custGeom>
              <a:avLst/>
              <a:gdLst/>
              <a:ahLst/>
              <a:cxnLst/>
              <a:rect l="l" t="t" r="r" b="b"/>
              <a:pathLst>
                <a:path w="7178" h="5946" extrusionOk="0">
                  <a:moveTo>
                    <a:pt x="0" y="1"/>
                  </a:moveTo>
                  <a:lnTo>
                    <a:pt x="0" y="5946"/>
                  </a:lnTo>
                  <a:cubicBezTo>
                    <a:pt x="2544" y="4989"/>
                    <a:pt x="4960" y="3714"/>
                    <a:pt x="7178" y="2148"/>
                  </a:cubicBezTo>
                  <a:lnTo>
                    <a:pt x="717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2"/>
            <p:cNvSpPr/>
            <p:nvPr/>
          </p:nvSpPr>
          <p:spPr>
            <a:xfrm>
              <a:off x="-522725" y="3579875"/>
              <a:ext cx="153975" cy="134125"/>
            </a:xfrm>
            <a:custGeom>
              <a:avLst/>
              <a:gdLst/>
              <a:ahLst/>
              <a:cxnLst/>
              <a:rect l="l" t="t" r="r" b="b"/>
              <a:pathLst>
                <a:path w="6159" h="5365" extrusionOk="0">
                  <a:moveTo>
                    <a:pt x="6158" y="1"/>
                  </a:moveTo>
                  <a:cubicBezTo>
                    <a:pt x="5754" y="149"/>
                    <a:pt x="5351" y="298"/>
                    <a:pt x="4947" y="433"/>
                  </a:cubicBezTo>
                  <a:cubicBezTo>
                    <a:pt x="4068" y="2998"/>
                    <a:pt x="2559" y="5364"/>
                    <a:pt x="1" y="5364"/>
                  </a:cubicBezTo>
                  <a:lnTo>
                    <a:pt x="6158" y="5364"/>
                  </a:lnTo>
                  <a:lnTo>
                    <a:pt x="61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2"/>
            <p:cNvSpPr/>
            <p:nvPr/>
          </p:nvSpPr>
          <p:spPr>
            <a:xfrm>
              <a:off x="-399075" y="3431250"/>
              <a:ext cx="30150" cy="159450"/>
            </a:xfrm>
            <a:custGeom>
              <a:avLst/>
              <a:gdLst/>
              <a:ahLst/>
              <a:cxnLst/>
              <a:rect l="l" t="t" r="r" b="b"/>
              <a:pathLst>
                <a:path w="1206" h="6378" extrusionOk="0">
                  <a:moveTo>
                    <a:pt x="1205" y="1"/>
                  </a:moveTo>
                  <a:cubicBezTo>
                    <a:pt x="1205" y="1"/>
                    <a:pt x="1042" y="3331"/>
                    <a:pt x="1" y="6378"/>
                  </a:cubicBezTo>
                  <a:cubicBezTo>
                    <a:pt x="405" y="6243"/>
                    <a:pt x="808" y="6094"/>
                    <a:pt x="1205" y="5946"/>
                  </a:cubicBezTo>
                  <a:lnTo>
                    <a:pt x="12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2"/>
            <p:cNvSpPr/>
            <p:nvPr/>
          </p:nvSpPr>
          <p:spPr>
            <a:xfrm>
              <a:off x="-785950" y="3335425"/>
              <a:ext cx="232250" cy="103825"/>
            </a:xfrm>
            <a:custGeom>
              <a:avLst/>
              <a:gdLst/>
              <a:ahLst/>
              <a:cxnLst/>
              <a:rect l="l" t="t" r="r" b="b"/>
              <a:pathLst>
                <a:path w="9290" h="4153" extrusionOk="0">
                  <a:moveTo>
                    <a:pt x="4153" y="0"/>
                  </a:moveTo>
                  <a:cubicBezTo>
                    <a:pt x="1857" y="0"/>
                    <a:pt x="1" y="1857"/>
                    <a:pt x="1" y="4153"/>
                  </a:cubicBezTo>
                  <a:lnTo>
                    <a:pt x="9290" y="4153"/>
                  </a:lnTo>
                  <a:cubicBezTo>
                    <a:pt x="9290" y="1857"/>
                    <a:pt x="7426" y="0"/>
                    <a:pt x="51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2"/>
            <p:cNvSpPr/>
            <p:nvPr/>
          </p:nvSpPr>
          <p:spPr>
            <a:xfrm>
              <a:off x="-609150" y="2887950"/>
              <a:ext cx="152700" cy="107925"/>
            </a:xfrm>
            <a:custGeom>
              <a:avLst/>
              <a:gdLst/>
              <a:ahLst/>
              <a:cxnLst/>
              <a:rect l="l" t="t" r="r" b="b"/>
              <a:pathLst>
                <a:path w="6108" h="4317" extrusionOk="0">
                  <a:moveTo>
                    <a:pt x="222" y="0"/>
                  </a:moveTo>
                  <a:cubicBezTo>
                    <a:pt x="148" y="0"/>
                    <a:pt x="74" y="0"/>
                    <a:pt x="0" y="1"/>
                  </a:cubicBezTo>
                  <a:lnTo>
                    <a:pt x="220" y="3168"/>
                  </a:lnTo>
                  <a:cubicBezTo>
                    <a:pt x="2714" y="3168"/>
                    <a:pt x="4627" y="3615"/>
                    <a:pt x="6108" y="4316"/>
                  </a:cubicBezTo>
                  <a:cubicBezTo>
                    <a:pt x="5980" y="2927"/>
                    <a:pt x="5591" y="1588"/>
                    <a:pt x="4833" y="412"/>
                  </a:cubicBezTo>
                  <a:cubicBezTo>
                    <a:pt x="3311" y="142"/>
                    <a:pt x="1770" y="0"/>
                    <a:pt x="2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2"/>
            <p:cNvSpPr/>
            <p:nvPr/>
          </p:nvSpPr>
          <p:spPr>
            <a:xfrm>
              <a:off x="-488350" y="2898250"/>
              <a:ext cx="302925" cy="505400"/>
            </a:xfrm>
            <a:custGeom>
              <a:avLst/>
              <a:gdLst/>
              <a:ahLst/>
              <a:cxnLst/>
              <a:rect l="l" t="t" r="r" b="b"/>
              <a:pathLst>
                <a:path w="12117" h="20216" extrusionOk="0">
                  <a:moveTo>
                    <a:pt x="1" y="0"/>
                  </a:moveTo>
                  <a:lnTo>
                    <a:pt x="1" y="0"/>
                  </a:lnTo>
                  <a:cubicBezTo>
                    <a:pt x="752" y="1176"/>
                    <a:pt x="1141" y="2515"/>
                    <a:pt x="1276" y="3904"/>
                  </a:cubicBezTo>
                  <a:cubicBezTo>
                    <a:pt x="5478" y="5909"/>
                    <a:pt x="6158" y="10083"/>
                    <a:pt x="6562" y="12499"/>
                  </a:cubicBezTo>
                  <a:cubicBezTo>
                    <a:pt x="7136" y="15957"/>
                    <a:pt x="6633" y="20215"/>
                    <a:pt x="6633" y="20215"/>
                  </a:cubicBezTo>
                  <a:lnTo>
                    <a:pt x="12117" y="20208"/>
                  </a:lnTo>
                  <a:cubicBezTo>
                    <a:pt x="12117" y="20208"/>
                    <a:pt x="11897" y="15305"/>
                    <a:pt x="11323" y="11316"/>
                  </a:cubicBezTo>
                  <a:cubicBezTo>
                    <a:pt x="10849" y="8063"/>
                    <a:pt x="9035" y="1679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2"/>
            <p:cNvSpPr/>
            <p:nvPr/>
          </p:nvSpPr>
          <p:spPr>
            <a:xfrm>
              <a:off x="-792500" y="2732425"/>
              <a:ext cx="205875" cy="441650"/>
            </a:xfrm>
            <a:custGeom>
              <a:avLst/>
              <a:gdLst/>
              <a:ahLst/>
              <a:cxnLst/>
              <a:rect l="l" t="t" r="r" b="b"/>
              <a:pathLst>
                <a:path w="8235" h="17666" extrusionOk="0">
                  <a:moveTo>
                    <a:pt x="114" y="1"/>
                  </a:moveTo>
                  <a:cubicBezTo>
                    <a:pt x="50" y="1"/>
                    <a:pt x="1" y="51"/>
                    <a:pt x="1" y="114"/>
                  </a:cubicBezTo>
                  <a:lnTo>
                    <a:pt x="1" y="17552"/>
                  </a:lnTo>
                  <a:cubicBezTo>
                    <a:pt x="1" y="17616"/>
                    <a:pt x="50" y="17665"/>
                    <a:pt x="114" y="17665"/>
                  </a:cubicBezTo>
                  <a:lnTo>
                    <a:pt x="8121" y="17665"/>
                  </a:lnTo>
                  <a:cubicBezTo>
                    <a:pt x="8184" y="17665"/>
                    <a:pt x="8234" y="17616"/>
                    <a:pt x="8234" y="17552"/>
                  </a:cubicBezTo>
                  <a:lnTo>
                    <a:pt x="8234" y="114"/>
                  </a:lnTo>
                  <a:cubicBezTo>
                    <a:pt x="8234" y="51"/>
                    <a:pt x="8184" y="1"/>
                    <a:pt x="81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2"/>
            <p:cNvSpPr/>
            <p:nvPr/>
          </p:nvSpPr>
          <p:spPr>
            <a:xfrm>
              <a:off x="-792500" y="2820125"/>
              <a:ext cx="205875" cy="353950"/>
            </a:xfrm>
            <a:custGeom>
              <a:avLst/>
              <a:gdLst/>
              <a:ahLst/>
              <a:cxnLst/>
              <a:rect l="l" t="t" r="r" b="b"/>
              <a:pathLst>
                <a:path w="8235" h="14158" extrusionOk="0">
                  <a:moveTo>
                    <a:pt x="8234" y="0"/>
                  </a:moveTo>
                  <a:cubicBezTo>
                    <a:pt x="6626" y="4330"/>
                    <a:pt x="3976" y="8383"/>
                    <a:pt x="164" y="10756"/>
                  </a:cubicBezTo>
                  <a:cubicBezTo>
                    <a:pt x="64" y="10820"/>
                    <a:pt x="1" y="10926"/>
                    <a:pt x="1" y="11040"/>
                  </a:cubicBezTo>
                  <a:lnTo>
                    <a:pt x="1" y="13817"/>
                  </a:lnTo>
                  <a:cubicBezTo>
                    <a:pt x="1" y="14001"/>
                    <a:pt x="156" y="14157"/>
                    <a:pt x="341" y="14157"/>
                  </a:cubicBezTo>
                  <a:lnTo>
                    <a:pt x="7901" y="14157"/>
                  </a:lnTo>
                  <a:cubicBezTo>
                    <a:pt x="8085" y="14157"/>
                    <a:pt x="8234" y="14001"/>
                    <a:pt x="8234" y="13817"/>
                  </a:cubicBezTo>
                  <a:lnTo>
                    <a:pt x="82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2"/>
            <p:cNvSpPr/>
            <p:nvPr/>
          </p:nvSpPr>
          <p:spPr>
            <a:xfrm>
              <a:off x="-747150" y="3174050"/>
              <a:ext cx="115350" cy="32075"/>
            </a:xfrm>
            <a:custGeom>
              <a:avLst/>
              <a:gdLst/>
              <a:ahLst/>
              <a:cxnLst/>
              <a:rect l="l" t="t" r="r" b="b"/>
              <a:pathLst>
                <a:path w="4614" h="1283" extrusionOk="0">
                  <a:moveTo>
                    <a:pt x="0" y="0"/>
                  </a:moveTo>
                  <a:lnTo>
                    <a:pt x="0" y="1127"/>
                  </a:lnTo>
                  <a:cubicBezTo>
                    <a:pt x="0" y="1212"/>
                    <a:pt x="71" y="1283"/>
                    <a:pt x="156" y="1283"/>
                  </a:cubicBezTo>
                  <a:lnTo>
                    <a:pt x="4457" y="1283"/>
                  </a:lnTo>
                  <a:cubicBezTo>
                    <a:pt x="4542" y="1283"/>
                    <a:pt x="4613" y="1212"/>
                    <a:pt x="4613" y="1127"/>
                  </a:cubicBezTo>
                  <a:lnTo>
                    <a:pt x="46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2"/>
            <p:cNvSpPr/>
            <p:nvPr/>
          </p:nvSpPr>
          <p:spPr>
            <a:xfrm>
              <a:off x="-726775" y="3206100"/>
              <a:ext cx="74600" cy="15450"/>
            </a:xfrm>
            <a:custGeom>
              <a:avLst/>
              <a:gdLst/>
              <a:ahLst/>
              <a:cxnLst/>
              <a:rect l="l" t="t" r="r" b="b"/>
              <a:pathLst>
                <a:path w="2984" h="618" extrusionOk="0">
                  <a:moveTo>
                    <a:pt x="0" y="1"/>
                  </a:moveTo>
                  <a:cubicBezTo>
                    <a:pt x="0" y="341"/>
                    <a:pt x="270" y="617"/>
                    <a:pt x="610" y="617"/>
                  </a:cubicBezTo>
                  <a:lnTo>
                    <a:pt x="2367" y="617"/>
                  </a:lnTo>
                  <a:cubicBezTo>
                    <a:pt x="2707" y="617"/>
                    <a:pt x="2983" y="341"/>
                    <a:pt x="29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2"/>
            <p:cNvSpPr/>
            <p:nvPr/>
          </p:nvSpPr>
          <p:spPr>
            <a:xfrm>
              <a:off x="-654150" y="2853950"/>
              <a:ext cx="175575" cy="168825"/>
            </a:xfrm>
            <a:custGeom>
              <a:avLst/>
              <a:gdLst/>
              <a:ahLst/>
              <a:cxnLst/>
              <a:rect l="l" t="t" r="r" b="b"/>
              <a:pathLst>
                <a:path w="7023" h="6753" extrusionOk="0">
                  <a:moveTo>
                    <a:pt x="3655" y="1"/>
                  </a:moveTo>
                  <a:cubicBezTo>
                    <a:pt x="3651" y="1"/>
                    <a:pt x="3647" y="1"/>
                    <a:pt x="3642" y="1"/>
                  </a:cubicBezTo>
                  <a:cubicBezTo>
                    <a:pt x="2275" y="1"/>
                    <a:pt x="1042" y="823"/>
                    <a:pt x="525" y="2084"/>
                  </a:cubicBezTo>
                  <a:cubicBezTo>
                    <a:pt x="0" y="3345"/>
                    <a:pt x="291" y="4798"/>
                    <a:pt x="1255" y="5761"/>
                  </a:cubicBezTo>
                  <a:cubicBezTo>
                    <a:pt x="1899" y="6411"/>
                    <a:pt x="2767" y="6753"/>
                    <a:pt x="3648" y="6753"/>
                  </a:cubicBezTo>
                  <a:cubicBezTo>
                    <a:pt x="4083" y="6753"/>
                    <a:pt x="4522" y="6669"/>
                    <a:pt x="4939" y="6498"/>
                  </a:cubicBezTo>
                  <a:cubicBezTo>
                    <a:pt x="6200" y="5974"/>
                    <a:pt x="7022" y="4741"/>
                    <a:pt x="7022" y="3373"/>
                  </a:cubicBezTo>
                  <a:cubicBezTo>
                    <a:pt x="7022" y="1514"/>
                    <a:pt x="5513" y="1"/>
                    <a:pt x="36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2"/>
            <p:cNvSpPr/>
            <p:nvPr/>
          </p:nvSpPr>
          <p:spPr>
            <a:xfrm>
              <a:off x="-640325" y="2866700"/>
              <a:ext cx="148800" cy="143150"/>
            </a:xfrm>
            <a:custGeom>
              <a:avLst/>
              <a:gdLst/>
              <a:ahLst/>
              <a:cxnLst/>
              <a:rect l="l" t="t" r="r" b="b"/>
              <a:pathLst>
                <a:path w="5952" h="5726" extrusionOk="0">
                  <a:moveTo>
                    <a:pt x="3091" y="1"/>
                  </a:moveTo>
                  <a:cubicBezTo>
                    <a:pt x="2345" y="1"/>
                    <a:pt x="1612" y="292"/>
                    <a:pt x="1063" y="837"/>
                  </a:cubicBezTo>
                  <a:cubicBezTo>
                    <a:pt x="248" y="1659"/>
                    <a:pt x="0" y="2892"/>
                    <a:pt x="446" y="3962"/>
                  </a:cubicBezTo>
                  <a:cubicBezTo>
                    <a:pt x="886" y="5032"/>
                    <a:pt x="1934" y="5726"/>
                    <a:pt x="3089" y="5726"/>
                  </a:cubicBezTo>
                  <a:cubicBezTo>
                    <a:pt x="4670" y="5726"/>
                    <a:pt x="5952" y="4444"/>
                    <a:pt x="5952" y="2863"/>
                  </a:cubicBezTo>
                  <a:cubicBezTo>
                    <a:pt x="5952" y="1708"/>
                    <a:pt x="5258" y="660"/>
                    <a:pt x="4188" y="220"/>
                  </a:cubicBezTo>
                  <a:cubicBezTo>
                    <a:pt x="3833" y="72"/>
                    <a:pt x="3460" y="1"/>
                    <a:pt x="30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2"/>
            <p:cNvSpPr/>
            <p:nvPr/>
          </p:nvSpPr>
          <p:spPr>
            <a:xfrm>
              <a:off x="-736000" y="2597100"/>
              <a:ext cx="92850" cy="135350"/>
            </a:xfrm>
            <a:custGeom>
              <a:avLst/>
              <a:gdLst/>
              <a:ahLst/>
              <a:cxnLst/>
              <a:rect l="l" t="t" r="r" b="b"/>
              <a:pathLst>
                <a:path w="3714" h="5414" extrusionOk="0">
                  <a:moveTo>
                    <a:pt x="1" y="1"/>
                  </a:moveTo>
                  <a:lnTo>
                    <a:pt x="1" y="5414"/>
                  </a:lnTo>
                  <a:lnTo>
                    <a:pt x="3714" y="5414"/>
                  </a:lnTo>
                  <a:lnTo>
                    <a:pt x="37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2"/>
            <p:cNvSpPr/>
            <p:nvPr/>
          </p:nvSpPr>
          <p:spPr>
            <a:xfrm>
              <a:off x="-769300" y="2573725"/>
              <a:ext cx="159450" cy="23400"/>
            </a:xfrm>
            <a:custGeom>
              <a:avLst/>
              <a:gdLst/>
              <a:ahLst/>
              <a:cxnLst/>
              <a:rect l="l" t="t" r="r" b="b"/>
              <a:pathLst>
                <a:path w="6378" h="936" extrusionOk="0">
                  <a:moveTo>
                    <a:pt x="1" y="0"/>
                  </a:moveTo>
                  <a:cubicBezTo>
                    <a:pt x="1" y="517"/>
                    <a:pt x="419" y="936"/>
                    <a:pt x="936" y="936"/>
                  </a:cubicBezTo>
                  <a:lnTo>
                    <a:pt x="5443" y="936"/>
                  </a:lnTo>
                  <a:cubicBezTo>
                    <a:pt x="5960" y="936"/>
                    <a:pt x="6378" y="517"/>
                    <a:pt x="63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2"/>
            <p:cNvSpPr/>
            <p:nvPr/>
          </p:nvSpPr>
          <p:spPr>
            <a:xfrm>
              <a:off x="-917025" y="3394950"/>
              <a:ext cx="756225" cy="56875"/>
            </a:xfrm>
            <a:custGeom>
              <a:avLst/>
              <a:gdLst/>
              <a:ahLst/>
              <a:cxnLst/>
              <a:rect l="l" t="t" r="r" b="b"/>
              <a:pathLst>
                <a:path w="30249" h="2275" extrusionOk="0">
                  <a:moveTo>
                    <a:pt x="376" y="0"/>
                  </a:moveTo>
                  <a:cubicBezTo>
                    <a:pt x="163" y="0"/>
                    <a:pt x="0" y="163"/>
                    <a:pt x="0" y="376"/>
                  </a:cubicBezTo>
                  <a:lnTo>
                    <a:pt x="0" y="1899"/>
                  </a:lnTo>
                  <a:cubicBezTo>
                    <a:pt x="0" y="2105"/>
                    <a:pt x="163" y="2275"/>
                    <a:pt x="376" y="2275"/>
                  </a:cubicBezTo>
                  <a:lnTo>
                    <a:pt x="29873" y="2275"/>
                  </a:lnTo>
                  <a:cubicBezTo>
                    <a:pt x="30079" y="2275"/>
                    <a:pt x="30249" y="2105"/>
                    <a:pt x="30249" y="1899"/>
                  </a:cubicBezTo>
                  <a:lnTo>
                    <a:pt x="30249" y="376"/>
                  </a:lnTo>
                  <a:cubicBezTo>
                    <a:pt x="30249" y="163"/>
                    <a:pt x="30079" y="0"/>
                    <a:pt x="298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2"/>
            <p:cNvSpPr/>
            <p:nvPr/>
          </p:nvSpPr>
          <p:spPr>
            <a:xfrm>
              <a:off x="-1056625" y="3705125"/>
              <a:ext cx="917100" cy="55625"/>
            </a:xfrm>
            <a:custGeom>
              <a:avLst/>
              <a:gdLst/>
              <a:ahLst/>
              <a:cxnLst/>
              <a:rect l="l" t="t" r="r" b="b"/>
              <a:pathLst>
                <a:path w="36684" h="2225" extrusionOk="0">
                  <a:moveTo>
                    <a:pt x="3799" y="0"/>
                  </a:moveTo>
                  <a:cubicBezTo>
                    <a:pt x="2226" y="0"/>
                    <a:pt x="773" y="850"/>
                    <a:pt x="1" y="2225"/>
                  </a:cubicBezTo>
                  <a:lnTo>
                    <a:pt x="35989" y="2225"/>
                  </a:lnTo>
                  <a:cubicBezTo>
                    <a:pt x="36371" y="2225"/>
                    <a:pt x="36683" y="1913"/>
                    <a:pt x="36683" y="1531"/>
                  </a:cubicBezTo>
                  <a:lnTo>
                    <a:pt x="36683" y="694"/>
                  </a:lnTo>
                  <a:cubicBezTo>
                    <a:pt x="36683" y="312"/>
                    <a:pt x="36371" y="0"/>
                    <a:pt x="359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2"/>
            <p:cNvSpPr/>
            <p:nvPr/>
          </p:nvSpPr>
          <p:spPr>
            <a:xfrm>
              <a:off x="-777450" y="2985250"/>
              <a:ext cx="6775" cy="60525"/>
            </a:xfrm>
            <a:custGeom>
              <a:avLst/>
              <a:gdLst/>
              <a:ahLst/>
              <a:cxnLst/>
              <a:rect l="l" t="t" r="r" b="b"/>
              <a:pathLst>
                <a:path w="271" h="2421" extrusionOk="0">
                  <a:moveTo>
                    <a:pt x="135" y="1"/>
                  </a:moveTo>
                  <a:cubicBezTo>
                    <a:pt x="68" y="1"/>
                    <a:pt x="1" y="45"/>
                    <a:pt x="1" y="134"/>
                  </a:cubicBezTo>
                  <a:lnTo>
                    <a:pt x="1" y="2288"/>
                  </a:lnTo>
                  <a:cubicBezTo>
                    <a:pt x="1" y="2376"/>
                    <a:pt x="68" y="2421"/>
                    <a:pt x="135" y="2421"/>
                  </a:cubicBezTo>
                  <a:cubicBezTo>
                    <a:pt x="203" y="2421"/>
                    <a:pt x="270" y="2376"/>
                    <a:pt x="270" y="2288"/>
                  </a:cubicBezTo>
                  <a:lnTo>
                    <a:pt x="270" y="134"/>
                  </a:lnTo>
                  <a:cubicBezTo>
                    <a:pt x="270" y="45"/>
                    <a:pt x="203" y="1"/>
                    <a:pt x="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2"/>
            <p:cNvSpPr/>
            <p:nvPr/>
          </p:nvSpPr>
          <p:spPr>
            <a:xfrm>
              <a:off x="-777450" y="2760475"/>
              <a:ext cx="6775" cy="160775"/>
            </a:xfrm>
            <a:custGeom>
              <a:avLst/>
              <a:gdLst/>
              <a:ahLst/>
              <a:cxnLst/>
              <a:rect l="l" t="t" r="r" b="b"/>
              <a:pathLst>
                <a:path w="271" h="6431" extrusionOk="0">
                  <a:moveTo>
                    <a:pt x="135" y="0"/>
                  </a:moveTo>
                  <a:cubicBezTo>
                    <a:pt x="68" y="0"/>
                    <a:pt x="1" y="45"/>
                    <a:pt x="1" y="133"/>
                  </a:cubicBezTo>
                  <a:lnTo>
                    <a:pt x="1" y="6298"/>
                  </a:lnTo>
                  <a:cubicBezTo>
                    <a:pt x="1" y="6386"/>
                    <a:pt x="68" y="6430"/>
                    <a:pt x="135" y="6430"/>
                  </a:cubicBezTo>
                  <a:cubicBezTo>
                    <a:pt x="203" y="6430"/>
                    <a:pt x="270" y="6386"/>
                    <a:pt x="270" y="6298"/>
                  </a:cubicBezTo>
                  <a:lnTo>
                    <a:pt x="270" y="133"/>
                  </a:lnTo>
                  <a:cubicBezTo>
                    <a:pt x="270" y="45"/>
                    <a:pt x="203" y="0"/>
                    <a:pt x="1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2"/>
            <p:cNvSpPr/>
            <p:nvPr/>
          </p:nvSpPr>
          <p:spPr>
            <a:xfrm>
              <a:off x="-898425" y="3406650"/>
              <a:ext cx="24325" cy="23000"/>
            </a:xfrm>
            <a:custGeom>
              <a:avLst/>
              <a:gdLst/>
              <a:ahLst/>
              <a:cxnLst/>
              <a:rect l="l" t="t" r="r" b="b"/>
              <a:pathLst>
                <a:path w="973" h="920" extrusionOk="0">
                  <a:moveTo>
                    <a:pt x="539" y="259"/>
                  </a:moveTo>
                  <a:lnTo>
                    <a:pt x="539" y="259"/>
                  </a:lnTo>
                  <a:cubicBezTo>
                    <a:pt x="539" y="259"/>
                    <a:pt x="538" y="259"/>
                    <a:pt x="537" y="260"/>
                  </a:cubicBezTo>
                  <a:lnTo>
                    <a:pt x="537" y="260"/>
                  </a:lnTo>
                  <a:cubicBezTo>
                    <a:pt x="538" y="259"/>
                    <a:pt x="539" y="259"/>
                    <a:pt x="539" y="259"/>
                  </a:cubicBezTo>
                  <a:close/>
                  <a:moveTo>
                    <a:pt x="569" y="1"/>
                  </a:moveTo>
                  <a:cubicBezTo>
                    <a:pt x="474" y="1"/>
                    <a:pt x="378" y="24"/>
                    <a:pt x="291" y="71"/>
                  </a:cubicBezTo>
                  <a:cubicBezTo>
                    <a:pt x="121" y="170"/>
                    <a:pt x="15" y="347"/>
                    <a:pt x="7" y="538"/>
                  </a:cubicBezTo>
                  <a:cubicBezTo>
                    <a:pt x="0" y="652"/>
                    <a:pt x="29" y="758"/>
                    <a:pt x="78" y="850"/>
                  </a:cubicBezTo>
                  <a:cubicBezTo>
                    <a:pt x="107" y="899"/>
                    <a:pt x="149" y="919"/>
                    <a:pt x="191" y="919"/>
                  </a:cubicBezTo>
                  <a:cubicBezTo>
                    <a:pt x="282" y="919"/>
                    <a:pt x="370" y="822"/>
                    <a:pt x="312" y="715"/>
                  </a:cubicBezTo>
                  <a:lnTo>
                    <a:pt x="298" y="680"/>
                  </a:lnTo>
                  <a:cubicBezTo>
                    <a:pt x="295" y="675"/>
                    <a:pt x="294" y="672"/>
                    <a:pt x="293" y="672"/>
                  </a:cubicBezTo>
                  <a:lnTo>
                    <a:pt x="293" y="672"/>
                  </a:lnTo>
                  <a:cubicBezTo>
                    <a:pt x="292" y="672"/>
                    <a:pt x="294" y="678"/>
                    <a:pt x="298" y="687"/>
                  </a:cubicBezTo>
                  <a:lnTo>
                    <a:pt x="291" y="673"/>
                  </a:lnTo>
                  <a:cubicBezTo>
                    <a:pt x="284" y="652"/>
                    <a:pt x="277" y="637"/>
                    <a:pt x="277" y="616"/>
                  </a:cubicBezTo>
                  <a:lnTo>
                    <a:pt x="277" y="609"/>
                  </a:lnTo>
                  <a:lnTo>
                    <a:pt x="277" y="574"/>
                  </a:lnTo>
                  <a:cubicBezTo>
                    <a:pt x="277" y="560"/>
                    <a:pt x="284" y="517"/>
                    <a:pt x="277" y="510"/>
                  </a:cubicBezTo>
                  <a:lnTo>
                    <a:pt x="277" y="503"/>
                  </a:lnTo>
                  <a:cubicBezTo>
                    <a:pt x="277" y="496"/>
                    <a:pt x="277" y="489"/>
                    <a:pt x="284" y="475"/>
                  </a:cubicBezTo>
                  <a:cubicBezTo>
                    <a:pt x="284" y="467"/>
                    <a:pt x="284" y="453"/>
                    <a:pt x="291" y="446"/>
                  </a:cubicBezTo>
                  <a:lnTo>
                    <a:pt x="298" y="426"/>
                  </a:lnTo>
                  <a:lnTo>
                    <a:pt x="298" y="426"/>
                  </a:lnTo>
                  <a:cubicBezTo>
                    <a:pt x="293" y="439"/>
                    <a:pt x="292" y="443"/>
                    <a:pt x="293" y="443"/>
                  </a:cubicBezTo>
                  <a:cubicBezTo>
                    <a:pt x="294" y="443"/>
                    <a:pt x="295" y="442"/>
                    <a:pt x="298" y="439"/>
                  </a:cubicBezTo>
                  <a:cubicBezTo>
                    <a:pt x="305" y="418"/>
                    <a:pt x="319" y="397"/>
                    <a:pt x="326" y="382"/>
                  </a:cubicBezTo>
                  <a:lnTo>
                    <a:pt x="333" y="368"/>
                  </a:lnTo>
                  <a:lnTo>
                    <a:pt x="333" y="368"/>
                  </a:lnTo>
                  <a:cubicBezTo>
                    <a:pt x="329" y="377"/>
                    <a:pt x="327" y="383"/>
                    <a:pt x="328" y="383"/>
                  </a:cubicBezTo>
                  <a:cubicBezTo>
                    <a:pt x="329" y="383"/>
                    <a:pt x="331" y="381"/>
                    <a:pt x="333" y="375"/>
                  </a:cubicBezTo>
                  <a:lnTo>
                    <a:pt x="355" y="354"/>
                  </a:lnTo>
                  <a:lnTo>
                    <a:pt x="376" y="333"/>
                  </a:lnTo>
                  <a:lnTo>
                    <a:pt x="383" y="326"/>
                  </a:lnTo>
                  <a:cubicBezTo>
                    <a:pt x="390" y="319"/>
                    <a:pt x="411" y="304"/>
                    <a:pt x="433" y="297"/>
                  </a:cubicBezTo>
                  <a:lnTo>
                    <a:pt x="447" y="290"/>
                  </a:lnTo>
                  <a:cubicBezTo>
                    <a:pt x="454" y="287"/>
                    <a:pt x="457" y="285"/>
                    <a:pt x="457" y="285"/>
                  </a:cubicBezTo>
                  <a:lnTo>
                    <a:pt x="457" y="285"/>
                  </a:lnTo>
                  <a:cubicBezTo>
                    <a:pt x="456" y="285"/>
                    <a:pt x="450" y="287"/>
                    <a:pt x="440" y="290"/>
                  </a:cubicBezTo>
                  <a:lnTo>
                    <a:pt x="468" y="276"/>
                  </a:lnTo>
                  <a:cubicBezTo>
                    <a:pt x="489" y="269"/>
                    <a:pt x="511" y="269"/>
                    <a:pt x="532" y="262"/>
                  </a:cubicBezTo>
                  <a:lnTo>
                    <a:pt x="603" y="262"/>
                  </a:lnTo>
                  <a:cubicBezTo>
                    <a:pt x="624" y="269"/>
                    <a:pt x="645" y="269"/>
                    <a:pt x="666" y="276"/>
                  </a:cubicBezTo>
                  <a:lnTo>
                    <a:pt x="695" y="283"/>
                  </a:lnTo>
                  <a:lnTo>
                    <a:pt x="688" y="283"/>
                  </a:lnTo>
                  <a:lnTo>
                    <a:pt x="702" y="290"/>
                  </a:lnTo>
                  <a:cubicBezTo>
                    <a:pt x="728" y="307"/>
                    <a:pt x="753" y="314"/>
                    <a:pt x="777" y="314"/>
                  </a:cubicBezTo>
                  <a:cubicBezTo>
                    <a:pt x="896" y="314"/>
                    <a:pt x="972" y="134"/>
                    <a:pt x="836" y="64"/>
                  </a:cubicBezTo>
                  <a:cubicBezTo>
                    <a:pt x="753" y="22"/>
                    <a:pt x="661" y="1"/>
                    <a:pt x="5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2"/>
            <p:cNvSpPr/>
            <p:nvPr/>
          </p:nvSpPr>
          <p:spPr>
            <a:xfrm>
              <a:off x="-853425" y="3406800"/>
              <a:ext cx="195575" cy="6775"/>
            </a:xfrm>
            <a:custGeom>
              <a:avLst/>
              <a:gdLst/>
              <a:ahLst/>
              <a:cxnLst/>
              <a:rect l="l" t="t" r="r" b="b"/>
              <a:pathLst>
                <a:path w="7823" h="271" extrusionOk="0">
                  <a:moveTo>
                    <a:pt x="177" y="1"/>
                  </a:moveTo>
                  <a:cubicBezTo>
                    <a:pt x="0" y="1"/>
                    <a:pt x="0" y="270"/>
                    <a:pt x="177" y="270"/>
                  </a:cubicBezTo>
                  <a:lnTo>
                    <a:pt x="7645" y="270"/>
                  </a:lnTo>
                  <a:cubicBezTo>
                    <a:pt x="7823" y="270"/>
                    <a:pt x="7823" y="1"/>
                    <a:pt x="76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2"/>
            <p:cNvSpPr/>
            <p:nvPr/>
          </p:nvSpPr>
          <p:spPr>
            <a:xfrm>
              <a:off x="-316175" y="3160825"/>
              <a:ext cx="31375" cy="214300"/>
            </a:xfrm>
            <a:custGeom>
              <a:avLst/>
              <a:gdLst/>
              <a:ahLst/>
              <a:cxnLst/>
              <a:rect l="l" t="t" r="r" b="b"/>
              <a:pathLst>
                <a:path w="1255" h="8572" extrusionOk="0">
                  <a:moveTo>
                    <a:pt x="153" y="1"/>
                  </a:moveTo>
                  <a:cubicBezTo>
                    <a:pt x="77" y="1"/>
                    <a:pt x="1" y="63"/>
                    <a:pt x="22" y="161"/>
                  </a:cubicBezTo>
                  <a:cubicBezTo>
                    <a:pt x="624" y="2251"/>
                    <a:pt x="915" y="4419"/>
                    <a:pt x="879" y="6602"/>
                  </a:cubicBezTo>
                  <a:cubicBezTo>
                    <a:pt x="872" y="7218"/>
                    <a:pt x="837" y="7835"/>
                    <a:pt x="773" y="8444"/>
                  </a:cubicBezTo>
                  <a:cubicBezTo>
                    <a:pt x="766" y="8529"/>
                    <a:pt x="828" y="8572"/>
                    <a:pt x="894" y="8572"/>
                  </a:cubicBezTo>
                  <a:cubicBezTo>
                    <a:pt x="961" y="8572"/>
                    <a:pt x="1032" y="8529"/>
                    <a:pt x="1042" y="8444"/>
                  </a:cubicBezTo>
                  <a:cubicBezTo>
                    <a:pt x="1255" y="6255"/>
                    <a:pt x="1149" y="4044"/>
                    <a:pt x="716" y="1883"/>
                  </a:cubicBezTo>
                  <a:cubicBezTo>
                    <a:pt x="596" y="1280"/>
                    <a:pt x="447" y="685"/>
                    <a:pt x="277" y="90"/>
                  </a:cubicBezTo>
                  <a:cubicBezTo>
                    <a:pt x="254" y="28"/>
                    <a:pt x="204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11F9125-236E-9917-533B-C96C7509A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483662" y="1522604"/>
            <a:ext cx="2250000" cy="613500"/>
          </a:xfrm>
        </p:spPr>
        <p:txBody>
          <a:bodyPr/>
          <a:lstStyle/>
          <a:p>
            <a:pPr marL="342900" indent="-285750" algn="l">
              <a:lnSpc>
                <a:spcPct val="90000"/>
              </a:lnSpc>
              <a:spcBef>
                <a:spcPts val="1200"/>
              </a:spcBef>
              <a:buFont typeface="Arial,Sans-Serif"/>
              <a:buChar char="•"/>
            </a:pPr>
            <a:r>
              <a:rPr lang="en-GB" sz="1600"/>
              <a:t>Aayush Chauhan</a:t>
            </a:r>
            <a:endParaRPr lang="en-US" sz="1600"/>
          </a:p>
          <a:p>
            <a:pPr marL="342900" indent="-285750" algn="l">
              <a:lnSpc>
                <a:spcPct val="90000"/>
              </a:lnSpc>
              <a:spcBef>
                <a:spcPts val="1200"/>
              </a:spcBef>
              <a:buFont typeface="Arial,Sans-Serif"/>
              <a:buChar char="•"/>
            </a:pPr>
            <a:r>
              <a:rPr lang="en-GB" sz="1600"/>
              <a:t>Adarsh </a:t>
            </a:r>
            <a:r>
              <a:rPr lang="en-GB" sz="1600" err="1"/>
              <a:t>Moradiya</a:t>
            </a:r>
            <a:endParaRPr lang="en-US" sz="1600"/>
          </a:p>
          <a:p>
            <a:pPr marL="342900" indent="-285750" algn="l">
              <a:lnSpc>
                <a:spcPct val="90000"/>
              </a:lnSpc>
              <a:spcBef>
                <a:spcPts val="1200"/>
              </a:spcBef>
              <a:buFont typeface="Arial,Sans-Serif"/>
              <a:buChar char="•"/>
            </a:pPr>
            <a:r>
              <a:rPr lang="en-GB" sz="1600"/>
              <a:t>Aditya Chavda</a:t>
            </a:r>
            <a:endParaRPr lang="en-US" sz="1600"/>
          </a:p>
          <a:p>
            <a:pPr marL="342900" indent="-285750" algn="l">
              <a:lnSpc>
                <a:spcPct val="90000"/>
              </a:lnSpc>
              <a:spcBef>
                <a:spcPts val="1200"/>
              </a:spcBef>
              <a:buFont typeface="Arial,Sans-Serif"/>
              <a:buChar char="•"/>
            </a:pPr>
            <a:r>
              <a:rPr lang="en-GB" sz="1600"/>
              <a:t>Ankur Makwana</a:t>
            </a:r>
            <a:endParaRPr lang="en-US" sz="1600"/>
          </a:p>
          <a:p>
            <a:pPr marL="342900" indent="-285750" algn="l">
              <a:lnSpc>
                <a:spcPct val="90000"/>
              </a:lnSpc>
              <a:spcBef>
                <a:spcPts val="1200"/>
              </a:spcBef>
              <a:buFont typeface="Arial,Sans-Serif"/>
              <a:buChar char="•"/>
            </a:pPr>
            <a:r>
              <a:rPr lang="en-GB" sz="1600"/>
              <a:t>Dhrumil Dalwadi</a:t>
            </a:r>
            <a:endParaRPr lang="en-US" sz="1600"/>
          </a:p>
          <a:p>
            <a:pPr marL="342900" indent="-285750" algn="l">
              <a:lnSpc>
                <a:spcPct val="90000"/>
              </a:lnSpc>
              <a:spcBef>
                <a:spcPts val="1200"/>
              </a:spcBef>
              <a:buFont typeface="Arial,Sans-Serif"/>
              <a:buChar char="•"/>
            </a:pPr>
            <a:r>
              <a:rPr lang="en-GB" sz="1600"/>
              <a:t>Divyang Parmar</a:t>
            </a:r>
            <a:endParaRPr lang="en-US" sz="1600"/>
          </a:p>
          <a:p>
            <a:endParaRPr lang="en-GB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6A51945-471B-9BF9-196F-96D9E8745EE1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pPr marL="342900" indent="-285750" algn="l">
              <a:lnSpc>
                <a:spcPct val="90000"/>
              </a:lnSpc>
              <a:spcBef>
                <a:spcPts val="1200"/>
              </a:spcBef>
              <a:buFont typeface="Arial,Sans-Serif"/>
              <a:buChar char="•"/>
            </a:pPr>
            <a:r>
              <a:rPr lang="en-GB" sz="1600"/>
              <a:t>Happy </a:t>
            </a:r>
            <a:r>
              <a:rPr lang="en-GB" sz="1600" err="1"/>
              <a:t>Makadiya</a:t>
            </a:r>
            <a:endParaRPr lang="en-GB" sz="1600"/>
          </a:p>
          <a:p>
            <a:pPr marL="342900" indent="-285750" algn="l">
              <a:lnSpc>
                <a:spcPct val="90000"/>
              </a:lnSpc>
              <a:spcBef>
                <a:spcPts val="1200"/>
              </a:spcBef>
              <a:buFont typeface="Arial,Sans-Serif"/>
              <a:buChar char="•"/>
            </a:pPr>
            <a:r>
              <a:rPr lang="en-GB" sz="1600"/>
              <a:t>Janak Mistry</a:t>
            </a:r>
            <a:endParaRPr lang="en-US" sz="1600"/>
          </a:p>
          <a:p>
            <a:pPr marL="342900" indent="-285750" algn="l">
              <a:lnSpc>
                <a:spcPct val="90000"/>
              </a:lnSpc>
              <a:spcBef>
                <a:spcPts val="1200"/>
              </a:spcBef>
              <a:buFont typeface="Arial,Sans-Serif"/>
              <a:buChar char="•"/>
            </a:pPr>
            <a:r>
              <a:rPr lang="en-GB" sz="1600"/>
              <a:t>Manoj </a:t>
            </a:r>
            <a:r>
              <a:rPr lang="en-GB" sz="1600" err="1"/>
              <a:t>Padiya</a:t>
            </a:r>
            <a:endParaRPr lang="en-GB" sz="1600"/>
          </a:p>
          <a:p>
            <a:pPr marL="342900" indent="-285750" algn="l">
              <a:lnSpc>
                <a:spcPct val="90000"/>
              </a:lnSpc>
              <a:spcBef>
                <a:spcPts val="1200"/>
              </a:spcBef>
              <a:buFont typeface="Arial,Sans-Serif"/>
              <a:buChar char="•"/>
            </a:pPr>
            <a:r>
              <a:rPr lang="en-GB" sz="1600"/>
              <a:t>Pradip Prajapati</a:t>
            </a:r>
            <a:endParaRPr lang="en-US" sz="1600"/>
          </a:p>
          <a:p>
            <a:pPr marL="342900" indent="-285750" algn="l">
              <a:lnSpc>
                <a:spcPct val="90000"/>
              </a:lnSpc>
              <a:spcBef>
                <a:spcPts val="1200"/>
              </a:spcBef>
              <a:buFont typeface="Arial,Sans-Serif"/>
              <a:buChar char="•"/>
            </a:pPr>
            <a:r>
              <a:rPr lang="en-GB" sz="1600"/>
              <a:t>Vivek Chavda</a:t>
            </a:r>
            <a:endParaRPr lang="en-US" sz="1600"/>
          </a:p>
          <a:p>
            <a:pPr marL="342900" indent="-285750" algn="l">
              <a:lnSpc>
                <a:spcPct val="90000"/>
              </a:lnSpc>
              <a:spcBef>
                <a:spcPts val="1200"/>
              </a:spcBef>
              <a:buFont typeface="Arial,Sans-Serif"/>
              <a:buChar char="•"/>
            </a:pPr>
            <a:r>
              <a:rPr lang="en-GB" sz="1600"/>
              <a:t>Yatharth </a:t>
            </a:r>
            <a:r>
              <a:rPr lang="en-GB" sz="1600" err="1"/>
              <a:t>Andharia</a:t>
            </a:r>
            <a:endParaRPr lang="en-GB" sz="160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37CC3A3-9E94-4000-8BB8-12DA6F721CF4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en-GB"/>
              <a:t>TEAM MEMBERS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408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B1C5070-CE30-D426-FE0C-00B6CF8720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lnSpc>
                <a:spcPct val="90000"/>
              </a:lnSpc>
              <a:spcBef>
                <a:spcPts val="1200"/>
              </a:spcBef>
              <a:buFont typeface="Arial"/>
              <a:buChar char="•"/>
            </a:pPr>
            <a:r>
              <a:rPr lang="en-GB" sz="1600"/>
              <a:t>The main objective of our hack is to create a platform to ask questions regarding your problem and the community provides the solution.</a:t>
            </a:r>
            <a:endParaRPr lang="en-US" sz="1600"/>
          </a:p>
          <a:p>
            <a:pPr algn="l">
              <a:lnSpc>
                <a:spcPct val="90000"/>
              </a:lnSpc>
              <a:spcBef>
                <a:spcPts val="1200"/>
              </a:spcBef>
              <a:buFont typeface="Arial"/>
              <a:buChar char="•"/>
            </a:pPr>
            <a:r>
              <a:rPr lang="en-GB" sz="1600"/>
              <a:t>If anyone finds any answer helpful and solves their problem, they can send Crypto Tokens as appreciation!</a:t>
            </a:r>
            <a:endParaRPr lang="en-US" sz="1600"/>
          </a:p>
          <a:p>
            <a:pPr algn="l">
              <a:lnSpc>
                <a:spcPct val="90000"/>
              </a:lnSpc>
              <a:spcBef>
                <a:spcPts val="1200"/>
              </a:spcBef>
              <a:buFont typeface="Arial"/>
              <a:buChar char="•"/>
            </a:pPr>
            <a:r>
              <a:rPr lang="en-GB" sz="1600"/>
              <a:t>Our Team was divided to work on the following tasks:</a:t>
            </a:r>
            <a:endParaRPr lang="en-US" sz="1600"/>
          </a:p>
          <a:p>
            <a:pPr lvl="1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AutoNum type="arabicPeriod"/>
            </a:pPr>
            <a:r>
              <a:rPr lang="en-GB" sz="1600"/>
              <a:t>Designing and Creating Frontend</a:t>
            </a:r>
            <a:endParaRPr lang="en-US" sz="1600"/>
          </a:p>
          <a:p>
            <a:pPr lvl="1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AutoNum type="arabicPeriod"/>
            </a:pPr>
            <a:r>
              <a:rPr lang="en-GB" sz="1600"/>
              <a:t>Database Design and API Creation</a:t>
            </a:r>
            <a:endParaRPr lang="en-US" sz="1600"/>
          </a:p>
          <a:p>
            <a:pPr lvl="1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AutoNum type="arabicPeriod"/>
            </a:pPr>
            <a:r>
              <a:rPr lang="en-GB" sz="1600"/>
              <a:t>Smart Contract Development and Testing</a:t>
            </a:r>
            <a:endParaRPr lang="en-US" sz="1600"/>
          </a:p>
          <a:p>
            <a:pPr>
              <a:buFont typeface="Arial"/>
              <a:buChar char="•"/>
            </a:pP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DBB56-F525-E6AF-B899-F2397A3A3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85174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>
            <a:spLocks noGrp="1"/>
          </p:cNvSpPr>
          <p:nvPr>
            <p:ph type="title" idx="6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Technologies Used</a:t>
            </a:r>
            <a:endParaRPr lang="en-US"/>
          </a:p>
        </p:txBody>
      </p:sp>
      <p:sp>
        <p:nvSpPr>
          <p:cNvPr id="222" name="Google Shape;222;p34"/>
          <p:cNvSpPr/>
          <p:nvPr/>
        </p:nvSpPr>
        <p:spPr>
          <a:xfrm rot="5990292">
            <a:off x="4233746" y="2861279"/>
            <a:ext cx="1931965" cy="881657"/>
          </a:xfrm>
          <a:custGeom>
            <a:avLst/>
            <a:gdLst/>
            <a:ahLst/>
            <a:cxnLst/>
            <a:rect l="l" t="t" r="r" b="b"/>
            <a:pathLst>
              <a:path w="91506" h="41759" extrusionOk="0">
                <a:moveTo>
                  <a:pt x="68494" y="4454"/>
                </a:moveTo>
                <a:cubicBezTo>
                  <a:pt x="72710" y="4454"/>
                  <a:pt x="76855" y="6104"/>
                  <a:pt x="79946" y="9204"/>
                </a:cubicBezTo>
                <a:cubicBezTo>
                  <a:pt x="84553" y="13825"/>
                  <a:pt x="85923" y="20778"/>
                  <a:pt x="83408" y="26812"/>
                </a:cubicBezTo>
                <a:cubicBezTo>
                  <a:pt x="80911" y="32836"/>
                  <a:pt x="75021" y="36747"/>
                  <a:pt x="68506" y="36747"/>
                </a:cubicBezTo>
                <a:cubicBezTo>
                  <a:pt x="68494" y="36747"/>
                  <a:pt x="68482" y="36747"/>
                  <a:pt x="68470" y="36747"/>
                </a:cubicBezTo>
                <a:cubicBezTo>
                  <a:pt x="59553" y="36733"/>
                  <a:pt x="52346" y="29497"/>
                  <a:pt x="52360" y="20580"/>
                </a:cubicBezTo>
                <a:cubicBezTo>
                  <a:pt x="52360" y="14037"/>
                  <a:pt x="56317" y="8158"/>
                  <a:pt x="62351" y="5671"/>
                </a:cubicBezTo>
                <a:cubicBezTo>
                  <a:pt x="64338" y="4852"/>
                  <a:pt x="66425" y="4454"/>
                  <a:pt x="68494" y="4454"/>
                </a:cubicBezTo>
                <a:close/>
                <a:moveTo>
                  <a:pt x="69707" y="1"/>
                </a:moveTo>
                <a:cubicBezTo>
                  <a:pt x="67735" y="1"/>
                  <a:pt x="65749" y="280"/>
                  <a:pt x="63807" y="852"/>
                </a:cubicBezTo>
                <a:cubicBezTo>
                  <a:pt x="52010" y="2757"/>
                  <a:pt x="44539" y="16878"/>
                  <a:pt x="24919" y="16878"/>
                </a:cubicBezTo>
                <a:cubicBezTo>
                  <a:pt x="24889" y="16878"/>
                  <a:pt x="24860" y="16878"/>
                  <a:pt x="24831" y="16878"/>
                </a:cubicBezTo>
                <a:cubicBezTo>
                  <a:pt x="20520" y="16863"/>
                  <a:pt x="10826" y="15987"/>
                  <a:pt x="1682" y="15040"/>
                </a:cubicBezTo>
                <a:lnTo>
                  <a:pt x="1682" y="15040"/>
                </a:lnTo>
                <a:cubicBezTo>
                  <a:pt x="1795" y="16143"/>
                  <a:pt x="1824" y="17245"/>
                  <a:pt x="1781" y="18347"/>
                </a:cubicBezTo>
                <a:cubicBezTo>
                  <a:pt x="1640" y="20919"/>
                  <a:pt x="1046" y="23435"/>
                  <a:pt x="1" y="25767"/>
                </a:cubicBezTo>
                <a:cubicBezTo>
                  <a:pt x="9610" y="24820"/>
                  <a:pt x="20252" y="23873"/>
                  <a:pt x="24816" y="23873"/>
                </a:cubicBezTo>
                <a:cubicBezTo>
                  <a:pt x="40828" y="23915"/>
                  <a:pt x="48742" y="33257"/>
                  <a:pt x="57476" y="37807"/>
                </a:cubicBezTo>
                <a:cubicBezTo>
                  <a:pt x="61097" y="40414"/>
                  <a:pt x="65389" y="41759"/>
                  <a:pt x="69716" y="41759"/>
                </a:cubicBezTo>
                <a:cubicBezTo>
                  <a:pt x="72380" y="41759"/>
                  <a:pt x="75058" y="41249"/>
                  <a:pt x="77600" y="40210"/>
                </a:cubicBezTo>
                <a:cubicBezTo>
                  <a:pt x="84270" y="37482"/>
                  <a:pt x="89061" y="31504"/>
                  <a:pt x="90290" y="24396"/>
                </a:cubicBezTo>
                <a:cubicBezTo>
                  <a:pt x="91506" y="17302"/>
                  <a:pt x="88962" y="10066"/>
                  <a:pt x="83577" y="5275"/>
                </a:cubicBezTo>
                <a:cubicBezTo>
                  <a:pt x="79706" y="1831"/>
                  <a:pt x="74753" y="1"/>
                  <a:pt x="6970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4"/>
          <p:cNvSpPr/>
          <p:nvPr/>
        </p:nvSpPr>
        <p:spPr>
          <a:xfrm rot="-1853308">
            <a:off x="3061826" y="1966252"/>
            <a:ext cx="2991614" cy="960775"/>
          </a:xfrm>
          <a:custGeom>
            <a:avLst/>
            <a:gdLst/>
            <a:ahLst/>
            <a:cxnLst/>
            <a:rect l="l" t="t" r="r" b="b"/>
            <a:pathLst>
              <a:path w="89019" h="28589" extrusionOk="0">
                <a:moveTo>
                  <a:pt x="74558" y="1"/>
                </a:moveTo>
                <a:cubicBezTo>
                  <a:pt x="67992" y="1"/>
                  <a:pt x="62168" y="4518"/>
                  <a:pt x="60655" y="11043"/>
                </a:cubicBezTo>
                <a:cubicBezTo>
                  <a:pt x="59369" y="11170"/>
                  <a:pt x="58069" y="11297"/>
                  <a:pt x="56783" y="11424"/>
                </a:cubicBezTo>
                <a:cubicBezTo>
                  <a:pt x="54833" y="11594"/>
                  <a:pt x="52967" y="11764"/>
                  <a:pt x="51258" y="11891"/>
                </a:cubicBezTo>
                <a:cubicBezTo>
                  <a:pt x="48784" y="12089"/>
                  <a:pt x="46665" y="12216"/>
                  <a:pt x="45336" y="12216"/>
                </a:cubicBezTo>
                <a:cubicBezTo>
                  <a:pt x="43315" y="12216"/>
                  <a:pt x="41309" y="11976"/>
                  <a:pt x="39344" y="11509"/>
                </a:cubicBezTo>
                <a:cubicBezTo>
                  <a:pt x="36504" y="10817"/>
                  <a:pt x="34101" y="9672"/>
                  <a:pt x="31939" y="8400"/>
                </a:cubicBezTo>
                <a:cubicBezTo>
                  <a:pt x="29014" y="6676"/>
                  <a:pt x="26526" y="4712"/>
                  <a:pt x="23983" y="3270"/>
                </a:cubicBezTo>
                <a:cubicBezTo>
                  <a:pt x="21387" y="1140"/>
                  <a:pt x="18178" y="26"/>
                  <a:pt x="14925" y="26"/>
                </a:cubicBezTo>
                <a:cubicBezTo>
                  <a:pt x="13238" y="26"/>
                  <a:pt x="11539" y="325"/>
                  <a:pt x="9907" y="939"/>
                </a:cubicBezTo>
                <a:cubicBezTo>
                  <a:pt x="5131" y="2719"/>
                  <a:pt x="1682" y="6916"/>
                  <a:pt x="834" y="11947"/>
                </a:cubicBezTo>
                <a:cubicBezTo>
                  <a:pt x="1" y="16978"/>
                  <a:pt x="1894" y="22080"/>
                  <a:pt x="5823" y="25316"/>
                </a:cubicBezTo>
                <a:cubicBezTo>
                  <a:pt x="8430" y="27465"/>
                  <a:pt x="11655" y="28589"/>
                  <a:pt x="14921" y="28589"/>
                </a:cubicBezTo>
                <a:cubicBezTo>
                  <a:pt x="16595" y="28589"/>
                  <a:pt x="18280" y="28294"/>
                  <a:pt x="19898" y="27690"/>
                </a:cubicBezTo>
                <a:cubicBezTo>
                  <a:pt x="23954" y="26631"/>
                  <a:pt x="27346" y="23550"/>
                  <a:pt x="31656" y="20964"/>
                </a:cubicBezTo>
                <a:cubicBezTo>
                  <a:pt x="33903" y="19607"/>
                  <a:pt x="36391" y="18406"/>
                  <a:pt x="39344" y="17685"/>
                </a:cubicBezTo>
                <a:cubicBezTo>
                  <a:pt x="41254" y="17218"/>
                  <a:pt x="43204" y="16978"/>
                  <a:pt x="45168" y="16978"/>
                </a:cubicBezTo>
                <a:cubicBezTo>
                  <a:pt x="45224" y="16978"/>
                  <a:pt x="45280" y="16978"/>
                  <a:pt x="45336" y="16978"/>
                </a:cubicBezTo>
                <a:cubicBezTo>
                  <a:pt x="46622" y="16978"/>
                  <a:pt x="48643" y="17091"/>
                  <a:pt x="51031" y="17275"/>
                </a:cubicBezTo>
                <a:cubicBezTo>
                  <a:pt x="52826" y="17402"/>
                  <a:pt x="54833" y="17586"/>
                  <a:pt x="56896" y="17784"/>
                </a:cubicBezTo>
                <a:cubicBezTo>
                  <a:pt x="58196" y="17897"/>
                  <a:pt x="59511" y="18038"/>
                  <a:pt x="60825" y="18165"/>
                </a:cubicBezTo>
                <a:cubicBezTo>
                  <a:pt x="62578" y="24391"/>
                  <a:pt x="68250" y="28572"/>
                  <a:pt x="74543" y="28572"/>
                </a:cubicBezTo>
                <a:cubicBezTo>
                  <a:pt x="75249" y="28572"/>
                  <a:pt x="75964" y="28520"/>
                  <a:pt x="76681" y="28411"/>
                </a:cubicBezTo>
                <a:cubicBezTo>
                  <a:pt x="83804" y="27351"/>
                  <a:pt x="89018" y="21147"/>
                  <a:pt x="88849" y="13954"/>
                </a:cubicBezTo>
                <a:cubicBezTo>
                  <a:pt x="88679" y="6761"/>
                  <a:pt x="83196" y="811"/>
                  <a:pt x="76031" y="76"/>
                </a:cubicBezTo>
                <a:cubicBezTo>
                  <a:pt x="75537" y="26"/>
                  <a:pt x="75046" y="1"/>
                  <a:pt x="7455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4"/>
          <p:cNvSpPr/>
          <p:nvPr/>
        </p:nvSpPr>
        <p:spPr>
          <a:xfrm rot="-207137">
            <a:off x="4764295" y="3421688"/>
            <a:ext cx="717402" cy="717402"/>
          </a:xfrm>
          <a:prstGeom prst="ellipse">
            <a:avLst/>
          </a:prstGeom>
          <a:solidFill>
            <a:schemeClr val="accent4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4"/>
          <p:cNvSpPr/>
          <p:nvPr/>
        </p:nvSpPr>
        <p:spPr>
          <a:xfrm>
            <a:off x="3364913" y="2579775"/>
            <a:ext cx="717300" cy="71730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4"/>
          <p:cNvSpPr/>
          <p:nvPr/>
        </p:nvSpPr>
        <p:spPr>
          <a:xfrm>
            <a:off x="5078438" y="1561600"/>
            <a:ext cx="717300" cy="717300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4"/>
          <p:cNvSpPr txBox="1">
            <a:spLocks noGrp="1"/>
          </p:cNvSpPr>
          <p:nvPr>
            <p:ph type="ctrTitle"/>
          </p:nvPr>
        </p:nvSpPr>
        <p:spPr>
          <a:xfrm flipH="1">
            <a:off x="989230" y="2431689"/>
            <a:ext cx="2012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</a:t>
            </a:r>
            <a:endParaRPr lang="en-US"/>
          </a:p>
        </p:txBody>
      </p:sp>
      <p:sp>
        <p:nvSpPr>
          <p:cNvPr id="228" name="Google Shape;228;p34"/>
          <p:cNvSpPr txBox="1">
            <a:spLocks noGrp="1"/>
          </p:cNvSpPr>
          <p:nvPr>
            <p:ph type="subTitle" idx="1"/>
          </p:nvPr>
        </p:nvSpPr>
        <p:spPr>
          <a:xfrm flipH="1">
            <a:off x="2149575" y="2859662"/>
            <a:ext cx="2285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"/>
              <a:t>Flutter</a:t>
            </a:r>
            <a:endParaRPr lang="en-US"/>
          </a:p>
          <a:p>
            <a:pPr marL="285750" indent="-285750" algn="just">
              <a:buFont typeface="Arial"/>
              <a:buChar char="•"/>
            </a:pPr>
            <a:r>
              <a:rPr lang="en"/>
              <a:t>Dart</a:t>
            </a:r>
          </a:p>
        </p:txBody>
      </p:sp>
      <p:sp>
        <p:nvSpPr>
          <p:cNvPr id="229" name="Google Shape;229;p34"/>
          <p:cNvSpPr txBox="1">
            <a:spLocks noGrp="1"/>
          </p:cNvSpPr>
          <p:nvPr>
            <p:ph type="ctrTitle" idx="2"/>
          </p:nvPr>
        </p:nvSpPr>
        <p:spPr>
          <a:xfrm flipH="1">
            <a:off x="5754257" y="3263080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</a:t>
            </a:r>
            <a:endParaRPr/>
          </a:p>
        </p:txBody>
      </p:sp>
      <p:sp>
        <p:nvSpPr>
          <p:cNvPr id="230" name="Google Shape;230;p34"/>
          <p:cNvSpPr txBox="1">
            <a:spLocks noGrp="1"/>
          </p:cNvSpPr>
          <p:nvPr>
            <p:ph type="subTitle" idx="3"/>
          </p:nvPr>
        </p:nvSpPr>
        <p:spPr>
          <a:xfrm flipH="1">
            <a:off x="5754257" y="3659612"/>
            <a:ext cx="2285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"/>
              <a:t>Ethereum</a:t>
            </a:r>
          </a:p>
          <a:p>
            <a:pPr marL="285750" indent="-285750">
              <a:buFont typeface="Arial"/>
              <a:buChar char="•"/>
            </a:pPr>
            <a:r>
              <a:rPr lang="en"/>
              <a:t>Solidity</a:t>
            </a:r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" err="1"/>
              <a:t>Infura</a:t>
            </a:r>
          </a:p>
        </p:txBody>
      </p:sp>
      <p:sp>
        <p:nvSpPr>
          <p:cNvPr id="231" name="Google Shape;231;p34"/>
          <p:cNvSpPr txBox="1">
            <a:spLocks noGrp="1"/>
          </p:cNvSpPr>
          <p:nvPr>
            <p:ph type="ctrTitle"/>
          </p:nvPr>
        </p:nvSpPr>
        <p:spPr>
          <a:xfrm flipH="1">
            <a:off x="3343913" y="2739250"/>
            <a:ext cx="759300" cy="3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01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232" name="Google Shape;232;p34"/>
          <p:cNvSpPr txBox="1">
            <a:spLocks noGrp="1"/>
          </p:cNvSpPr>
          <p:nvPr>
            <p:ph type="ctrTitle"/>
          </p:nvPr>
        </p:nvSpPr>
        <p:spPr>
          <a:xfrm flipH="1">
            <a:off x="5047163" y="1678341"/>
            <a:ext cx="7797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02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233" name="Google Shape;233;p34"/>
          <p:cNvSpPr txBox="1">
            <a:spLocks noGrp="1"/>
          </p:cNvSpPr>
          <p:nvPr>
            <p:ph type="ctrTitle"/>
          </p:nvPr>
        </p:nvSpPr>
        <p:spPr>
          <a:xfrm flipH="1">
            <a:off x="4834388" y="3537750"/>
            <a:ext cx="5769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03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234" name="Google Shape;234;p34"/>
          <p:cNvSpPr txBox="1">
            <a:spLocks noGrp="1"/>
          </p:cNvSpPr>
          <p:nvPr>
            <p:ph type="ctrTitle" idx="4"/>
          </p:nvPr>
        </p:nvSpPr>
        <p:spPr>
          <a:xfrm flipH="1">
            <a:off x="6095335" y="1398079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</a:t>
            </a:r>
            <a:endParaRPr/>
          </a:p>
        </p:txBody>
      </p:sp>
      <p:sp>
        <p:nvSpPr>
          <p:cNvPr id="235" name="Google Shape;235;p34"/>
          <p:cNvSpPr txBox="1">
            <a:spLocks noGrp="1"/>
          </p:cNvSpPr>
          <p:nvPr>
            <p:ph type="subTitle" idx="5"/>
          </p:nvPr>
        </p:nvSpPr>
        <p:spPr>
          <a:xfrm flipH="1">
            <a:off x="6095335" y="1794611"/>
            <a:ext cx="2285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"/>
              <a:t>MongoDB</a:t>
            </a:r>
          </a:p>
          <a:p>
            <a:pPr marL="285750" indent="-285750">
              <a:buFont typeface="Arial"/>
              <a:buChar char="•"/>
            </a:pPr>
            <a:r>
              <a:rPr lang="en"/>
              <a:t>Node JS</a:t>
            </a:r>
          </a:p>
          <a:p>
            <a:pPr marL="285750" indent="-285750">
              <a:buFont typeface="Arial"/>
              <a:buChar char="•"/>
            </a:pPr>
            <a:r>
              <a:rPr lang="en"/>
              <a:t>Express JS</a:t>
            </a:r>
          </a:p>
          <a:p>
            <a:pPr marL="285750" indent="-285750">
              <a:buFont typeface="Arial"/>
              <a:buChar char="•"/>
            </a:pPr>
            <a:r>
              <a:rPr lang="en"/>
              <a:t>Postman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>
            <a:spLocks noGrp="1"/>
          </p:cNvSpPr>
          <p:nvPr>
            <p:ph type="ctrTitle"/>
          </p:nvPr>
        </p:nvSpPr>
        <p:spPr>
          <a:xfrm>
            <a:off x="4007825" y="2173943"/>
            <a:ext cx="4535700" cy="82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APPLICATION FLOW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7D32E223-DBEE-AA9B-3437-D103476BC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1804"/>
            <a:ext cx="9143998" cy="18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12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>
            <a:spLocks noGrp="1"/>
          </p:cNvSpPr>
          <p:nvPr>
            <p:ph type="ctrTitle"/>
          </p:nvPr>
        </p:nvSpPr>
        <p:spPr>
          <a:xfrm flipH="1">
            <a:off x="612075" y="1881706"/>
            <a:ext cx="4182900" cy="11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FEW SNAPSHOTS...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492EBE5-BCB9-A5AF-52C6-1936D596BE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5" t="10236" r="2778" b="7480"/>
          <a:stretch/>
        </p:blipFill>
        <p:spPr>
          <a:xfrm>
            <a:off x="31173" y="68461"/>
            <a:ext cx="4581225" cy="2183093"/>
          </a:xfrm>
          <a:prstGeom prst="rect">
            <a:avLst/>
          </a:prstGeom>
        </p:spPr>
      </p:pic>
      <p:pic>
        <p:nvPicPr>
          <p:cNvPr id="3" name="Picture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9B1AFA89-2DBB-9C5A-C387-BAB81BC64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46" t="10638" r="3009" b="8511"/>
          <a:stretch/>
        </p:blipFill>
        <p:spPr>
          <a:xfrm>
            <a:off x="4644736" y="110027"/>
            <a:ext cx="4467489" cy="2095494"/>
          </a:xfrm>
          <a:prstGeom prst="rect">
            <a:avLst/>
          </a:prstGeom>
        </p:spPr>
      </p:pic>
      <p:pic>
        <p:nvPicPr>
          <p:cNvPr id="4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0895EC8D-3A7E-9A01-BF0B-1A8B54E1CE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85" t="11328" r="2660" b="7031"/>
          <a:stretch/>
        </p:blipFill>
        <p:spPr>
          <a:xfrm>
            <a:off x="2447059" y="2686970"/>
            <a:ext cx="4612971" cy="217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698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4"/>
          <p:cNvSpPr txBox="1">
            <a:spLocks noGrp="1"/>
          </p:cNvSpPr>
          <p:nvPr>
            <p:ph type="title"/>
          </p:nvPr>
        </p:nvSpPr>
        <p:spPr>
          <a:xfrm>
            <a:off x="2208600" y="1914900"/>
            <a:ext cx="4726800" cy="131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THANK YOU!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cience Fair Newsletter by Slidesgo">
  <a:themeElements>
    <a:clrScheme name="Simple Light">
      <a:dk1>
        <a:srgbClr val="383536"/>
      </a:dk1>
      <a:lt1>
        <a:srgbClr val="FFFFFF"/>
      </a:lt1>
      <a:dk2>
        <a:srgbClr val="6BCFFF"/>
      </a:dk2>
      <a:lt2>
        <a:srgbClr val="E6F0EF"/>
      </a:lt2>
      <a:accent1>
        <a:srgbClr val="003880"/>
      </a:accent1>
      <a:accent2>
        <a:srgbClr val="85A7F2"/>
      </a:accent2>
      <a:accent3>
        <a:srgbClr val="A551E5"/>
      </a:accent3>
      <a:accent4>
        <a:srgbClr val="6BCFFF"/>
      </a:accent4>
      <a:accent5>
        <a:srgbClr val="003880"/>
      </a:accent5>
      <a:accent6>
        <a:srgbClr val="A551E5"/>
      </a:accent6>
      <a:hlink>
        <a:srgbClr val="3835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10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Science Fair Newsletter by Slidesgo</vt:lpstr>
      <vt:lpstr>METASTACK</vt:lpstr>
      <vt:lpstr>TEAM MEMBERS </vt:lpstr>
      <vt:lpstr>Overview</vt:lpstr>
      <vt:lpstr>Technologies Used</vt:lpstr>
      <vt:lpstr>APPLICATION FLOW</vt:lpstr>
      <vt:lpstr>PowerPoint Presentation</vt:lpstr>
      <vt:lpstr>FEW SNAPSHOTS...</vt:lpstr>
      <vt:lpstr>PowerPoint Presentation</vt:lpstr>
      <vt:lpstr>THANK YOU!</vt:lpstr>
      <vt:lpstr>POSSIBLE FUTURE ENHANCEMENTS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METASTACK </dc:title>
  <cp:revision>1</cp:revision>
  <dcterms:modified xsi:type="dcterms:W3CDTF">2022-04-03T11:07:30Z</dcterms:modified>
</cp:coreProperties>
</file>