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53"/>
    <p:restoredTop sz="94678"/>
  </p:normalViewPr>
  <p:slideViewPr>
    <p:cSldViewPr snapToGrid="0" snapToObjects="1">
      <p:cViewPr varScale="1">
        <p:scale>
          <a:sx n="90" d="100"/>
          <a:sy n="90" d="100"/>
        </p:scale>
        <p:origin x="232" y="9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58D4981-FDAC-4E0C-9D38-2EFA884224A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BD98B5A8-707B-403E-B562-AD94A789D25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Heroku – Cloud Application Platform</a:t>
          </a:r>
        </a:p>
      </dgm:t>
    </dgm:pt>
    <dgm:pt modelId="{F26B6E31-A120-4454-86B9-784A80B58D46}" type="parTrans" cxnId="{30B73701-B0BD-4F70-BAB5-E8C9949E37DE}">
      <dgm:prSet/>
      <dgm:spPr/>
      <dgm:t>
        <a:bodyPr/>
        <a:lstStyle/>
        <a:p>
          <a:endParaRPr lang="en-US"/>
        </a:p>
      </dgm:t>
    </dgm:pt>
    <dgm:pt modelId="{DF719D52-4F6D-471C-B00B-B47AC785B308}" type="sibTrans" cxnId="{30B73701-B0BD-4F70-BAB5-E8C9949E37DE}">
      <dgm:prSet/>
      <dgm:spPr/>
      <dgm:t>
        <a:bodyPr/>
        <a:lstStyle/>
        <a:p>
          <a:endParaRPr lang="en-US"/>
        </a:p>
      </dgm:t>
    </dgm:pt>
    <dgm:pt modelId="{7C176DC0-4263-4114-8BD0-6E254C34E7B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Kong – API Platform for Microservices  </a:t>
          </a:r>
        </a:p>
      </dgm:t>
    </dgm:pt>
    <dgm:pt modelId="{56DDE983-F909-4C76-AF59-10C274A078CE}" type="parTrans" cxnId="{C1F39FC2-64D8-4027-B706-542C4B63D3C8}">
      <dgm:prSet/>
      <dgm:spPr/>
      <dgm:t>
        <a:bodyPr/>
        <a:lstStyle/>
        <a:p>
          <a:endParaRPr lang="en-US"/>
        </a:p>
      </dgm:t>
    </dgm:pt>
    <dgm:pt modelId="{00A7BE60-12DC-43F9-B32C-FDAE6A4D9B3F}" type="sibTrans" cxnId="{C1F39FC2-64D8-4027-B706-542C4B63D3C8}">
      <dgm:prSet/>
      <dgm:spPr/>
      <dgm:t>
        <a:bodyPr/>
        <a:lstStyle/>
        <a:p>
          <a:endParaRPr lang="en-US"/>
        </a:p>
      </dgm:t>
    </dgm:pt>
    <dgm:pt modelId="{97E08C72-4317-4ADA-8D6A-87EEBC8E103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Wow Factors</a:t>
          </a:r>
        </a:p>
      </dgm:t>
    </dgm:pt>
    <dgm:pt modelId="{2FE748E3-A2DC-4CA2-B2BE-32180E048768}" type="parTrans" cxnId="{FF39AE0F-302D-409C-A570-BD21A3502FCC}">
      <dgm:prSet/>
      <dgm:spPr/>
      <dgm:t>
        <a:bodyPr/>
        <a:lstStyle/>
        <a:p>
          <a:endParaRPr lang="en-US"/>
        </a:p>
      </dgm:t>
    </dgm:pt>
    <dgm:pt modelId="{C9C3D834-528D-4F40-8130-7CBF8B2E0C78}" type="sibTrans" cxnId="{FF39AE0F-302D-409C-A570-BD21A3502FCC}">
      <dgm:prSet/>
      <dgm:spPr/>
      <dgm:t>
        <a:bodyPr/>
        <a:lstStyle/>
        <a:p>
          <a:endParaRPr lang="en-US"/>
        </a:p>
      </dgm:t>
    </dgm:pt>
    <dgm:pt modelId="{1535AC88-6A3A-4021-92A0-E7053C91F2E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MongoDB - Sharding, Riak KV - Resiliency, Aws RDS </a:t>
          </a:r>
        </a:p>
      </dgm:t>
    </dgm:pt>
    <dgm:pt modelId="{F6D05F1E-2E25-410D-BC2B-4371AA2933AE}" type="parTrans" cxnId="{9D6BF0BA-1F26-4197-BF69-C35AD78BAA53}">
      <dgm:prSet/>
      <dgm:spPr/>
      <dgm:t>
        <a:bodyPr/>
        <a:lstStyle/>
        <a:p>
          <a:endParaRPr lang="en-US"/>
        </a:p>
      </dgm:t>
    </dgm:pt>
    <dgm:pt modelId="{2AA47212-FDD6-4898-966C-9E8D19A2B08A}" type="sibTrans" cxnId="{9D6BF0BA-1F26-4197-BF69-C35AD78BAA53}">
      <dgm:prSet/>
      <dgm:spPr/>
      <dgm:t>
        <a:bodyPr/>
        <a:lstStyle/>
        <a:p>
          <a:endParaRPr lang="en-US"/>
        </a:p>
      </dgm:t>
    </dgm:pt>
    <dgm:pt modelId="{E1B2F589-F6C8-9D4E-BBD1-22866BAD6FB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dirty="0"/>
            <a:t>Google Kubernetes Engine</a:t>
          </a:r>
        </a:p>
      </dgm:t>
    </dgm:pt>
    <dgm:pt modelId="{9BD63B46-D35D-F14F-AA8A-664B1F9410EF}" type="parTrans" cxnId="{F23B7E2A-A104-FF4C-A6FD-F0D169B23362}">
      <dgm:prSet/>
      <dgm:spPr/>
      <dgm:t>
        <a:bodyPr/>
        <a:lstStyle/>
        <a:p>
          <a:endParaRPr lang="en-US"/>
        </a:p>
      </dgm:t>
    </dgm:pt>
    <dgm:pt modelId="{5BE5536C-E915-EC41-83EC-82F21355FF43}" type="sibTrans" cxnId="{F23B7E2A-A104-FF4C-A6FD-F0D169B23362}">
      <dgm:prSet/>
      <dgm:spPr/>
      <dgm:t>
        <a:bodyPr/>
        <a:lstStyle/>
        <a:p>
          <a:endParaRPr lang="en-US"/>
        </a:p>
      </dgm:t>
    </dgm:pt>
    <dgm:pt modelId="{9A732541-247C-C247-AF25-702322E1D35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dirty="0"/>
            <a:t>Amazon ECS</a:t>
          </a:r>
        </a:p>
      </dgm:t>
    </dgm:pt>
    <dgm:pt modelId="{E67BBAB8-52C6-DA40-910B-0E167C287A43}" type="parTrans" cxnId="{34FF0695-E19C-AB41-B0D9-44879F384FCE}">
      <dgm:prSet/>
      <dgm:spPr/>
      <dgm:t>
        <a:bodyPr/>
        <a:lstStyle/>
        <a:p>
          <a:endParaRPr lang="en-US"/>
        </a:p>
      </dgm:t>
    </dgm:pt>
    <dgm:pt modelId="{154EBD84-7678-204D-98AD-BD414CD4745B}" type="sibTrans" cxnId="{34FF0695-E19C-AB41-B0D9-44879F384FCE}">
      <dgm:prSet/>
      <dgm:spPr/>
      <dgm:t>
        <a:bodyPr/>
        <a:lstStyle/>
        <a:p>
          <a:endParaRPr lang="en-US"/>
        </a:p>
      </dgm:t>
    </dgm:pt>
    <dgm:pt modelId="{52BDC4D8-84EA-254C-B3D8-AD63D7100DF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dirty="0"/>
            <a:t>Application Load Balancer</a:t>
          </a:r>
        </a:p>
      </dgm:t>
    </dgm:pt>
    <dgm:pt modelId="{AEC55DF0-F6FC-2246-8E5B-6985422EBC68}" type="parTrans" cxnId="{9A64D501-4557-9F44-9E52-038DF252DC77}">
      <dgm:prSet/>
      <dgm:spPr/>
      <dgm:t>
        <a:bodyPr/>
        <a:lstStyle/>
        <a:p>
          <a:endParaRPr lang="en-US"/>
        </a:p>
      </dgm:t>
    </dgm:pt>
    <dgm:pt modelId="{F8ACA82B-3006-794D-B00B-49AA4D614474}" type="sibTrans" cxnId="{9A64D501-4557-9F44-9E52-038DF252DC77}">
      <dgm:prSet/>
      <dgm:spPr/>
      <dgm:t>
        <a:bodyPr/>
        <a:lstStyle/>
        <a:p>
          <a:endParaRPr lang="en-US"/>
        </a:p>
      </dgm:t>
    </dgm:pt>
    <dgm:pt modelId="{9B888DF8-7504-D44F-9D11-3F568BEF4D1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dirty="0"/>
            <a:t>Google Cloud Platform</a:t>
          </a:r>
        </a:p>
      </dgm:t>
    </dgm:pt>
    <dgm:pt modelId="{0B84ECDA-30DA-174D-AF2E-686196E29C37}" type="parTrans" cxnId="{49BF529B-B47A-8F4C-BF35-B13495B1D72D}">
      <dgm:prSet/>
      <dgm:spPr/>
      <dgm:t>
        <a:bodyPr/>
        <a:lstStyle/>
        <a:p>
          <a:endParaRPr lang="en-US"/>
        </a:p>
      </dgm:t>
    </dgm:pt>
    <dgm:pt modelId="{8D07A377-91E8-1E41-AD4B-2918D7F3B0F6}" type="sibTrans" cxnId="{49BF529B-B47A-8F4C-BF35-B13495B1D72D}">
      <dgm:prSet/>
      <dgm:spPr/>
      <dgm:t>
        <a:bodyPr/>
        <a:lstStyle/>
        <a:p>
          <a:endParaRPr lang="en-US"/>
        </a:p>
      </dgm:t>
    </dgm:pt>
    <dgm:pt modelId="{95FDC32F-80F4-4A29-927C-BED704D7A970}" type="pres">
      <dgm:prSet presAssocID="{D58D4981-FDAC-4E0C-9D38-2EFA884224A2}" presName="root" presStyleCnt="0">
        <dgm:presLayoutVars>
          <dgm:dir/>
          <dgm:resizeHandles val="exact"/>
        </dgm:presLayoutVars>
      </dgm:prSet>
      <dgm:spPr/>
    </dgm:pt>
    <dgm:pt modelId="{04C18A47-CC9C-47CB-9787-41F1224C0175}" type="pres">
      <dgm:prSet presAssocID="{BD98B5A8-707B-403E-B562-AD94A789D259}" presName="compNode" presStyleCnt="0"/>
      <dgm:spPr/>
    </dgm:pt>
    <dgm:pt modelId="{94EF730D-68F1-4C27-BF1B-4058C9FF77E2}" type="pres">
      <dgm:prSet presAssocID="{BD98B5A8-707B-403E-B562-AD94A789D259}" presName="bgRect" presStyleLbl="bgShp" presStyleIdx="0" presStyleCnt="4"/>
      <dgm:spPr/>
    </dgm:pt>
    <dgm:pt modelId="{09CAE4E3-371F-4AB6-8AF0-075B8C5F784E}" type="pres">
      <dgm:prSet presAssocID="{BD98B5A8-707B-403E-B562-AD94A789D25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"/>
        </a:ext>
      </dgm:extLst>
    </dgm:pt>
    <dgm:pt modelId="{81A5062E-9508-44F8-8F70-F09CE45AD7CC}" type="pres">
      <dgm:prSet presAssocID="{BD98B5A8-707B-403E-B562-AD94A789D259}" presName="spaceRect" presStyleCnt="0"/>
      <dgm:spPr/>
    </dgm:pt>
    <dgm:pt modelId="{BC85E5C3-0655-4CF5-AF72-00024FCF0B53}" type="pres">
      <dgm:prSet presAssocID="{BD98B5A8-707B-403E-B562-AD94A789D259}" presName="parTx" presStyleLbl="revTx" presStyleIdx="0" presStyleCnt="5">
        <dgm:presLayoutVars>
          <dgm:chMax val="0"/>
          <dgm:chPref val="0"/>
        </dgm:presLayoutVars>
      </dgm:prSet>
      <dgm:spPr/>
    </dgm:pt>
    <dgm:pt modelId="{92135B2E-C092-420F-B5D1-23ED5F9FD407}" type="pres">
      <dgm:prSet presAssocID="{DF719D52-4F6D-471C-B00B-B47AC785B308}" presName="sibTrans" presStyleCnt="0"/>
      <dgm:spPr/>
    </dgm:pt>
    <dgm:pt modelId="{62E2F889-4636-4603-9A36-78ADA370E896}" type="pres">
      <dgm:prSet presAssocID="{7C176DC0-4263-4114-8BD0-6E254C34E7BF}" presName="compNode" presStyleCnt="0"/>
      <dgm:spPr/>
    </dgm:pt>
    <dgm:pt modelId="{CA384E86-2CA4-42CD-B3D5-2B93CBF832D8}" type="pres">
      <dgm:prSet presAssocID="{7C176DC0-4263-4114-8BD0-6E254C34E7BF}" presName="bgRect" presStyleLbl="bgShp" presStyleIdx="1" presStyleCnt="4"/>
      <dgm:spPr/>
    </dgm:pt>
    <dgm:pt modelId="{6543B281-378D-440A-87E6-E8CF89E42FE7}" type="pres">
      <dgm:prSet presAssocID="{7C176DC0-4263-4114-8BD0-6E254C34E7BF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40040BD0-CCC6-4829-905D-91ACABD9FD60}" type="pres">
      <dgm:prSet presAssocID="{7C176DC0-4263-4114-8BD0-6E254C34E7BF}" presName="spaceRect" presStyleCnt="0"/>
      <dgm:spPr/>
    </dgm:pt>
    <dgm:pt modelId="{D1679813-B38F-42A0-B884-F2857E24E534}" type="pres">
      <dgm:prSet presAssocID="{7C176DC0-4263-4114-8BD0-6E254C34E7BF}" presName="parTx" presStyleLbl="revTx" presStyleIdx="1" presStyleCnt="5">
        <dgm:presLayoutVars>
          <dgm:chMax val="0"/>
          <dgm:chPref val="0"/>
        </dgm:presLayoutVars>
      </dgm:prSet>
      <dgm:spPr/>
    </dgm:pt>
    <dgm:pt modelId="{7D7FBD4B-E119-794B-AC93-DBC1DD3F8B5F}" type="pres">
      <dgm:prSet presAssocID="{00A7BE60-12DC-43F9-B32C-FDAE6A4D9B3F}" presName="sibTrans" presStyleCnt="0"/>
      <dgm:spPr/>
    </dgm:pt>
    <dgm:pt modelId="{9069F248-7D2D-48F5-8696-D800EB474DEF}" type="pres">
      <dgm:prSet presAssocID="{1535AC88-6A3A-4021-92A0-E7053C91F2EE}" presName="compNode" presStyleCnt="0"/>
      <dgm:spPr/>
    </dgm:pt>
    <dgm:pt modelId="{A715D9D1-FB48-47E4-841C-0CD2F879E88A}" type="pres">
      <dgm:prSet presAssocID="{1535AC88-6A3A-4021-92A0-E7053C91F2EE}" presName="bgRect" presStyleLbl="bgShp" presStyleIdx="2" presStyleCnt="4"/>
      <dgm:spPr/>
    </dgm:pt>
    <dgm:pt modelId="{83DD46E6-FFC7-42E5-BA6B-B702D62A745C}" type="pres">
      <dgm:prSet presAssocID="{1535AC88-6A3A-4021-92A0-E7053C91F2EE}" presName="iconRect" presStyleLbl="node1" presStyleIdx="2" presStyleCnt="4"/>
      <dgm:spPr>
        <a:blipFill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/>
    </dgm:pt>
    <dgm:pt modelId="{E00DECAC-6401-4023-946D-91077D059229}" type="pres">
      <dgm:prSet presAssocID="{1535AC88-6A3A-4021-92A0-E7053C91F2EE}" presName="spaceRect" presStyleCnt="0"/>
      <dgm:spPr/>
    </dgm:pt>
    <dgm:pt modelId="{2F09FACD-D077-4B6D-8020-AD055E6C660E}" type="pres">
      <dgm:prSet presAssocID="{1535AC88-6A3A-4021-92A0-E7053C91F2EE}" presName="parTx" presStyleLbl="revTx" presStyleIdx="2" presStyleCnt="5">
        <dgm:presLayoutVars>
          <dgm:chMax val="0"/>
          <dgm:chPref val="0"/>
        </dgm:presLayoutVars>
      </dgm:prSet>
      <dgm:spPr/>
    </dgm:pt>
    <dgm:pt modelId="{832E4A67-6F38-774E-8E50-1BA6E830C531}" type="pres">
      <dgm:prSet presAssocID="{2AA47212-FDD6-4898-966C-9E8D19A2B08A}" presName="sibTrans" presStyleCnt="0"/>
      <dgm:spPr/>
    </dgm:pt>
    <dgm:pt modelId="{B249EBAA-8951-4EC9-91C4-EE167EDB0CB6}" type="pres">
      <dgm:prSet presAssocID="{97E08C72-4317-4ADA-8D6A-87EEBC8E103A}" presName="compNode" presStyleCnt="0"/>
      <dgm:spPr/>
    </dgm:pt>
    <dgm:pt modelId="{7C974CFA-F261-46C1-8938-F5B4252F0961}" type="pres">
      <dgm:prSet presAssocID="{97E08C72-4317-4ADA-8D6A-87EEBC8E103A}" presName="bgRect" presStyleLbl="bgShp" presStyleIdx="3" presStyleCnt="4"/>
      <dgm:spPr/>
    </dgm:pt>
    <dgm:pt modelId="{140247D6-DF63-4B8E-A91F-A0430882D3DA}" type="pres">
      <dgm:prSet presAssocID="{97E08C72-4317-4ADA-8D6A-87EEBC8E103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/>
    </dgm:pt>
    <dgm:pt modelId="{E45D7B42-90D4-45D6-ACDC-F793308FACD6}" type="pres">
      <dgm:prSet presAssocID="{97E08C72-4317-4ADA-8D6A-87EEBC8E103A}" presName="spaceRect" presStyleCnt="0"/>
      <dgm:spPr/>
    </dgm:pt>
    <dgm:pt modelId="{51CB44BF-AE3A-41D6-A857-7E15997649F7}" type="pres">
      <dgm:prSet presAssocID="{97E08C72-4317-4ADA-8D6A-87EEBC8E103A}" presName="parTx" presStyleLbl="revTx" presStyleIdx="3" presStyleCnt="5" custScaleX="80708" custLinFactNeighborX="-10724" custLinFactNeighborY="0">
        <dgm:presLayoutVars>
          <dgm:chMax val="0"/>
          <dgm:chPref val="0"/>
        </dgm:presLayoutVars>
      </dgm:prSet>
      <dgm:spPr/>
    </dgm:pt>
    <dgm:pt modelId="{1DD053E7-2399-9247-9D09-E68AC112615C}" type="pres">
      <dgm:prSet presAssocID="{97E08C72-4317-4ADA-8D6A-87EEBC8E103A}" presName="desTx" presStyleLbl="revTx" presStyleIdx="4" presStyleCnt="5" custScaleX="148421" custLinFactNeighborX="2959">
        <dgm:presLayoutVars/>
      </dgm:prSet>
      <dgm:spPr/>
    </dgm:pt>
  </dgm:ptLst>
  <dgm:cxnLst>
    <dgm:cxn modelId="{30B73701-B0BD-4F70-BAB5-E8C9949E37DE}" srcId="{D58D4981-FDAC-4E0C-9D38-2EFA884224A2}" destId="{BD98B5A8-707B-403E-B562-AD94A789D259}" srcOrd="0" destOrd="0" parTransId="{F26B6E31-A120-4454-86B9-784A80B58D46}" sibTransId="{DF719D52-4F6D-471C-B00B-B47AC785B308}"/>
    <dgm:cxn modelId="{9A64D501-4557-9F44-9E52-038DF252DC77}" srcId="{97E08C72-4317-4ADA-8D6A-87EEBC8E103A}" destId="{52BDC4D8-84EA-254C-B3D8-AD63D7100DF6}" srcOrd="3" destOrd="0" parTransId="{AEC55DF0-F6FC-2246-8E5B-6985422EBC68}" sibTransId="{F8ACA82B-3006-794D-B00B-49AA4D614474}"/>
    <dgm:cxn modelId="{3A751004-E881-EB42-804A-5DB58F2369D2}" type="presOf" srcId="{9B888DF8-7504-D44F-9D11-3F568BEF4D10}" destId="{1DD053E7-2399-9247-9D09-E68AC112615C}" srcOrd="0" destOrd="0" presId="urn:microsoft.com/office/officeart/2018/2/layout/IconVerticalSolidList"/>
    <dgm:cxn modelId="{FF39AE0F-302D-409C-A570-BD21A3502FCC}" srcId="{D58D4981-FDAC-4E0C-9D38-2EFA884224A2}" destId="{97E08C72-4317-4ADA-8D6A-87EEBC8E103A}" srcOrd="3" destOrd="0" parTransId="{2FE748E3-A2DC-4CA2-B2BE-32180E048768}" sibTransId="{C9C3D834-528D-4F40-8130-7CBF8B2E0C78}"/>
    <dgm:cxn modelId="{F3C53321-7197-274A-AF13-2E67741AF444}" type="presOf" srcId="{BD98B5A8-707B-403E-B562-AD94A789D259}" destId="{BC85E5C3-0655-4CF5-AF72-00024FCF0B53}" srcOrd="0" destOrd="0" presId="urn:microsoft.com/office/officeart/2018/2/layout/IconVerticalSolidList"/>
    <dgm:cxn modelId="{F23B7E2A-A104-FF4C-A6FD-F0D169B23362}" srcId="{97E08C72-4317-4ADA-8D6A-87EEBC8E103A}" destId="{E1B2F589-F6C8-9D4E-BBD1-22866BAD6FB4}" srcOrd="1" destOrd="0" parTransId="{9BD63B46-D35D-F14F-AA8A-664B1F9410EF}" sibTransId="{5BE5536C-E915-EC41-83EC-82F21355FF43}"/>
    <dgm:cxn modelId="{34FF0695-E19C-AB41-B0D9-44879F384FCE}" srcId="{97E08C72-4317-4ADA-8D6A-87EEBC8E103A}" destId="{9A732541-247C-C247-AF25-702322E1D35A}" srcOrd="2" destOrd="0" parTransId="{E67BBAB8-52C6-DA40-910B-0E167C287A43}" sibTransId="{154EBD84-7678-204D-98AD-BD414CD4745B}"/>
    <dgm:cxn modelId="{49BF529B-B47A-8F4C-BF35-B13495B1D72D}" srcId="{97E08C72-4317-4ADA-8D6A-87EEBC8E103A}" destId="{9B888DF8-7504-D44F-9D11-3F568BEF4D10}" srcOrd="0" destOrd="0" parTransId="{0B84ECDA-30DA-174D-AF2E-686196E29C37}" sibTransId="{8D07A377-91E8-1E41-AD4B-2918D7F3B0F6}"/>
    <dgm:cxn modelId="{95BEEE9F-0E4B-A74A-808C-AF4B2E550D8D}" type="presOf" srcId="{52BDC4D8-84EA-254C-B3D8-AD63D7100DF6}" destId="{1DD053E7-2399-9247-9D09-E68AC112615C}" srcOrd="0" destOrd="3" presId="urn:microsoft.com/office/officeart/2018/2/layout/IconVerticalSolidList"/>
    <dgm:cxn modelId="{133F30B7-6A16-084D-A95A-A0E14D9FF5F6}" type="presOf" srcId="{1535AC88-6A3A-4021-92A0-E7053C91F2EE}" destId="{2F09FACD-D077-4B6D-8020-AD055E6C660E}" srcOrd="0" destOrd="0" presId="urn:microsoft.com/office/officeart/2018/2/layout/IconVerticalSolidList"/>
    <dgm:cxn modelId="{9D6BF0BA-1F26-4197-BF69-C35AD78BAA53}" srcId="{D58D4981-FDAC-4E0C-9D38-2EFA884224A2}" destId="{1535AC88-6A3A-4021-92A0-E7053C91F2EE}" srcOrd="2" destOrd="0" parTransId="{F6D05F1E-2E25-410D-BC2B-4371AA2933AE}" sibTransId="{2AA47212-FDD6-4898-966C-9E8D19A2B08A}"/>
    <dgm:cxn modelId="{C1F39FC2-64D8-4027-B706-542C4B63D3C8}" srcId="{D58D4981-FDAC-4E0C-9D38-2EFA884224A2}" destId="{7C176DC0-4263-4114-8BD0-6E254C34E7BF}" srcOrd="1" destOrd="0" parTransId="{56DDE983-F909-4C76-AF59-10C274A078CE}" sibTransId="{00A7BE60-12DC-43F9-B32C-FDAE6A4D9B3F}"/>
    <dgm:cxn modelId="{CE2D5AC8-A646-0B4B-B04B-45DBFC0A24C2}" type="presOf" srcId="{97E08C72-4317-4ADA-8D6A-87EEBC8E103A}" destId="{51CB44BF-AE3A-41D6-A857-7E15997649F7}" srcOrd="0" destOrd="0" presId="urn:microsoft.com/office/officeart/2018/2/layout/IconVerticalSolidList"/>
    <dgm:cxn modelId="{049BDADF-3F2E-4FAD-8B33-10AD58E6334F}" type="presOf" srcId="{D58D4981-FDAC-4E0C-9D38-2EFA884224A2}" destId="{95FDC32F-80F4-4A29-927C-BED704D7A970}" srcOrd="0" destOrd="0" presId="urn:microsoft.com/office/officeart/2018/2/layout/IconVerticalSolidList"/>
    <dgm:cxn modelId="{38CC16ED-3533-4643-BA49-FDA4E8F63C3A}" type="presOf" srcId="{E1B2F589-F6C8-9D4E-BBD1-22866BAD6FB4}" destId="{1DD053E7-2399-9247-9D09-E68AC112615C}" srcOrd="0" destOrd="1" presId="urn:microsoft.com/office/officeart/2018/2/layout/IconVerticalSolidList"/>
    <dgm:cxn modelId="{4FF04FFB-C229-3046-9D50-C9960605EC2F}" type="presOf" srcId="{9A732541-247C-C247-AF25-702322E1D35A}" destId="{1DD053E7-2399-9247-9D09-E68AC112615C}" srcOrd="0" destOrd="2" presId="urn:microsoft.com/office/officeart/2018/2/layout/IconVerticalSolidList"/>
    <dgm:cxn modelId="{72B644FF-634D-874D-9A7F-9DEE94CDFE77}" type="presOf" srcId="{7C176DC0-4263-4114-8BD0-6E254C34E7BF}" destId="{D1679813-B38F-42A0-B884-F2857E24E534}" srcOrd="0" destOrd="0" presId="urn:microsoft.com/office/officeart/2018/2/layout/IconVerticalSolidList"/>
    <dgm:cxn modelId="{9C22146B-F19E-AF47-A336-5CE674564582}" type="presParOf" srcId="{95FDC32F-80F4-4A29-927C-BED704D7A970}" destId="{04C18A47-CC9C-47CB-9787-41F1224C0175}" srcOrd="0" destOrd="0" presId="urn:microsoft.com/office/officeart/2018/2/layout/IconVerticalSolidList"/>
    <dgm:cxn modelId="{4569A1E2-EC95-3E4E-B23B-05B47A1B059E}" type="presParOf" srcId="{04C18A47-CC9C-47CB-9787-41F1224C0175}" destId="{94EF730D-68F1-4C27-BF1B-4058C9FF77E2}" srcOrd="0" destOrd="0" presId="urn:microsoft.com/office/officeart/2018/2/layout/IconVerticalSolidList"/>
    <dgm:cxn modelId="{AE73050C-D8B6-3F41-A2B5-4FC2EAD0CA3E}" type="presParOf" srcId="{04C18A47-CC9C-47CB-9787-41F1224C0175}" destId="{09CAE4E3-371F-4AB6-8AF0-075B8C5F784E}" srcOrd="1" destOrd="0" presId="urn:microsoft.com/office/officeart/2018/2/layout/IconVerticalSolidList"/>
    <dgm:cxn modelId="{1F8FF4DA-7DDC-6346-80F6-9A08A9CCB038}" type="presParOf" srcId="{04C18A47-CC9C-47CB-9787-41F1224C0175}" destId="{81A5062E-9508-44F8-8F70-F09CE45AD7CC}" srcOrd="2" destOrd="0" presId="urn:microsoft.com/office/officeart/2018/2/layout/IconVerticalSolidList"/>
    <dgm:cxn modelId="{CB710DA6-C09D-BD42-AC3B-F9423CBD6F0D}" type="presParOf" srcId="{04C18A47-CC9C-47CB-9787-41F1224C0175}" destId="{BC85E5C3-0655-4CF5-AF72-00024FCF0B53}" srcOrd="3" destOrd="0" presId="urn:microsoft.com/office/officeart/2018/2/layout/IconVerticalSolidList"/>
    <dgm:cxn modelId="{E39298AA-9908-3743-BD0C-4F3F7386C23C}" type="presParOf" srcId="{95FDC32F-80F4-4A29-927C-BED704D7A970}" destId="{92135B2E-C092-420F-B5D1-23ED5F9FD407}" srcOrd="1" destOrd="0" presId="urn:microsoft.com/office/officeart/2018/2/layout/IconVerticalSolidList"/>
    <dgm:cxn modelId="{C8597D2A-2D54-784F-86C3-3D6A44253EA5}" type="presParOf" srcId="{95FDC32F-80F4-4A29-927C-BED704D7A970}" destId="{62E2F889-4636-4603-9A36-78ADA370E896}" srcOrd="2" destOrd="0" presId="urn:microsoft.com/office/officeart/2018/2/layout/IconVerticalSolidList"/>
    <dgm:cxn modelId="{9688967B-1B3F-6148-80B8-06584D29653E}" type="presParOf" srcId="{62E2F889-4636-4603-9A36-78ADA370E896}" destId="{CA384E86-2CA4-42CD-B3D5-2B93CBF832D8}" srcOrd="0" destOrd="0" presId="urn:microsoft.com/office/officeart/2018/2/layout/IconVerticalSolidList"/>
    <dgm:cxn modelId="{E7342EE2-6AD1-F748-9900-D29589DB7D5C}" type="presParOf" srcId="{62E2F889-4636-4603-9A36-78ADA370E896}" destId="{6543B281-378D-440A-87E6-E8CF89E42FE7}" srcOrd="1" destOrd="0" presId="urn:microsoft.com/office/officeart/2018/2/layout/IconVerticalSolidList"/>
    <dgm:cxn modelId="{85E3B504-77D9-CD49-BA05-1682C45BE8B4}" type="presParOf" srcId="{62E2F889-4636-4603-9A36-78ADA370E896}" destId="{40040BD0-CCC6-4829-905D-91ACABD9FD60}" srcOrd="2" destOrd="0" presId="urn:microsoft.com/office/officeart/2018/2/layout/IconVerticalSolidList"/>
    <dgm:cxn modelId="{3AED4E1A-1173-3447-A5F9-7F4331CCA9E4}" type="presParOf" srcId="{62E2F889-4636-4603-9A36-78ADA370E896}" destId="{D1679813-B38F-42A0-B884-F2857E24E534}" srcOrd="3" destOrd="0" presId="urn:microsoft.com/office/officeart/2018/2/layout/IconVerticalSolidList"/>
    <dgm:cxn modelId="{8AAD10E4-6007-B94D-80BB-C41C65FB16F9}" type="presParOf" srcId="{95FDC32F-80F4-4A29-927C-BED704D7A970}" destId="{7D7FBD4B-E119-794B-AC93-DBC1DD3F8B5F}" srcOrd="3" destOrd="0" presId="urn:microsoft.com/office/officeart/2018/2/layout/IconVerticalSolidList"/>
    <dgm:cxn modelId="{88B71EE8-D8BA-2549-8459-B7F556E5A1C4}" type="presParOf" srcId="{95FDC32F-80F4-4A29-927C-BED704D7A970}" destId="{9069F248-7D2D-48F5-8696-D800EB474DEF}" srcOrd="4" destOrd="0" presId="urn:microsoft.com/office/officeart/2018/2/layout/IconVerticalSolidList"/>
    <dgm:cxn modelId="{0DF0EA61-EE17-8647-A67B-DD9A8EF25B10}" type="presParOf" srcId="{9069F248-7D2D-48F5-8696-D800EB474DEF}" destId="{A715D9D1-FB48-47E4-841C-0CD2F879E88A}" srcOrd="0" destOrd="0" presId="urn:microsoft.com/office/officeart/2018/2/layout/IconVerticalSolidList"/>
    <dgm:cxn modelId="{3565DE52-E6BE-6745-B556-D81F864A23D5}" type="presParOf" srcId="{9069F248-7D2D-48F5-8696-D800EB474DEF}" destId="{83DD46E6-FFC7-42E5-BA6B-B702D62A745C}" srcOrd="1" destOrd="0" presId="urn:microsoft.com/office/officeart/2018/2/layout/IconVerticalSolidList"/>
    <dgm:cxn modelId="{A6272F0E-AE22-6B4B-83B8-BE7517D66523}" type="presParOf" srcId="{9069F248-7D2D-48F5-8696-D800EB474DEF}" destId="{E00DECAC-6401-4023-946D-91077D059229}" srcOrd="2" destOrd="0" presId="urn:microsoft.com/office/officeart/2018/2/layout/IconVerticalSolidList"/>
    <dgm:cxn modelId="{918E668C-DC02-B843-845D-6E6D4A195449}" type="presParOf" srcId="{9069F248-7D2D-48F5-8696-D800EB474DEF}" destId="{2F09FACD-D077-4B6D-8020-AD055E6C660E}" srcOrd="3" destOrd="0" presId="urn:microsoft.com/office/officeart/2018/2/layout/IconVerticalSolidList"/>
    <dgm:cxn modelId="{DAA3CAA9-8A01-3E4E-B87E-39EA9A834A9E}" type="presParOf" srcId="{95FDC32F-80F4-4A29-927C-BED704D7A970}" destId="{832E4A67-6F38-774E-8E50-1BA6E830C531}" srcOrd="5" destOrd="0" presId="urn:microsoft.com/office/officeart/2018/2/layout/IconVerticalSolidList"/>
    <dgm:cxn modelId="{336945E4-CC7B-9A4D-A440-9F924DB96FC9}" type="presParOf" srcId="{95FDC32F-80F4-4A29-927C-BED704D7A970}" destId="{B249EBAA-8951-4EC9-91C4-EE167EDB0CB6}" srcOrd="6" destOrd="0" presId="urn:microsoft.com/office/officeart/2018/2/layout/IconVerticalSolidList"/>
    <dgm:cxn modelId="{B129F0D7-597A-5442-92DF-3DAAC9787808}" type="presParOf" srcId="{B249EBAA-8951-4EC9-91C4-EE167EDB0CB6}" destId="{7C974CFA-F261-46C1-8938-F5B4252F0961}" srcOrd="0" destOrd="0" presId="urn:microsoft.com/office/officeart/2018/2/layout/IconVerticalSolidList"/>
    <dgm:cxn modelId="{CCECD7D5-9C6D-FD4F-AC3C-652D8863F727}" type="presParOf" srcId="{B249EBAA-8951-4EC9-91C4-EE167EDB0CB6}" destId="{140247D6-DF63-4B8E-A91F-A0430882D3DA}" srcOrd="1" destOrd="0" presId="urn:microsoft.com/office/officeart/2018/2/layout/IconVerticalSolidList"/>
    <dgm:cxn modelId="{0D9B2384-E62D-A949-AF38-21DECE05E3B0}" type="presParOf" srcId="{B249EBAA-8951-4EC9-91C4-EE167EDB0CB6}" destId="{E45D7B42-90D4-45D6-ACDC-F793308FACD6}" srcOrd="2" destOrd="0" presId="urn:microsoft.com/office/officeart/2018/2/layout/IconVerticalSolidList"/>
    <dgm:cxn modelId="{71DA169F-400E-3C48-BD2C-73E7C87CBCB2}" type="presParOf" srcId="{B249EBAA-8951-4EC9-91C4-EE167EDB0CB6}" destId="{51CB44BF-AE3A-41D6-A857-7E15997649F7}" srcOrd="3" destOrd="0" presId="urn:microsoft.com/office/officeart/2018/2/layout/IconVerticalSolidList"/>
    <dgm:cxn modelId="{E5D9B29A-D00D-F949-BB55-E3C9B177DAC4}" type="presParOf" srcId="{B249EBAA-8951-4EC9-91C4-EE167EDB0CB6}" destId="{1DD053E7-2399-9247-9D09-E68AC112615C}" srcOrd="4" destOrd="0" presId="urn:microsoft.com/office/officeart/2018/2/layout/IconVerticalSolidList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EF730D-68F1-4C27-BF1B-4058C9FF77E2}">
      <dsp:nvSpPr>
        <dsp:cNvPr id="0" name=""/>
        <dsp:cNvSpPr/>
      </dsp:nvSpPr>
      <dsp:spPr>
        <a:xfrm>
          <a:off x="0" y="11048"/>
          <a:ext cx="6513603" cy="123438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CAE4E3-371F-4AB6-8AF0-075B8C5F784E}">
      <dsp:nvSpPr>
        <dsp:cNvPr id="0" name=""/>
        <dsp:cNvSpPr/>
      </dsp:nvSpPr>
      <dsp:spPr>
        <a:xfrm>
          <a:off x="373401" y="288784"/>
          <a:ext cx="678911" cy="6789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85E5C3-0655-4CF5-AF72-00024FCF0B53}">
      <dsp:nvSpPr>
        <dsp:cNvPr id="0" name=""/>
        <dsp:cNvSpPr/>
      </dsp:nvSpPr>
      <dsp:spPr>
        <a:xfrm>
          <a:off x="1425714" y="11048"/>
          <a:ext cx="5085100" cy="12343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639" tIns="130639" rIns="130639" bIns="130639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Heroku – Cloud Application Platform</a:t>
          </a:r>
        </a:p>
      </dsp:txBody>
      <dsp:txXfrm>
        <a:off x="1425714" y="11048"/>
        <a:ext cx="5085100" cy="1234385"/>
      </dsp:txXfrm>
    </dsp:sp>
    <dsp:sp modelId="{CA384E86-2CA4-42CD-B3D5-2B93CBF832D8}">
      <dsp:nvSpPr>
        <dsp:cNvPr id="0" name=""/>
        <dsp:cNvSpPr/>
      </dsp:nvSpPr>
      <dsp:spPr>
        <a:xfrm>
          <a:off x="0" y="1554029"/>
          <a:ext cx="6513603" cy="123438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43B281-378D-440A-87E6-E8CF89E42FE7}">
      <dsp:nvSpPr>
        <dsp:cNvPr id="0" name=""/>
        <dsp:cNvSpPr/>
      </dsp:nvSpPr>
      <dsp:spPr>
        <a:xfrm>
          <a:off x="373401" y="1831766"/>
          <a:ext cx="678911" cy="6789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679813-B38F-42A0-B884-F2857E24E534}">
      <dsp:nvSpPr>
        <dsp:cNvPr id="0" name=""/>
        <dsp:cNvSpPr/>
      </dsp:nvSpPr>
      <dsp:spPr>
        <a:xfrm>
          <a:off x="1425714" y="1554029"/>
          <a:ext cx="5085100" cy="12343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639" tIns="130639" rIns="130639" bIns="130639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Kong – API Platform for Microservices  </a:t>
          </a:r>
        </a:p>
      </dsp:txBody>
      <dsp:txXfrm>
        <a:off x="1425714" y="1554029"/>
        <a:ext cx="5085100" cy="1234385"/>
      </dsp:txXfrm>
    </dsp:sp>
    <dsp:sp modelId="{A715D9D1-FB48-47E4-841C-0CD2F879E88A}">
      <dsp:nvSpPr>
        <dsp:cNvPr id="0" name=""/>
        <dsp:cNvSpPr/>
      </dsp:nvSpPr>
      <dsp:spPr>
        <a:xfrm>
          <a:off x="0" y="3097011"/>
          <a:ext cx="6513603" cy="123438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DD46E6-FFC7-42E5-BA6B-B702D62A745C}">
      <dsp:nvSpPr>
        <dsp:cNvPr id="0" name=""/>
        <dsp:cNvSpPr/>
      </dsp:nvSpPr>
      <dsp:spPr>
        <a:xfrm>
          <a:off x="373401" y="3374747"/>
          <a:ext cx="678911" cy="678911"/>
        </a:xfrm>
        <a:prstGeom prst="rect">
          <a:avLst/>
        </a:prstGeom>
        <a:blipFill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09FACD-D077-4B6D-8020-AD055E6C660E}">
      <dsp:nvSpPr>
        <dsp:cNvPr id="0" name=""/>
        <dsp:cNvSpPr/>
      </dsp:nvSpPr>
      <dsp:spPr>
        <a:xfrm>
          <a:off x="1425714" y="3097011"/>
          <a:ext cx="5085100" cy="12343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639" tIns="130639" rIns="130639" bIns="130639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MongoDB - Sharding, Riak KV - Resiliency, Aws RDS </a:t>
          </a:r>
        </a:p>
      </dsp:txBody>
      <dsp:txXfrm>
        <a:off x="1425714" y="3097011"/>
        <a:ext cx="5085100" cy="1234385"/>
      </dsp:txXfrm>
    </dsp:sp>
    <dsp:sp modelId="{7C974CFA-F261-46C1-8938-F5B4252F0961}">
      <dsp:nvSpPr>
        <dsp:cNvPr id="0" name=""/>
        <dsp:cNvSpPr/>
      </dsp:nvSpPr>
      <dsp:spPr>
        <a:xfrm>
          <a:off x="0" y="4639992"/>
          <a:ext cx="6513603" cy="123438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0247D6-DF63-4B8E-A91F-A0430882D3DA}">
      <dsp:nvSpPr>
        <dsp:cNvPr id="0" name=""/>
        <dsp:cNvSpPr/>
      </dsp:nvSpPr>
      <dsp:spPr>
        <a:xfrm>
          <a:off x="373401" y="4917729"/>
          <a:ext cx="678911" cy="67891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CB44BF-AE3A-41D6-A857-7E15997649F7}">
      <dsp:nvSpPr>
        <dsp:cNvPr id="0" name=""/>
        <dsp:cNvSpPr/>
      </dsp:nvSpPr>
      <dsp:spPr>
        <a:xfrm>
          <a:off x="1400213" y="4639992"/>
          <a:ext cx="1909268" cy="12343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639" tIns="130639" rIns="130639" bIns="130639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Wow Factors</a:t>
          </a:r>
        </a:p>
      </dsp:txBody>
      <dsp:txXfrm>
        <a:off x="1400213" y="4639992"/>
        <a:ext cx="1909268" cy="1234385"/>
      </dsp:txXfrm>
    </dsp:sp>
    <dsp:sp modelId="{1DD053E7-2399-9247-9D09-E68AC112615C}">
      <dsp:nvSpPr>
        <dsp:cNvPr id="0" name=""/>
        <dsp:cNvSpPr/>
      </dsp:nvSpPr>
      <dsp:spPr>
        <a:xfrm>
          <a:off x="3316647" y="4639992"/>
          <a:ext cx="3196956" cy="12343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639" tIns="130639" rIns="130639" bIns="130639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Google Cloud Platform</a:t>
          </a:r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Google Kubernetes Engine</a:t>
          </a:r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Amazon ECS</a:t>
          </a:r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Application Load Balancer</a:t>
          </a:r>
        </a:p>
      </dsp:txBody>
      <dsp:txXfrm>
        <a:off x="3316647" y="4639992"/>
        <a:ext cx="3196956" cy="12343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B9793-008C-7149-A6E4-CEF61168EC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7E6603-9754-3841-8F3E-608110B7C1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9649AA-1DEC-9542-8B2C-1C6BF7AA6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85BE0-DF9F-1143-9772-8E9C0BE28A47}" type="datetimeFigureOut">
              <a:rPr lang="en-US" smtClean="0"/>
              <a:t>5/2/19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3383C6-F6C0-B845-97D4-9F227F1E4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442944-8027-CE46-9483-C476B91C2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BEA8D-F626-8A4A-8673-C7289ACCE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622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B2D99-9549-7A48-8057-6934E612F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33DE18-E423-2C4C-BA5B-B3816D7C3C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978D70-2AC0-954B-AA1B-9E0CFF80B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85BE0-DF9F-1143-9772-8E9C0BE28A47}" type="datetimeFigureOut">
              <a:rPr lang="en-US" smtClean="0"/>
              <a:t>5/2/19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F4E938-9DCB-9843-AE34-4C17DB6F7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117119-46A6-7640-9EEA-D02C64612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BEA8D-F626-8A4A-8673-C7289ACCE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079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BB01D9-8C83-1E43-9C2B-8B8B4B20C0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A6CAAE-A069-AD4C-BD9C-B3949C3FC5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EC8234-5899-9549-BA87-DAA52C804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85BE0-DF9F-1143-9772-8E9C0BE28A47}" type="datetimeFigureOut">
              <a:rPr lang="en-US" smtClean="0"/>
              <a:t>5/2/19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4A1F19-AD24-BC40-B782-F35E9D176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5DFEAC-0CE3-8A4B-A1FE-22B2724A2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BEA8D-F626-8A4A-8673-C7289ACCE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714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CD6C9-8444-5F43-A8D5-28484DCF4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252AD4-395A-AD40-918C-B198FE8751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22C2C-0A02-9741-A065-627C5144B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85BE0-DF9F-1143-9772-8E9C0BE28A47}" type="datetimeFigureOut">
              <a:rPr lang="en-US" smtClean="0"/>
              <a:t>5/2/19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3B5A9-3859-E84C-945E-134B3D0C8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BEC3FF-94CC-DE4C-AAE4-AB54F1980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BEA8D-F626-8A4A-8673-C7289ACCE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163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33187-9C20-8E4C-91AA-7F9268B20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ED7F5F-95BC-CA47-9DD7-AF3DD78761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80A610-C7D6-2048-BB0A-56C0C425D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85BE0-DF9F-1143-9772-8E9C0BE28A47}" type="datetimeFigureOut">
              <a:rPr lang="en-US" smtClean="0"/>
              <a:t>5/2/19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711CEE-7515-EB4E-8C6E-72CED43CA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E80D9A-A2B6-5D4F-A7A9-8A9DD0DAB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BEA8D-F626-8A4A-8673-C7289ACCE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272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1B204-A16E-C54D-A8DB-F59C53FFD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AD4B1-389F-D94E-A20F-15EFCFD56B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FBAD6B-223D-7B4E-8EB0-5B63FC9200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6B072-4792-894F-85A3-94457CEFE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85BE0-DF9F-1143-9772-8E9C0BE28A47}" type="datetimeFigureOut">
              <a:rPr lang="en-US" smtClean="0"/>
              <a:t>5/2/19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DB671F-25ED-874A-A744-2619CBEAC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B3B033-215F-EF4E-87C7-6A2825208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BEA8D-F626-8A4A-8673-C7289ACCE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620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5B994-2DA5-6941-A5A9-3B55E7892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8FE456-50E6-D94C-B3CD-141E46AAD0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54201B-DA39-AC4A-A569-B3F87CA363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15DF12-750F-4345-B7C6-59DE223CAF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4FC466-1B04-454D-95AC-C6F8E104FD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7E74FE-3CAB-084C-8D38-239E9FC7C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85BE0-DF9F-1143-9772-8E9C0BE28A47}" type="datetimeFigureOut">
              <a:rPr lang="en-US" smtClean="0"/>
              <a:t>5/2/19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433522-9FF7-0644-B1E1-8884B0C4F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D42E0C-7A34-6147-B93D-AD3120134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BEA8D-F626-8A4A-8673-C7289ACCE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021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625A9-30AF-6241-8E3A-00CD70A23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757DE2-26F8-B349-B3D7-329A55873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85BE0-DF9F-1143-9772-8E9C0BE28A47}" type="datetimeFigureOut">
              <a:rPr lang="en-US" smtClean="0"/>
              <a:t>5/2/19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238DD8-EED9-3047-93B4-67D618CEA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1E3350-5660-CC45-907F-552622D04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BEA8D-F626-8A4A-8673-C7289ACCE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079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9C5699-0252-0146-A0B1-53D5744FA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85BE0-DF9F-1143-9772-8E9C0BE28A47}" type="datetimeFigureOut">
              <a:rPr lang="en-US" smtClean="0"/>
              <a:t>5/2/19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9C60CD-EC49-8049-941A-8B2A5BB18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D7C9D8-85DC-764C-B09B-99F0D7D37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BEA8D-F626-8A4A-8673-C7289ACCE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695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2F534-DDDB-9045-A0C4-31B7EA61B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674E72-32F3-014C-B483-60E8FE286A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5F238E-7ABC-654E-85D4-23AE8C1599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39A28B-0ADA-0F4B-AF11-0D9CB9926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85BE0-DF9F-1143-9772-8E9C0BE28A47}" type="datetimeFigureOut">
              <a:rPr lang="en-US" smtClean="0"/>
              <a:t>5/2/19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000051-78C4-1F4E-834C-CDE5D4277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D53BE3-33D6-434A-9A87-822357248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BEA8D-F626-8A4A-8673-C7289ACCE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592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EDFD2-DE3B-0545-BAA9-6581C0D92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664F46-8697-A04E-A659-9367B83D71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76155F-E141-3D46-845F-22BAF0B452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F344BD-08B6-4248-A56C-DDCD6EC30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85BE0-DF9F-1143-9772-8E9C0BE28A47}" type="datetimeFigureOut">
              <a:rPr lang="en-US" smtClean="0"/>
              <a:t>5/2/19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DC17E7-0F18-0845-8641-AE7FAB5D7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5F2056-7016-ED4B-99A2-899FB70F0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BEA8D-F626-8A4A-8673-C7289ACCE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260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FE28D8-655D-7748-ACD5-7526C5108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261134-FEBB-234E-8C84-D515F2F64E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EF1954-8E65-DC4A-8B82-C36074A56D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C85BE0-DF9F-1143-9772-8E9C0BE28A47}" type="datetimeFigureOut">
              <a:rPr lang="en-US" smtClean="0"/>
              <a:t>5/2/19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A9F0A2-29C1-874C-8504-53F2C841FA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606E7F-7F69-5141-87DF-123290CD28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BBEA8D-F626-8A4A-8673-C7289ACCE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286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A3A41-CEA3-8840-88C7-F2573D86F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7" y="1283896"/>
            <a:ext cx="4645250" cy="2889114"/>
          </a:xfrm>
        </p:spPr>
        <p:txBody>
          <a:bodyPr anchor="b">
            <a:normAutofit/>
          </a:bodyPr>
          <a:lstStyle/>
          <a:p>
            <a:pPr algn="l"/>
            <a:r>
              <a:rPr lang="en-US" b="1" dirty="0"/>
              <a:t>CMPE 281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531DCD-58C2-4248-86DA-0536DA781A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6627" y="4750893"/>
            <a:ext cx="4645250" cy="1147863"/>
          </a:xfrm>
        </p:spPr>
        <p:txBody>
          <a:bodyPr anchor="t">
            <a:normAutofit/>
          </a:bodyPr>
          <a:lstStyle/>
          <a:p>
            <a:pPr algn="l"/>
            <a:r>
              <a:rPr lang="en-US" sz="2800" b="1" dirty="0"/>
              <a:t>Counter Burger</a:t>
            </a:r>
            <a:br>
              <a:rPr lang="en-US" sz="2800" b="1" dirty="0"/>
            </a:br>
            <a:r>
              <a:rPr lang="en-US" sz="2800" b="1" dirty="0"/>
              <a:t>Team – </a:t>
            </a:r>
            <a:r>
              <a:rPr lang="en-US" sz="2800" b="1" dirty="0" err="1"/>
              <a:t>vCloud</a:t>
            </a:r>
            <a:r>
              <a:rPr lang="en-US" sz="2800" b="1" dirty="0"/>
              <a:t> 9.0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49DAE8-3159-C94C-BEF6-4A8D47CD92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999" r="14363" b="-1"/>
          <a:stretch/>
        </p:blipFill>
        <p:spPr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6440237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B60962-7E90-FA4B-953B-107EC2852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Team Members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207833A5-EA8C-D64F-870E-4D6B20ED51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/>
              <a:t>Aditi Kumari</a:t>
            </a:r>
          </a:p>
          <a:p>
            <a:r>
              <a:rPr lang="en-US" sz="2400"/>
              <a:t>Aditya Doshatti</a:t>
            </a:r>
          </a:p>
          <a:p>
            <a:r>
              <a:rPr lang="en-US" sz="2400"/>
              <a:t>Anand Kumar</a:t>
            </a:r>
          </a:p>
          <a:p>
            <a:r>
              <a:rPr lang="en-US" sz="2400"/>
              <a:t>Ramya Iyer</a:t>
            </a:r>
          </a:p>
          <a:p>
            <a:r>
              <a:rPr lang="en-US" sz="2400"/>
              <a:t>Sanjna Dhamejani</a:t>
            </a:r>
          </a:p>
        </p:txBody>
      </p:sp>
    </p:spTree>
    <p:extLst>
      <p:ext uri="{BB962C8B-B14F-4D97-AF65-F5344CB8AC3E}">
        <p14:creationId xmlns:p14="http://schemas.microsoft.com/office/powerpoint/2010/main" val="891842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356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08C423-E2B9-B144-9874-9A9AC1FB4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Architecture Diagram</a:t>
            </a:r>
          </a:p>
        </p:txBody>
      </p:sp>
      <p:pic>
        <p:nvPicPr>
          <p:cNvPr id="47" name="Content Placeholder 16">
            <a:extLst>
              <a:ext uri="{FF2B5EF4-FFF2-40B4-BE49-F238E27FC236}">
                <a16:creationId xmlns:a16="http://schemas.microsoft.com/office/drawing/2014/main" id="{77BC2A7F-74DB-7E4E-B38F-72ED9F7FC0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14738" y="664958"/>
            <a:ext cx="8114443" cy="5578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833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8D02D-4984-C340-9561-528C0A375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5340605" cy="1146176"/>
          </a:xfrm>
        </p:spPr>
        <p:txBody>
          <a:bodyPr>
            <a:normAutofit/>
          </a:bodyPr>
          <a:lstStyle/>
          <a:p>
            <a:r>
              <a:rPr lang="en-US"/>
              <a:t>AKF Cube Scaling </a:t>
            </a:r>
          </a:p>
        </p:txBody>
      </p:sp>
      <p:sp>
        <p:nvSpPr>
          <p:cNvPr id="35" name="Freeform: Shape 28">
            <a:extLst>
              <a:ext uri="{FF2B5EF4-FFF2-40B4-BE49-F238E27FC236}">
                <a16:creationId xmlns:a16="http://schemas.microsoft.com/office/drawing/2014/main" id="{05C7EBC3-4672-4DAB-81C2-58661FAFAE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78805" y="-2"/>
            <a:ext cx="6013194" cy="1511304"/>
          </a:xfrm>
          <a:custGeom>
            <a:avLst/>
            <a:gdLst>
              <a:gd name="connsiteX0" fmla="*/ 4545473 w 6013194"/>
              <a:gd name="connsiteY0" fmla="*/ 0 h 1511304"/>
              <a:gd name="connsiteX1" fmla="*/ 6013194 w 6013194"/>
              <a:gd name="connsiteY1" fmla="*/ 0 h 1511304"/>
              <a:gd name="connsiteX2" fmla="*/ 6013194 w 6013194"/>
              <a:gd name="connsiteY2" fmla="*/ 1508760 h 1511304"/>
              <a:gd name="connsiteX3" fmla="*/ 4545474 w 6013194"/>
              <a:gd name="connsiteY3" fmla="*/ 1508760 h 1511304"/>
              <a:gd name="connsiteX4" fmla="*/ 4545474 w 6013194"/>
              <a:gd name="connsiteY4" fmla="*/ 1511304 h 1511304"/>
              <a:gd name="connsiteX5" fmla="*/ 0 w 6013194"/>
              <a:gd name="connsiteY5" fmla="*/ 1511304 h 1511304"/>
              <a:gd name="connsiteX6" fmla="*/ 697617 w 6013194"/>
              <a:gd name="connsiteY6" fmla="*/ 3 h 1511304"/>
              <a:gd name="connsiteX7" fmla="*/ 4545473 w 6013194"/>
              <a:gd name="connsiteY7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13194" h="1511304">
                <a:moveTo>
                  <a:pt x="4545473" y="0"/>
                </a:moveTo>
                <a:lnTo>
                  <a:pt x="6013194" y="0"/>
                </a:lnTo>
                <a:lnTo>
                  <a:pt x="6013194" y="1508760"/>
                </a:lnTo>
                <a:lnTo>
                  <a:pt x="4545474" y="1508760"/>
                </a:lnTo>
                <a:lnTo>
                  <a:pt x="4545474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: Shape 30">
            <a:extLst>
              <a:ext uri="{FF2B5EF4-FFF2-40B4-BE49-F238E27FC236}">
                <a16:creationId xmlns:a16="http://schemas.microsoft.com/office/drawing/2014/main" id="{40BF962F-4C6F-461E-86F2-C43F56CC9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80797" y="1690688"/>
            <a:ext cx="8711202" cy="5167312"/>
          </a:xfrm>
          <a:custGeom>
            <a:avLst/>
            <a:gdLst>
              <a:gd name="connsiteX0" fmla="*/ 0 w 8711202"/>
              <a:gd name="connsiteY0" fmla="*/ 0 h 5167312"/>
              <a:gd name="connsiteX1" fmla="*/ 7243482 w 8711202"/>
              <a:gd name="connsiteY1" fmla="*/ 0 h 5167312"/>
              <a:gd name="connsiteX2" fmla="*/ 8711202 w 8711202"/>
              <a:gd name="connsiteY2" fmla="*/ 0 h 5167312"/>
              <a:gd name="connsiteX3" fmla="*/ 8711202 w 8711202"/>
              <a:gd name="connsiteY3" fmla="*/ 5167312 h 5167312"/>
              <a:gd name="connsiteX4" fmla="*/ 7243482 w 8711202"/>
              <a:gd name="connsiteY4" fmla="*/ 5167312 h 5167312"/>
              <a:gd name="connsiteX5" fmla="*/ 221324 w 8711202"/>
              <a:gd name="connsiteY5" fmla="*/ 5167312 h 5167312"/>
              <a:gd name="connsiteX6" fmla="*/ 2615203 w 8711202"/>
              <a:gd name="connsiteY6" fmla="*/ 952 h 5167312"/>
              <a:gd name="connsiteX7" fmla="*/ 0 w 8711202"/>
              <a:gd name="connsiteY7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1202" h="5167312">
                <a:moveTo>
                  <a:pt x="0" y="0"/>
                </a:moveTo>
                <a:lnTo>
                  <a:pt x="7243482" y="0"/>
                </a:lnTo>
                <a:lnTo>
                  <a:pt x="8711202" y="0"/>
                </a:lnTo>
                <a:lnTo>
                  <a:pt x="8711202" y="5167312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32">
            <a:extLst>
              <a:ext uri="{FF2B5EF4-FFF2-40B4-BE49-F238E27FC236}">
                <a16:creationId xmlns:a16="http://schemas.microsoft.com/office/drawing/2014/main" id="{2E94A4F7-38E4-45EA-8E2E-CE1B5766B4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5931454" cy="5166360"/>
          </a:xfrm>
          <a:custGeom>
            <a:avLst/>
            <a:gdLst>
              <a:gd name="connsiteX0" fmla="*/ 0 w 5931454"/>
              <a:gd name="connsiteY0" fmla="*/ 0 h 5166360"/>
              <a:gd name="connsiteX1" fmla="*/ 5931454 w 5931454"/>
              <a:gd name="connsiteY1" fmla="*/ 0 h 5166360"/>
              <a:gd name="connsiteX2" fmla="*/ 3537575 w 5931454"/>
              <a:gd name="connsiteY2" fmla="*/ 5166360 h 5166360"/>
              <a:gd name="connsiteX3" fmla="*/ 0 w 5931454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31454" h="5166360">
                <a:moveTo>
                  <a:pt x="0" y="0"/>
                </a:moveTo>
                <a:lnTo>
                  <a:pt x="5931454" y="0"/>
                </a:lnTo>
                <a:lnTo>
                  <a:pt x="3537575" y="5166360"/>
                </a:lnTo>
                <a:lnTo>
                  <a:pt x="0" y="516636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3E1E1-BDD1-6A4D-B53D-314E57043C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73288"/>
            <a:ext cx="3603171" cy="3639684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X AXIS</a:t>
            </a:r>
          </a:p>
          <a:p>
            <a:pPr lvl="1"/>
            <a:r>
              <a:rPr lang="en-US" sz="2000" dirty="0">
                <a:solidFill>
                  <a:srgbClr val="FFFFFF"/>
                </a:solidFill>
              </a:rPr>
              <a:t>Replication through multiple nodes.</a:t>
            </a:r>
          </a:p>
          <a:p>
            <a:pPr lvl="1"/>
            <a:r>
              <a:rPr lang="en-US" sz="2000" dirty="0">
                <a:solidFill>
                  <a:srgbClr val="FFFFFF"/>
                </a:solidFill>
              </a:rPr>
              <a:t>No Single Point of Failure </a:t>
            </a:r>
          </a:p>
          <a:p>
            <a:r>
              <a:rPr lang="en-US" sz="2000" dirty="0">
                <a:solidFill>
                  <a:srgbClr val="FFFFFF"/>
                </a:solidFill>
              </a:rPr>
              <a:t>Y AXIS</a:t>
            </a:r>
          </a:p>
          <a:p>
            <a:pPr lvl="1"/>
            <a:r>
              <a:rPr lang="en-US" sz="2000" dirty="0">
                <a:solidFill>
                  <a:srgbClr val="FFFFFF"/>
                </a:solidFill>
              </a:rPr>
              <a:t>Split by function, service or resource</a:t>
            </a:r>
          </a:p>
          <a:p>
            <a:r>
              <a:rPr lang="en-US" sz="2000" dirty="0">
                <a:solidFill>
                  <a:srgbClr val="FFFFFF"/>
                </a:solidFill>
              </a:rPr>
              <a:t>Z AXIS</a:t>
            </a:r>
          </a:p>
          <a:p>
            <a:pPr lvl="1"/>
            <a:r>
              <a:rPr lang="en-US" sz="2000" dirty="0">
                <a:solidFill>
                  <a:srgbClr val="FFFFFF"/>
                </a:solidFill>
              </a:rPr>
              <a:t>Data Split (Sharding)</a:t>
            </a:r>
          </a:p>
          <a:p>
            <a:endParaRPr lang="en-US" sz="2000" dirty="0">
              <a:solidFill>
                <a:srgbClr val="FFFFFF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9BB01D5-A821-3841-9DFA-92A363DE87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750"/>
          <a:stretch/>
        </p:blipFill>
        <p:spPr>
          <a:xfrm>
            <a:off x="6183088" y="2405772"/>
            <a:ext cx="5170711" cy="3538705"/>
          </a:xfrm>
          <a:custGeom>
            <a:avLst/>
            <a:gdLst>
              <a:gd name="connsiteX0" fmla="*/ 0 w 4636009"/>
              <a:gd name="connsiteY0" fmla="*/ 0 h 5032375"/>
              <a:gd name="connsiteX1" fmla="*/ 4636009 w 4636009"/>
              <a:gd name="connsiteY1" fmla="*/ 0 h 5032375"/>
              <a:gd name="connsiteX2" fmla="*/ 4636009 w 4636009"/>
              <a:gd name="connsiteY2" fmla="*/ 5032375 h 5032375"/>
              <a:gd name="connsiteX3" fmla="*/ 0 w 4636009"/>
              <a:gd name="connsiteY3" fmla="*/ 5032375 h 503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952171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7346F4-12A8-E345-AA99-C97013852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Features</a:t>
            </a:r>
          </a:p>
        </p:txBody>
      </p:sp>
      <p:graphicFrame>
        <p:nvGraphicFramePr>
          <p:cNvPr id="27" name="Content Placeholder 2">
            <a:extLst>
              <a:ext uri="{FF2B5EF4-FFF2-40B4-BE49-F238E27FC236}">
                <a16:creationId xmlns:a16="http://schemas.microsoft.com/office/drawing/2014/main" id="{C05A1F70-BCFC-47DE-A5C0-6261CBC20E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5926663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4356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5155E-5B05-4049-A036-3D4F3BE9C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0667" y="2187743"/>
            <a:ext cx="5293449" cy="248251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8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DEMO</a:t>
            </a:r>
          </a:p>
        </p:txBody>
      </p:sp>
      <p:pic>
        <p:nvPicPr>
          <p:cNvPr id="13" name="Graphic 12" descr="Presentation with Media">
            <a:extLst>
              <a:ext uri="{FF2B5EF4-FFF2-40B4-BE49-F238E27FC236}">
                <a16:creationId xmlns:a16="http://schemas.microsoft.com/office/drawing/2014/main" id="{6335D127-3F3E-408D-A038-F1C0F2B1F0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1" y="2743201"/>
            <a:ext cx="1371600" cy="13716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57477955-3AC6-4E1F-A0F0-3B09F5AEF1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41431" y="816337"/>
            <a:ext cx="5225327" cy="522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1607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86</Words>
  <Application>Microsoft Macintosh PowerPoint</Application>
  <PresentationFormat>Widescreen</PresentationFormat>
  <Paragraphs>27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CMPE 281</vt:lpstr>
      <vt:lpstr>Team Members</vt:lpstr>
      <vt:lpstr>Architecture Diagram</vt:lpstr>
      <vt:lpstr>AKF Cube Scaling </vt:lpstr>
      <vt:lpstr>Features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CMPE 281</dc:title>
  <dc:creator>Sanjna Dhamejani</dc:creator>
  <cp:lastModifiedBy>Sanjna Dhamejani</cp:lastModifiedBy>
  <cp:revision>1</cp:revision>
  <dcterms:created xsi:type="dcterms:W3CDTF">2019-05-03T23:09:56Z</dcterms:created>
  <dcterms:modified xsi:type="dcterms:W3CDTF">2019-05-03T23:10:51Z</dcterms:modified>
</cp:coreProperties>
</file>