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embeddedFontLst>
    <p:embeddedFont>
      <p:font typeface="Arial Black" panose="020B0A04020102020204" pitchFamily="34" charset="0"/>
      <p:regular r:id="rId6"/>
      <p:bold r:id="rId7"/>
    </p:embeddedFont>
    <p:embeddedFont>
      <p:font typeface="Arial Narrow" panose="020B0606020202030204" pitchFamily="34" charset="0"/>
      <p:regular r:id="rId8"/>
      <p:bold r:id="rId9"/>
      <p:italic r:id="rId10"/>
      <p:boldItalic r:id="rId11"/>
    </p:embeddedFont>
    <p:embeddedFont>
      <p:font typeface="EB Garamond"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PVBadrvqFw72/spLkiC9gjO1bO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Harkey"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6" d="100"/>
          <a:sy n="26" d="100"/>
        </p:scale>
        <p:origin x="-764" y="-2668"/>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font" Target="fonts/font2.fntdata"/><Relationship Id="rId12" Type="http://schemas.openxmlformats.org/officeDocument/2006/relationships/font" Target="fonts/font7.fntdata"/><Relationship Id="rId2" Type="http://schemas.openxmlformats.org/officeDocument/2006/relationships/slideMaster" Target="slideMasters/slideMaster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ableStyles" Target="tableStyles.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theme" Target="theme/theme1.xml"/><Relationship Id="rId10" Type="http://schemas.openxmlformats.org/officeDocument/2006/relationships/font" Target="fonts/font5.fntdata"/><Relationship Id="rId19" Type="http://customschemas.google.com/relationships/presentationmetadata" Target="metadata"/><Relationship Id="rId4" Type="http://schemas.openxmlformats.org/officeDocument/2006/relationships/slide" Target="slides/slide1.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49" name="Google Shape;1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3292477" y="10226676"/>
            <a:ext cx="37306200" cy="70548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6583365" y="18653127"/>
            <a:ext cx="30724500" cy="8413800"/>
          </a:xfrm>
          <a:prstGeom prst="rect">
            <a:avLst/>
          </a:prstGeom>
          <a:noFill/>
          <a:ln>
            <a:noFill/>
          </a:ln>
        </p:spPr>
        <p:txBody>
          <a:bodyPr spcFirstLastPara="1" wrap="square" lIns="380325" tIns="380325" rIns="380325" bIns="380325" anchor="t" anchorCtr="0">
            <a:noAutofit/>
          </a:bodyPr>
          <a:lstStyle>
            <a:lvl1pPr lvl="0" algn="ctr" rtl="0">
              <a:spcBef>
                <a:spcPts val="512"/>
              </a:spcBef>
              <a:spcAft>
                <a:spcPts val="0"/>
              </a:spcAft>
              <a:buClr>
                <a:schemeClr val="dk1"/>
              </a:buClr>
              <a:buSzPts val="2560"/>
              <a:buFont typeface="Arial"/>
              <a:buNone/>
              <a:defRPr/>
            </a:lvl1pPr>
            <a:lvl2pPr lvl="1" algn="ctr" rtl="0">
              <a:spcBef>
                <a:spcPts val="512"/>
              </a:spcBef>
              <a:spcAft>
                <a:spcPts val="0"/>
              </a:spcAft>
              <a:buClr>
                <a:schemeClr val="dk1"/>
              </a:buClr>
              <a:buSzPts val="2560"/>
              <a:buFont typeface="Arial"/>
              <a:buNone/>
              <a:defRPr/>
            </a:lvl2pPr>
            <a:lvl3pPr lvl="2" algn="ctr" rtl="0">
              <a:spcBef>
                <a:spcPts val="427"/>
              </a:spcBef>
              <a:spcAft>
                <a:spcPts val="0"/>
              </a:spcAft>
              <a:buClr>
                <a:schemeClr val="dk1"/>
              </a:buClr>
              <a:buSzPts val="2133"/>
              <a:buFont typeface="Arial"/>
              <a:buNone/>
              <a:defRPr/>
            </a:lvl3pPr>
            <a:lvl4pPr lvl="3" algn="ctr" rtl="0">
              <a:spcBef>
                <a:spcPts val="341"/>
              </a:spcBef>
              <a:spcAft>
                <a:spcPts val="0"/>
              </a:spcAft>
              <a:buClr>
                <a:schemeClr val="dk1"/>
              </a:buClr>
              <a:buSzPts val="1707"/>
              <a:buFont typeface="Arial"/>
              <a:buNone/>
              <a:defRPr/>
            </a:lvl4pPr>
            <a:lvl5pPr lvl="4" algn="ctr" rtl="0">
              <a:spcBef>
                <a:spcPts val="341"/>
              </a:spcBef>
              <a:spcAft>
                <a:spcPts val="0"/>
              </a:spcAft>
              <a:buClr>
                <a:schemeClr val="dk1"/>
              </a:buClr>
              <a:buSzPts val="1707"/>
              <a:buFont typeface="Arial"/>
              <a:buNone/>
              <a:defRPr/>
            </a:lvl5pPr>
            <a:lvl6pPr lvl="5" algn="ctr" rtl="0">
              <a:spcBef>
                <a:spcPts val="341"/>
              </a:spcBef>
              <a:spcAft>
                <a:spcPts val="0"/>
              </a:spcAft>
              <a:buClr>
                <a:schemeClr val="dk1"/>
              </a:buClr>
              <a:buSzPts val="1707"/>
              <a:buFont typeface="Arial"/>
              <a:buNone/>
              <a:defRPr/>
            </a:lvl6pPr>
            <a:lvl7pPr lvl="6" algn="ctr" rtl="0">
              <a:spcBef>
                <a:spcPts val="341"/>
              </a:spcBef>
              <a:spcAft>
                <a:spcPts val="0"/>
              </a:spcAft>
              <a:buClr>
                <a:schemeClr val="dk1"/>
              </a:buClr>
              <a:buSzPts val="1707"/>
              <a:buFont typeface="Arial"/>
              <a:buNone/>
              <a:defRPr/>
            </a:lvl7pPr>
            <a:lvl8pPr lvl="7" algn="ctr" rtl="0">
              <a:spcBef>
                <a:spcPts val="341"/>
              </a:spcBef>
              <a:spcAft>
                <a:spcPts val="0"/>
              </a:spcAft>
              <a:buClr>
                <a:schemeClr val="dk1"/>
              </a:buClr>
              <a:buSzPts val="1707"/>
              <a:buFont typeface="Arial"/>
              <a:buNone/>
              <a:defRPr/>
            </a:lvl8pPr>
            <a:lvl9pPr lvl="8" algn="ctr" rtl="0">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 name="Google Shape;53;p12"/>
          <p:cNvSpPr txBox="1">
            <a:spLocks noGrp="1"/>
          </p:cNvSpPr>
          <p:nvPr>
            <p:ph type="body" idx="1"/>
          </p:nvPr>
        </p:nvSpPr>
        <p:spPr>
          <a:xfrm rot="5400000">
            <a:off x="-7600949" y="13933050"/>
            <a:ext cx="26563200" cy="99747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rot="5400000">
            <a:off x="22146328" y="11464177"/>
            <a:ext cx="30929400" cy="105474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 name="Google Shape;56;p13"/>
          <p:cNvSpPr txBox="1">
            <a:spLocks noGrp="1"/>
          </p:cNvSpPr>
          <p:nvPr>
            <p:ph type="body" idx="1"/>
          </p:nvPr>
        </p:nvSpPr>
        <p:spPr>
          <a:xfrm rot="5400000">
            <a:off x="974628" y="992227"/>
            <a:ext cx="30929400" cy="314913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292477" y="10226676"/>
            <a:ext cx="37306200" cy="70548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 name="Google Shape;69;p15"/>
          <p:cNvSpPr txBox="1">
            <a:spLocks noGrp="1"/>
          </p:cNvSpPr>
          <p:nvPr>
            <p:ph type="subTitle" idx="1"/>
          </p:nvPr>
        </p:nvSpPr>
        <p:spPr>
          <a:xfrm>
            <a:off x="6583365" y="18653127"/>
            <a:ext cx="30724500" cy="8413800"/>
          </a:xfrm>
          <a:prstGeom prst="rect">
            <a:avLst/>
          </a:prstGeom>
          <a:noFill/>
          <a:ln>
            <a:noFill/>
          </a:ln>
        </p:spPr>
        <p:txBody>
          <a:bodyPr spcFirstLastPara="1" wrap="square" lIns="380325" tIns="380325" rIns="380325" bIns="380325" anchor="t" anchorCtr="0">
            <a:noAutofit/>
          </a:bodyPr>
          <a:lstStyle>
            <a:lvl1pPr lvl="0" algn="ctr" rtl="0">
              <a:spcBef>
                <a:spcPts val="512"/>
              </a:spcBef>
              <a:spcAft>
                <a:spcPts val="0"/>
              </a:spcAft>
              <a:buClr>
                <a:schemeClr val="dk1"/>
              </a:buClr>
              <a:buSzPts val="2560"/>
              <a:buFont typeface="Arial"/>
              <a:buNone/>
              <a:defRPr/>
            </a:lvl1pPr>
            <a:lvl2pPr lvl="1" algn="ctr" rtl="0">
              <a:spcBef>
                <a:spcPts val="512"/>
              </a:spcBef>
              <a:spcAft>
                <a:spcPts val="0"/>
              </a:spcAft>
              <a:buClr>
                <a:schemeClr val="dk1"/>
              </a:buClr>
              <a:buSzPts val="2560"/>
              <a:buFont typeface="Arial"/>
              <a:buNone/>
              <a:defRPr/>
            </a:lvl2pPr>
            <a:lvl3pPr lvl="2" algn="ctr" rtl="0">
              <a:spcBef>
                <a:spcPts val="427"/>
              </a:spcBef>
              <a:spcAft>
                <a:spcPts val="0"/>
              </a:spcAft>
              <a:buClr>
                <a:schemeClr val="dk1"/>
              </a:buClr>
              <a:buSzPts val="2133"/>
              <a:buFont typeface="Arial"/>
              <a:buNone/>
              <a:defRPr/>
            </a:lvl3pPr>
            <a:lvl4pPr lvl="3" algn="ctr" rtl="0">
              <a:spcBef>
                <a:spcPts val="341"/>
              </a:spcBef>
              <a:spcAft>
                <a:spcPts val="0"/>
              </a:spcAft>
              <a:buClr>
                <a:schemeClr val="dk1"/>
              </a:buClr>
              <a:buSzPts val="1707"/>
              <a:buFont typeface="Arial"/>
              <a:buNone/>
              <a:defRPr/>
            </a:lvl4pPr>
            <a:lvl5pPr lvl="4" algn="ctr" rtl="0">
              <a:spcBef>
                <a:spcPts val="341"/>
              </a:spcBef>
              <a:spcAft>
                <a:spcPts val="0"/>
              </a:spcAft>
              <a:buClr>
                <a:schemeClr val="dk1"/>
              </a:buClr>
              <a:buSzPts val="1707"/>
              <a:buFont typeface="Arial"/>
              <a:buNone/>
              <a:defRPr/>
            </a:lvl5pPr>
            <a:lvl6pPr lvl="5" algn="ctr" rtl="0">
              <a:spcBef>
                <a:spcPts val="341"/>
              </a:spcBef>
              <a:spcAft>
                <a:spcPts val="0"/>
              </a:spcAft>
              <a:buClr>
                <a:schemeClr val="dk1"/>
              </a:buClr>
              <a:buSzPts val="1707"/>
              <a:buFont typeface="Arial"/>
              <a:buNone/>
              <a:defRPr/>
            </a:lvl6pPr>
            <a:lvl7pPr lvl="6" algn="ctr" rtl="0">
              <a:spcBef>
                <a:spcPts val="341"/>
              </a:spcBef>
              <a:spcAft>
                <a:spcPts val="0"/>
              </a:spcAft>
              <a:buClr>
                <a:schemeClr val="dk1"/>
              </a:buClr>
              <a:buSzPts val="1707"/>
              <a:buFont typeface="Arial"/>
              <a:buNone/>
              <a:defRPr/>
            </a:lvl7pPr>
            <a:lvl8pPr lvl="7" algn="ctr" rtl="0">
              <a:spcBef>
                <a:spcPts val="341"/>
              </a:spcBef>
              <a:spcAft>
                <a:spcPts val="0"/>
              </a:spcAft>
              <a:buClr>
                <a:schemeClr val="dk1"/>
              </a:buClr>
              <a:buSzPts val="1707"/>
              <a:buFont typeface="Arial"/>
              <a:buNone/>
              <a:defRPr/>
            </a:lvl8pPr>
            <a:lvl9pPr lvl="8" algn="ctr" rtl="0">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693421" y="5638800"/>
            <a:ext cx="9974700" cy="265632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467103" y="21153441"/>
            <a:ext cx="37307700" cy="6537300"/>
          </a:xfrm>
          <a:prstGeom prst="rect">
            <a:avLst/>
          </a:prstGeom>
          <a:noFill/>
          <a:ln>
            <a:noFill/>
          </a:ln>
        </p:spPr>
        <p:txBody>
          <a:bodyPr spcFirstLastPara="1" wrap="square" lIns="76050" tIns="38000" rIns="76050" bIns="38000" anchor="t" anchorCtr="0">
            <a:noAutofit/>
          </a:bodyPr>
          <a:lstStyle>
            <a:lvl1pPr lvl="0" algn="l" rtl="0">
              <a:spcBef>
                <a:spcPts val="0"/>
              </a:spcBef>
              <a:spcAft>
                <a:spcPts val="0"/>
              </a:spcAft>
              <a:buSzPts val="1400"/>
              <a:buNone/>
              <a:defRPr sz="352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3467103" y="13952538"/>
            <a:ext cx="37307700" cy="72009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363"/>
              </a:spcBef>
              <a:spcAft>
                <a:spcPts val="0"/>
              </a:spcAft>
              <a:buClr>
                <a:schemeClr val="dk1"/>
              </a:buClr>
              <a:buSzPts val="1813"/>
              <a:buFont typeface="Arial"/>
              <a:buNone/>
              <a:defRPr sz="1812"/>
            </a:lvl1pPr>
            <a:lvl2pPr marL="914400" lvl="1" indent="-228600" algn="l" rtl="0">
              <a:spcBef>
                <a:spcPts val="320"/>
              </a:spcBef>
              <a:spcAft>
                <a:spcPts val="0"/>
              </a:spcAft>
              <a:buClr>
                <a:schemeClr val="dk1"/>
              </a:buClr>
              <a:buSzPts val="1600"/>
              <a:buFont typeface="Arial"/>
              <a:buNone/>
              <a:defRPr sz="1600"/>
            </a:lvl2pPr>
            <a:lvl3pPr marL="1371600" lvl="2" indent="-228600" algn="l" rtl="0">
              <a:spcBef>
                <a:spcPts val="277"/>
              </a:spcBef>
              <a:spcAft>
                <a:spcPts val="0"/>
              </a:spcAft>
              <a:buClr>
                <a:schemeClr val="dk1"/>
              </a:buClr>
              <a:buSzPts val="1387"/>
              <a:buFont typeface="Arial"/>
              <a:buNone/>
              <a:defRPr sz="1387"/>
            </a:lvl3pPr>
            <a:lvl4pPr marL="1828800" lvl="3" indent="-228600" algn="l" rtl="0">
              <a:spcBef>
                <a:spcPts val="256"/>
              </a:spcBef>
              <a:spcAft>
                <a:spcPts val="0"/>
              </a:spcAft>
              <a:buClr>
                <a:schemeClr val="dk1"/>
              </a:buClr>
              <a:buSzPts val="1280"/>
              <a:buFont typeface="Arial"/>
              <a:buNone/>
              <a:defRPr sz="1280"/>
            </a:lvl4pPr>
            <a:lvl5pPr marL="2286000" lvl="4" indent="-228600" algn="l" rtl="0">
              <a:spcBef>
                <a:spcPts val="256"/>
              </a:spcBef>
              <a:spcAft>
                <a:spcPts val="0"/>
              </a:spcAft>
              <a:buClr>
                <a:schemeClr val="dk1"/>
              </a:buClr>
              <a:buSzPts val="1280"/>
              <a:buFont typeface="Arial"/>
              <a:buNone/>
              <a:defRPr sz="1280"/>
            </a:lvl5pPr>
            <a:lvl6pPr marL="2743200" lvl="5" indent="-228600" algn="l" rtl="0">
              <a:spcBef>
                <a:spcPts val="256"/>
              </a:spcBef>
              <a:spcAft>
                <a:spcPts val="0"/>
              </a:spcAft>
              <a:buClr>
                <a:schemeClr val="dk1"/>
              </a:buClr>
              <a:buSzPts val="1280"/>
              <a:buFont typeface="Arial"/>
              <a:buNone/>
              <a:defRPr sz="1280"/>
            </a:lvl6pPr>
            <a:lvl7pPr marL="3200400" lvl="6" indent="-228600" algn="l" rtl="0">
              <a:spcBef>
                <a:spcPts val="256"/>
              </a:spcBef>
              <a:spcAft>
                <a:spcPts val="0"/>
              </a:spcAft>
              <a:buClr>
                <a:schemeClr val="dk1"/>
              </a:buClr>
              <a:buSzPts val="1280"/>
              <a:buFont typeface="Arial"/>
              <a:buNone/>
              <a:defRPr sz="1280"/>
            </a:lvl7pPr>
            <a:lvl8pPr marL="3657600" lvl="7" indent="-228600" algn="l" rtl="0">
              <a:spcBef>
                <a:spcPts val="256"/>
              </a:spcBef>
              <a:spcAft>
                <a:spcPts val="0"/>
              </a:spcAft>
              <a:buClr>
                <a:schemeClr val="dk1"/>
              </a:buClr>
              <a:buSzPts val="1280"/>
              <a:buFont typeface="Arial"/>
              <a:buNone/>
              <a:defRPr sz="1280"/>
            </a:lvl8pPr>
            <a:lvl9pPr marL="4114800" lvl="8" indent="-228600" algn="l" rtl="0">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93739" y="5638802"/>
            <a:ext cx="4910100" cy="26563500"/>
          </a:xfrm>
          <a:prstGeom prst="rect">
            <a:avLst/>
          </a:prstGeom>
          <a:noFill/>
          <a:ln>
            <a:noFill/>
          </a:ln>
        </p:spPr>
        <p:txBody>
          <a:bodyPr spcFirstLastPara="1" wrap="square" lIns="380325" tIns="380325" rIns="380325" bIns="380325" anchor="t" anchorCtr="0">
            <a:noAutofit/>
          </a:bodyPr>
          <a:lstStyle>
            <a:lvl1pPr marL="457200" lvl="0" indent="-384365" algn="l" rtl="0">
              <a:spcBef>
                <a:spcPts val="491"/>
              </a:spcBef>
              <a:spcAft>
                <a:spcPts val="0"/>
              </a:spcAft>
              <a:buClr>
                <a:schemeClr val="dk1"/>
              </a:buClr>
              <a:buSzPts val="2453"/>
              <a:buFont typeface="Arial"/>
              <a:buChar char="•"/>
              <a:defRPr sz="2453"/>
            </a:lvl1pPr>
            <a:lvl2pPr marL="914400" lvl="1" indent="-364045" algn="l" rtl="0">
              <a:spcBef>
                <a:spcPts val="427"/>
              </a:spcBef>
              <a:spcAft>
                <a:spcPts val="0"/>
              </a:spcAft>
              <a:buClr>
                <a:schemeClr val="dk1"/>
              </a:buClr>
              <a:buSzPts val="2133"/>
              <a:buFont typeface="Arial"/>
              <a:buChar char="–"/>
              <a:defRPr sz="2133"/>
            </a:lvl2pPr>
            <a:lvl3pPr marL="1371600" lvl="2" indent="-343725" algn="l" rtl="0">
              <a:spcBef>
                <a:spcPts val="363"/>
              </a:spcBef>
              <a:spcAft>
                <a:spcPts val="0"/>
              </a:spcAft>
              <a:buClr>
                <a:schemeClr val="dk1"/>
              </a:buClr>
              <a:buSzPts val="1813"/>
              <a:buFont typeface="Arial"/>
              <a:buChar char="•"/>
              <a:defRPr sz="1812"/>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79" name="Google Shape;79;p18"/>
          <p:cNvSpPr txBox="1">
            <a:spLocks noGrp="1"/>
          </p:cNvSpPr>
          <p:nvPr>
            <p:ph type="body" idx="2"/>
          </p:nvPr>
        </p:nvSpPr>
        <p:spPr>
          <a:xfrm>
            <a:off x="5756275" y="5638802"/>
            <a:ext cx="4911600" cy="26563500"/>
          </a:xfrm>
          <a:prstGeom prst="rect">
            <a:avLst/>
          </a:prstGeom>
          <a:noFill/>
          <a:ln>
            <a:noFill/>
          </a:ln>
        </p:spPr>
        <p:txBody>
          <a:bodyPr spcFirstLastPara="1" wrap="square" lIns="380325" tIns="380325" rIns="380325" bIns="380325" anchor="t" anchorCtr="0">
            <a:noAutofit/>
          </a:bodyPr>
          <a:lstStyle>
            <a:lvl1pPr marL="457200" lvl="0" indent="-384365" algn="l" rtl="0">
              <a:spcBef>
                <a:spcPts val="491"/>
              </a:spcBef>
              <a:spcAft>
                <a:spcPts val="0"/>
              </a:spcAft>
              <a:buClr>
                <a:schemeClr val="dk1"/>
              </a:buClr>
              <a:buSzPts val="2453"/>
              <a:buFont typeface="Arial"/>
              <a:buChar char="•"/>
              <a:defRPr sz="2453"/>
            </a:lvl1pPr>
            <a:lvl2pPr marL="914400" lvl="1" indent="-364045" algn="l" rtl="0">
              <a:spcBef>
                <a:spcPts val="427"/>
              </a:spcBef>
              <a:spcAft>
                <a:spcPts val="0"/>
              </a:spcAft>
              <a:buClr>
                <a:schemeClr val="dk1"/>
              </a:buClr>
              <a:buSzPts val="2133"/>
              <a:buFont typeface="Arial"/>
              <a:buChar char="–"/>
              <a:defRPr sz="2133"/>
            </a:lvl2pPr>
            <a:lvl3pPr marL="1371600" lvl="2" indent="-343725" algn="l" rtl="0">
              <a:spcBef>
                <a:spcPts val="363"/>
              </a:spcBef>
              <a:spcAft>
                <a:spcPts val="0"/>
              </a:spcAft>
              <a:buClr>
                <a:schemeClr val="dk1"/>
              </a:buClr>
              <a:buSzPts val="1813"/>
              <a:buFont typeface="Arial"/>
              <a:buChar char="•"/>
              <a:defRPr sz="1812"/>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2193926" y="1317626"/>
            <a:ext cx="39503400" cy="54864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 name="Google Shape;82;p19"/>
          <p:cNvSpPr txBox="1">
            <a:spLocks noGrp="1"/>
          </p:cNvSpPr>
          <p:nvPr>
            <p:ph type="body" idx="1"/>
          </p:nvPr>
        </p:nvSpPr>
        <p:spPr>
          <a:xfrm>
            <a:off x="2193926" y="7369178"/>
            <a:ext cx="19392900" cy="30702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427"/>
              </a:spcBef>
              <a:spcAft>
                <a:spcPts val="0"/>
              </a:spcAft>
              <a:buClr>
                <a:schemeClr val="dk1"/>
              </a:buClr>
              <a:buSzPts val="2133"/>
              <a:buFont typeface="Arial"/>
              <a:buNone/>
              <a:defRPr sz="2133" b="1"/>
            </a:lvl1pPr>
            <a:lvl2pPr marL="914400" lvl="1" indent="-228600" algn="l" rtl="0">
              <a:spcBef>
                <a:spcPts val="363"/>
              </a:spcBef>
              <a:spcAft>
                <a:spcPts val="0"/>
              </a:spcAft>
              <a:buClr>
                <a:schemeClr val="dk1"/>
              </a:buClr>
              <a:buSzPts val="1813"/>
              <a:buFont typeface="Arial"/>
              <a:buNone/>
              <a:defRPr sz="1812" b="1"/>
            </a:lvl2pPr>
            <a:lvl3pPr marL="1371600" lvl="2" indent="-228600" algn="l" rtl="0">
              <a:spcBef>
                <a:spcPts val="320"/>
              </a:spcBef>
              <a:spcAft>
                <a:spcPts val="0"/>
              </a:spcAft>
              <a:buClr>
                <a:schemeClr val="dk1"/>
              </a:buClr>
              <a:buSzPts val="1600"/>
              <a:buFont typeface="Arial"/>
              <a:buNone/>
              <a:defRPr sz="1600" b="1"/>
            </a:lvl3pPr>
            <a:lvl4pPr marL="1828800" lvl="3" indent="-228600" algn="l" rtl="0">
              <a:spcBef>
                <a:spcPts val="277"/>
              </a:spcBef>
              <a:spcAft>
                <a:spcPts val="0"/>
              </a:spcAft>
              <a:buClr>
                <a:schemeClr val="dk1"/>
              </a:buClr>
              <a:buSzPts val="1387"/>
              <a:buFont typeface="Arial"/>
              <a:buNone/>
              <a:defRPr sz="1387" b="1"/>
            </a:lvl4pPr>
            <a:lvl5pPr marL="2286000" lvl="4" indent="-228600" algn="l" rtl="0">
              <a:spcBef>
                <a:spcPts val="277"/>
              </a:spcBef>
              <a:spcAft>
                <a:spcPts val="0"/>
              </a:spcAft>
              <a:buClr>
                <a:schemeClr val="dk1"/>
              </a:buClr>
              <a:buSzPts val="1387"/>
              <a:buFont typeface="Arial"/>
              <a:buNone/>
              <a:defRPr sz="1387" b="1"/>
            </a:lvl5pPr>
            <a:lvl6pPr marL="2743200" lvl="5" indent="-228600" algn="l" rtl="0">
              <a:spcBef>
                <a:spcPts val="277"/>
              </a:spcBef>
              <a:spcAft>
                <a:spcPts val="0"/>
              </a:spcAft>
              <a:buClr>
                <a:schemeClr val="dk1"/>
              </a:buClr>
              <a:buSzPts val="1387"/>
              <a:buFont typeface="Arial"/>
              <a:buNone/>
              <a:defRPr sz="1387" b="1"/>
            </a:lvl6pPr>
            <a:lvl7pPr marL="3200400" lvl="6" indent="-228600" algn="l" rtl="0">
              <a:spcBef>
                <a:spcPts val="277"/>
              </a:spcBef>
              <a:spcAft>
                <a:spcPts val="0"/>
              </a:spcAft>
              <a:buClr>
                <a:schemeClr val="dk1"/>
              </a:buClr>
              <a:buSzPts val="1387"/>
              <a:buFont typeface="Arial"/>
              <a:buNone/>
              <a:defRPr sz="1387" b="1"/>
            </a:lvl7pPr>
            <a:lvl8pPr marL="3657600" lvl="7" indent="-228600" algn="l" rtl="0">
              <a:spcBef>
                <a:spcPts val="277"/>
              </a:spcBef>
              <a:spcAft>
                <a:spcPts val="0"/>
              </a:spcAft>
              <a:buClr>
                <a:schemeClr val="dk1"/>
              </a:buClr>
              <a:buSzPts val="1387"/>
              <a:buFont typeface="Arial"/>
              <a:buNone/>
              <a:defRPr sz="1387" b="1"/>
            </a:lvl8pPr>
            <a:lvl9pPr marL="4114800" lvl="8" indent="-228600" algn="l" rtl="0">
              <a:spcBef>
                <a:spcPts val="277"/>
              </a:spcBef>
              <a:spcAft>
                <a:spcPts val="0"/>
              </a:spcAft>
              <a:buClr>
                <a:schemeClr val="dk1"/>
              </a:buClr>
              <a:buSzPts val="1387"/>
              <a:buFont typeface="Arial"/>
              <a:buNone/>
              <a:defRPr sz="1387" b="1"/>
            </a:lvl9pPr>
          </a:lstStyle>
          <a:p>
            <a:endParaRPr/>
          </a:p>
        </p:txBody>
      </p:sp>
      <p:sp>
        <p:nvSpPr>
          <p:cNvPr id="83" name="Google Shape;83;p19"/>
          <p:cNvSpPr txBox="1">
            <a:spLocks noGrp="1"/>
          </p:cNvSpPr>
          <p:nvPr>
            <p:ph type="body" idx="2"/>
          </p:nvPr>
        </p:nvSpPr>
        <p:spPr>
          <a:xfrm>
            <a:off x="2193926" y="10439402"/>
            <a:ext cx="19392900" cy="18966000"/>
          </a:xfrm>
          <a:prstGeom prst="rect">
            <a:avLst/>
          </a:prstGeom>
          <a:noFill/>
          <a:ln>
            <a:noFill/>
          </a:ln>
        </p:spPr>
        <p:txBody>
          <a:bodyPr spcFirstLastPara="1" wrap="square" lIns="380325" tIns="380325" rIns="380325" bIns="380325" anchor="t" anchorCtr="0">
            <a:noAutofit/>
          </a:bodyPr>
          <a:lstStyle>
            <a:lvl1pPr marL="457200" lvl="0" indent="-364045" algn="l" rtl="0">
              <a:spcBef>
                <a:spcPts val="427"/>
              </a:spcBef>
              <a:spcAft>
                <a:spcPts val="0"/>
              </a:spcAft>
              <a:buClr>
                <a:schemeClr val="dk1"/>
              </a:buClr>
              <a:buSzPts val="2133"/>
              <a:buFont typeface="Arial"/>
              <a:buChar char="•"/>
              <a:defRPr sz="2133"/>
            </a:lvl1pPr>
            <a:lvl2pPr marL="914400" lvl="1" indent="-343725" algn="l" rtl="0">
              <a:spcBef>
                <a:spcPts val="363"/>
              </a:spcBef>
              <a:spcAft>
                <a:spcPts val="0"/>
              </a:spcAft>
              <a:buClr>
                <a:schemeClr val="dk1"/>
              </a:buClr>
              <a:buSzPts val="1813"/>
              <a:buFont typeface="Arial"/>
              <a:buChar char="–"/>
              <a:defRPr sz="1812"/>
            </a:lvl2pPr>
            <a:lvl3pPr marL="1371600" lvl="2" indent="-330200" algn="l" rtl="0">
              <a:spcBef>
                <a:spcPts val="320"/>
              </a:spcBef>
              <a:spcAft>
                <a:spcPts val="0"/>
              </a:spcAft>
              <a:buClr>
                <a:schemeClr val="dk1"/>
              </a:buClr>
              <a:buSzPts val="1600"/>
              <a:buFont typeface="Arial"/>
              <a:buChar char="•"/>
              <a:defRPr sz="1600"/>
            </a:lvl3pPr>
            <a:lvl4pPr marL="1828800" lvl="3" indent="-316674" algn="l" rtl="0">
              <a:spcBef>
                <a:spcPts val="277"/>
              </a:spcBef>
              <a:spcAft>
                <a:spcPts val="0"/>
              </a:spcAft>
              <a:buClr>
                <a:schemeClr val="dk1"/>
              </a:buClr>
              <a:buSzPts val="1387"/>
              <a:buFont typeface="Arial"/>
              <a:buChar char="–"/>
              <a:defRPr sz="1387"/>
            </a:lvl4pPr>
            <a:lvl5pPr marL="2286000" lvl="4" indent="-316674" algn="l" rtl="0">
              <a:spcBef>
                <a:spcPts val="277"/>
              </a:spcBef>
              <a:spcAft>
                <a:spcPts val="0"/>
              </a:spcAft>
              <a:buClr>
                <a:schemeClr val="dk1"/>
              </a:buClr>
              <a:buSzPts val="1387"/>
              <a:buFont typeface="Arial"/>
              <a:buChar char="»"/>
              <a:defRPr sz="1387"/>
            </a:lvl5pPr>
            <a:lvl6pPr marL="2743200" lvl="5" indent="-316674" algn="l" rtl="0">
              <a:spcBef>
                <a:spcPts val="277"/>
              </a:spcBef>
              <a:spcAft>
                <a:spcPts val="0"/>
              </a:spcAft>
              <a:buClr>
                <a:schemeClr val="dk1"/>
              </a:buClr>
              <a:buSzPts val="1387"/>
              <a:buFont typeface="Arial"/>
              <a:buChar char="»"/>
              <a:defRPr sz="1387"/>
            </a:lvl6pPr>
            <a:lvl7pPr marL="3200400" lvl="6" indent="-316674" algn="l" rtl="0">
              <a:spcBef>
                <a:spcPts val="277"/>
              </a:spcBef>
              <a:spcAft>
                <a:spcPts val="0"/>
              </a:spcAft>
              <a:buClr>
                <a:schemeClr val="dk1"/>
              </a:buClr>
              <a:buSzPts val="1387"/>
              <a:buFont typeface="Arial"/>
              <a:buChar char="»"/>
              <a:defRPr sz="1387"/>
            </a:lvl7pPr>
            <a:lvl8pPr marL="3657600" lvl="7" indent="-316674" algn="l" rtl="0">
              <a:spcBef>
                <a:spcPts val="277"/>
              </a:spcBef>
              <a:spcAft>
                <a:spcPts val="0"/>
              </a:spcAft>
              <a:buClr>
                <a:schemeClr val="dk1"/>
              </a:buClr>
              <a:buSzPts val="1387"/>
              <a:buFont typeface="Arial"/>
              <a:buChar char="»"/>
              <a:defRPr sz="1387"/>
            </a:lvl8pPr>
            <a:lvl9pPr marL="4114800" lvl="8" indent="-316674" algn="l" rtl="0">
              <a:spcBef>
                <a:spcPts val="277"/>
              </a:spcBef>
              <a:spcAft>
                <a:spcPts val="0"/>
              </a:spcAft>
              <a:buClr>
                <a:schemeClr val="dk1"/>
              </a:buClr>
              <a:buSzPts val="1387"/>
              <a:buFont typeface="Arial"/>
              <a:buChar char="»"/>
              <a:defRPr sz="1387"/>
            </a:lvl9pPr>
          </a:lstStyle>
          <a:p>
            <a:endParaRPr/>
          </a:p>
        </p:txBody>
      </p:sp>
      <p:sp>
        <p:nvSpPr>
          <p:cNvPr id="84" name="Google Shape;84;p19"/>
          <p:cNvSpPr txBox="1">
            <a:spLocks noGrp="1"/>
          </p:cNvSpPr>
          <p:nvPr>
            <p:ph type="body" idx="3"/>
          </p:nvPr>
        </p:nvSpPr>
        <p:spPr>
          <a:xfrm>
            <a:off x="22296441" y="7369178"/>
            <a:ext cx="19400700" cy="30702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427"/>
              </a:spcBef>
              <a:spcAft>
                <a:spcPts val="0"/>
              </a:spcAft>
              <a:buClr>
                <a:schemeClr val="dk1"/>
              </a:buClr>
              <a:buSzPts val="2133"/>
              <a:buFont typeface="Arial"/>
              <a:buNone/>
              <a:defRPr sz="2133" b="1"/>
            </a:lvl1pPr>
            <a:lvl2pPr marL="914400" lvl="1" indent="-228600" algn="l" rtl="0">
              <a:spcBef>
                <a:spcPts val="363"/>
              </a:spcBef>
              <a:spcAft>
                <a:spcPts val="0"/>
              </a:spcAft>
              <a:buClr>
                <a:schemeClr val="dk1"/>
              </a:buClr>
              <a:buSzPts val="1813"/>
              <a:buFont typeface="Arial"/>
              <a:buNone/>
              <a:defRPr sz="1812" b="1"/>
            </a:lvl2pPr>
            <a:lvl3pPr marL="1371600" lvl="2" indent="-228600" algn="l" rtl="0">
              <a:spcBef>
                <a:spcPts val="320"/>
              </a:spcBef>
              <a:spcAft>
                <a:spcPts val="0"/>
              </a:spcAft>
              <a:buClr>
                <a:schemeClr val="dk1"/>
              </a:buClr>
              <a:buSzPts val="1600"/>
              <a:buFont typeface="Arial"/>
              <a:buNone/>
              <a:defRPr sz="1600" b="1"/>
            </a:lvl3pPr>
            <a:lvl4pPr marL="1828800" lvl="3" indent="-228600" algn="l" rtl="0">
              <a:spcBef>
                <a:spcPts val="277"/>
              </a:spcBef>
              <a:spcAft>
                <a:spcPts val="0"/>
              </a:spcAft>
              <a:buClr>
                <a:schemeClr val="dk1"/>
              </a:buClr>
              <a:buSzPts val="1387"/>
              <a:buFont typeface="Arial"/>
              <a:buNone/>
              <a:defRPr sz="1387" b="1"/>
            </a:lvl4pPr>
            <a:lvl5pPr marL="2286000" lvl="4" indent="-228600" algn="l" rtl="0">
              <a:spcBef>
                <a:spcPts val="277"/>
              </a:spcBef>
              <a:spcAft>
                <a:spcPts val="0"/>
              </a:spcAft>
              <a:buClr>
                <a:schemeClr val="dk1"/>
              </a:buClr>
              <a:buSzPts val="1387"/>
              <a:buFont typeface="Arial"/>
              <a:buNone/>
              <a:defRPr sz="1387" b="1"/>
            </a:lvl5pPr>
            <a:lvl6pPr marL="2743200" lvl="5" indent="-228600" algn="l" rtl="0">
              <a:spcBef>
                <a:spcPts val="277"/>
              </a:spcBef>
              <a:spcAft>
                <a:spcPts val="0"/>
              </a:spcAft>
              <a:buClr>
                <a:schemeClr val="dk1"/>
              </a:buClr>
              <a:buSzPts val="1387"/>
              <a:buFont typeface="Arial"/>
              <a:buNone/>
              <a:defRPr sz="1387" b="1"/>
            </a:lvl6pPr>
            <a:lvl7pPr marL="3200400" lvl="6" indent="-228600" algn="l" rtl="0">
              <a:spcBef>
                <a:spcPts val="277"/>
              </a:spcBef>
              <a:spcAft>
                <a:spcPts val="0"/>
              </a:spcAft>
              <a:buClr>
                <a:schemeClr val="dk1"/>
              </a:buClr>
              <a:buSzPts val="1387"/>
              <a:buFont typeface="Arial"/>
              <a:buNone/>
              <a:defRPr sz="1387" b="1"/>
            </a:lvl7pPr>
            <a:lvl8pPr marL="3657600" lvl="7" indent="-228600" algn="l" rtl="0">
              <a:spcBef>
                <a:spcPts val="277"/>
              </a:spcBef>
              <a:spcAft>
                <a:spcPts val="0"/>
              </a:spcAft>
              <a:buClr>
                <a:schemeClr val="dk1"/>
              </a:buClr>
              <a:buSzPts val="1387"/>
              <a:buFont typeface="Arial"/>
              <a:buNone/>
              <a:defRPr sz="1387" b="1"/>
            </a:lvl8pPr>
            <a:lvl9pPr marL="4114800" lvl="8" indent="-228600" algn="l" rtl="0">
              <a:spcBef>
                <a:spcPts val="277"/>
              </a:spcBef>
              <a:spcAft>
                <a:spcPts val="0"/>
              </a:spcAft>
              <a:buClr>
                <a:schemeClr val="dk1"/>
              </a:buClr>
              <a:buSzPts val="1387"/>
              <a:buFont typeface="Arial"/>
              <a:buNone/>
              <a:defRPr sz="1387" b="1"/>
            </a:lvl9pPr>
          </a:lstStyle>
          <a:p>
            <a:endParaRPr/>
          </a:p>
        </p:txBody>
      </p:sp>
      <p:sp>
        <p:nvSpPr>
          <p:cNvPr id="85" name="Google Shape;85;p19"/>
          <p:cNvSpPr txBox="1">
            <a:spLocks noGrp="1"/>
          </p:cNvSpPr>
          <p:nvPr>
            <p:ph type="body" idx="4"/>
          </p:nvPr>
        </p:nvSpPr>
        <p:spPr>
          <a:xfrm>
            <a:off x="22296441" y="10439402"/>
            <a:ext cx="19400700" cy="18966000"/>
          </a:xfrm>
          <a:prstGeom prst="rect">
            <a:avLst/>
          </a:prstGeom>
          <a:noFill/>
          <a:ln>
            <a:noFill/>
          </a:ln>
        </p:spPr>
        <p:txBody>
          <a:bodyPr spcFirstLastPara="1" wrap="square" lIns="380325" tIns="380325" rIns="380325" bIns="380325" anchor="t" anchorCtr="0">
            <a:noAutofit/>
          </a:bodyPr>
          <a:lstStyle>
            <a:lvl1pPr marL="457200" lvl="0" indent="-364045" algn="l" rtl="0">
              <a:spcBef>
                <a:spcPts val="427"/>
              </a:spcBef>
              <a:spcAft>
                <a:spcPts val="0"/>
              </a:spcAft>
              <a:buClr>
                <a:schemeClr val="dk1"/>
              </a:buClr>
              <a:buSzPts val="2133"/>
              <a:buFont typeface="Arial"/>
              <a:buChar char="•"/>
              <a:defRPr sz="2133"/>
            </a:lvl1pPr>
            <a:lvl2pPr marL="914400" lvl="1" indent="-343725" algn="l" rtl="0">
              <a:spcBef>
                <a:spcPts val="363"/>
              </a:spcBef>
              <a:spcAft>
                <a:spcPts val="0"/>
              </a:spcAft>
              <a:buClr>
                <a:schemeClr val="dk1"/>
              </a:buClr>
              <a:buSzPts val="1813"/>
              <a:buFont typeface="Arial"/>
              <a:buChar char="–"/>
              <a:defRPr sz="1812"/>
            </a:lvl2pPr>
            <a:lvl3pPr marL="1371600" lvl="2" indent="-330200" algn="l" rtl="0">
              <a:spcBef>
                <a:spcPts val="320"/>
              </a:spcBef>
              <a:spcAft>
                <a:spcPts val="0"/>
              </a:spcAft>
              <a:buClr>
                <a:schemeClr val="dk1"/>
              </a:buClr>
              <a:buSzPts val="1600"/>
              <a:buFont typeface="Arial"/>
              <a:buChar char="•"/>
              <a:defRPr sz="1600"/>
            </a:lvl3pPr>
            <a:lvl4pPr marL="1828800" lvl="3" indent="-316674" algn="l" rtl="0">
              <a:spcBef>
                <a:spcPts val="277"/>
              </a:spcBef>
              <a:spcAft>
                <a:spcPts val="0"/>
              </a:spcAft>
              <a:buClr>
                <a:schemeClr val="dk1"/>
              </a:buClr>
              <a:buSzPts val="1387"/>
              <a:buFont typeface="Arial"/>
              <a:buChar char="–"/>
              <a:defRPr sz="1387"/>
            </a:lvl4pPr>
            <a:lvl5pPr marL="2286000" lvl="4" indent="-316674" algn="l" rtl="0">
              <a:spcBef>
                <a:spcPts val="277"/>
              </a:spcBef>
              <a:spcAft>
                <a:spcPts val="0"/>
              </a:spcAft>
              <a:buClr>
                <a:schemeClr val="dk1"/>
              </a:buClr>
              <a:buSzPts val="1387"/>
              <a:buFont typeface="Arial"/>
              <a:buChar char="»"/>
              <a:defRPr sz="1387"/>
            </a:lvl5pPr>
            <a:lvl6pPr marL="2743200" lvl="5" indent="-316674" algn="l" rtl="0">
              <a:spcBef>
                <a:spcPts val="277"/>
              </a:spcBef>
              <a:spcAft>
                <a:spcPts val="0"/>
              </a:spcAft>
              <a:buClr>
                <a:schemeClr val="dk1"/>
              </a:buClr>
              <a:buSzPts val="1387"/>
              <a:buFont typeface="Arial"/>
              <a:buChar char="»"/>
              <a:defRPr sz="1387"/>
            </a:lvl6pPr>
            <a:lvl7pPr marL="3200400" lvl="6" indent="-316674" algn="l" rtl="0">
              <a:spcBef>
                <a:spcPts val="277"/>
              </a:spcBef>
              <a:spcAft>
                <a:spcPts val="0"/>
              </a:spcAft>
              <a:buClr>
                <a:schemeClr val="dk1"/>
              </a:buClr>
              <a:buSzPts val="1387"/>
              <a:buFont typeface="Arial"/>
              <a:buChar char="»"/>
              <a:defRPr sz="1387"/>
            </a:lvl7pPr>
            <a:lvl8pPr marL="3657600" lvl="7" indent="-316674" algn="l" rtl="0">
              <a:spcBef>
                <a:spcPts val="277"/>
              </a:spcBef>
              <a:spcAft>
                <a:spcPts val="0"/>
              </a:spcAft>
              <a:buClr>
                <a:schemeClr val="dk1"/>
              </a:buClr>
              <a:buSzPts val="1387"/>
              <a:buFont typeface="Arial"/>
              <a:buChar char="»"/>
              <a:defRPr sz="1387"/>
            </a:lvl8pPr>
            <a:lvl9pPr marL="4114800" lvl="8" indent="-316674" algn="l" rtl="0">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2193926" y="1311276"/>
            <a:ext cx="14439900" cy="5577000"/>
          </a:xfrm>
          <a:prstGeom prst="rect">
            <a:avLst/>
          </a:prstGeom>
          <a:noFill/>
          <a:ln>
            <a:noFill/>
          </a:ln>
        </p:spPr>
        <p:txBody>
          <a:bodyPr spcFirstLastPara="1" wrap="square" lIns="76050" tIns="38000" rIns="76050" bIns="38000" anchor="b" anchorCtr="0">
            <a:noAutofit/>
          </a:bodyPr>
          <a:lstStyle>
            <a:lvl1pPr lvl="0" algn="l" rtl="0">
              <a:spcBef>
                <a:spcPts val="0"/>
              </a:spcBef>
              <a:spcAft>
                <a:spcPts val="0"/>
              </a:spcAft>
              <a:buSzPts val="1400"/>
              <a:buNone/>
              <a:defRPr sz="1812"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7160875" y="1311276"/>
            <a:ext cx="24536400" cy="28094100"/>
          </a:xfrm>
          <a:prstGeom prst="rect">
            <a:avLst/>
          </a:prstGeom>
          <a:noFill/>
          <a:ln>
            <a:noFill/>
          </a:ln>
        </p:spPr>
        <p:txBody>
          <a:bodyPr spcFirstLastPara="1" wrap="square" lIns="380325" tIns="380325" rIns="380325" bIns="380325" anchor="t" anchorCtr="0">
            <a:noAutofit/>
          </a:bodyPr>
          <a:lstStyle>
            <a:lvl1pPr marL="457200" lvl="0" indent="-411480" algn="l" rtl="0">
              <a:spcBef>
                <a:spcPts val="576"/>
              </a:spcBef>
              <a:spcAft>
                <a:spcPts val="0"/>
              </a:spcAft>
              <a:buClr>
                <a:schemeClr val="dk1"/>
              </a:buClr>
              <a:buSzPts val="2880"/>
              <a:buFont typeface="Arial"/>
              <a:buChar char="•"/>
              <a:defRPr sz="2880"/>
            </a:lvl1pPr>
            <a:lvl2pPr marL="914400" lvl="1" indent="-384365" algn="l" rtl="0">
              <a:spcBef>
                <a:spcPts val="491"/>
              </a:spcBef>
              <a:spcAft>
                <a:spcPts val="0"/>
              </a:spcAft>
              <a:buClr>
                <a:schemeClr val="dk1"/>
              </a:buClr>
              <a:buSzPts val="2453"/>
              <a:buFont typeface="Arial"/>
              <a:buChar char="–"/>
              <a:defRPr sz="2453"/>
            </a:lvl2pPr>
            <a:lvl3pPr marL="1371600" lvl="2" indent="-364045" algn="l" rtl="0">
              <a:spcBef>
                <a:spcPts val="427"/>
              </a:spcBef>
              <a:spcAft>
                <a:spcPts val="0"/>
              </a:spcAft>
              <a:buClr>
                <a:schemeClr val="dk1"/>
              </a:buClr>
              <a:buSzPts val="2133"/>
              <a:buFont typeface="Arial"/>
              <a:buChar char="•"/>
              <a:defRPr sz="2133"/>
            </a:lvl3pPr>
            <a:lvl4pPr marL="1828800" lvl="3" indent="-343725" algn="l" rtl="0">
              <a:spcBef>
                <a:spcPts val="363"/>
              </a:spcBef>
              <a:spcAft>
                <a:spcPts val="0"/>
              </a:spcAft>
              <a:buClr>
                <a:schemeClr val="dk1"/>
              </a:buClr>
              <a:buSzPts val="1813"/>
              <a:buFont typeface="Arial"/>
              <a:buChar char="–"/>
              <a:defRPr sz="1812"/>
            </a:lvl4pPr>
            <a:lvl5pPr marL="2286000" lvl="4" indent="-343725" algn="l" rtl="0">
              <a:spcBef>
                <a:spcPts val="363"/>
              </a:spcBef>
              <a:spcAft>
                <a:spcPts val="0"/>
              </a:spcAft>
              <a:buClr>
                <a:schemeClr val="dk1"/>
              </a:buClr>
              <a:buSzPts val="1813"/>
              <a:buFont typeface="Arial"/>
              <a:buChar char="»"/>
              <a:defRPr sz="1812"/>
            </a:lvl5pPr>
            <a:lvl6pPr marL="2743200" lvl="5" indent="-343725" algn="l" rtl="0">
              <a:spcBef>
                <a:spcPts val="363"/>
              </a:spcBef>
              <a:spcAft>
                <a:spcPts val="0"/>
              </a:spcAft>
              <a:buClr>
                <a:schemeClr val="dk1"/>
              </a:buClr>
              <a:buSzPts val="1813"/>
              <a:buFont typeface="Arial"/>
              <a:buChar char="»"/>
              <a:defRPr sz="1812"/>
            </a:lvl6pPr>
            <a:lvl7pPr marL="3200400" lvl="6" indent="-343725" algn="l" rtl="0">
              <a:spcBef>
                <a:spcPts val="363"/>
              </a:spcBef>
              <a:spcAft>
                <a:spcPts val="0"/>
              </a:spcAft>
              <a:buClr>
                <a:schemeClr val="dk1"/>
              </a:buClr>
              <a:buSzPts val="1813"/>
              <a:buFont typeface="Arial"/>
              <a:buChar char="»"/>
              <a:defRPr sz="1812"/>
            </a:lvl7pPr>
            <a:lvl8pPr marL="3657600" lvl="7" indent="-343725" algn="l" rtl="0">
              <a:spcBef>
                <a:spcPts val="363"/>
              </a:spcBef>
              <a:spcAft>
                <a:spcPts val="0"/>
              </a:spcAft>
              <a:buClr>
                <a:schemeClr val="dk1"/>
              </a:buClr>
              <a:buSzPts val="1813"/>
              <a:buFont typeface="Arial"/>
              <a:buChar char="»"/>
              <a:defRPr sz="1812"/>
            </a:lvl8pPr>
            <a:lvl9pPr marL="4114800" lvl="8" indent="-343725" algn="l" rtl="0">
              <a:spcBef>
                <a:spcPts val="363"/>
              </a:spcBef>
              <a:spcAft>
                <a:spcPts val="0"/>
              </a:spcAft>
              <a:buClr>
                <a:schemeClr val="dk1"/>
              </a:buClr>
              <a:buSzPts val="1813"/>
              <a:buFont typeface="Arial"/>
              <a:buChar char="»"/>
              <a:defRPr sz="1812"/>
            </a:lvl9pPr>
          </a:lstStyle>
          <a:p>
            <a:endParaRPr/>
          </a:p>
        </p:txBody>
      </p:sp>
      <p:sp>
        <p:nvSpPr>
          <p:cNvPr id="92" name="Google Shape;92;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rtl="0">
              <a:spcBef>
                <a:spcPts val="256"/>
              </a:spcBef>
              <a:spcAft>
                <a:spcPts val="0"/>
              </a:spcAft>
              <a:buClr>
                <a:schemeClr val="dk1"/>
              </a:buClr>
              <a:buSzPts val="1280"/>
              <a:buFont typeface="Arial"/>
              <a:buNone/>
              <a:defRPr sz="1280"/>
            </a:lvl1pPr>
            <a:lvl2pPr marL="914400" lvl="1" indent="-228600" algn="l" rtl="0">
              <a:spcBef>
                <a:spcPts val="213"/>
              </a:spcBef>
              <a:spcAft>
                <a:spcPts val="0"/>
              </a:spcAft>
              <a:buClr>
                <a:schemeClr val="dk1"/>
              </a:buClr>
              <a:buSzPts val="1067"/>
              <a:buFont typeface="Arial"/>
              <a:buNone/>
              <a:defRPr sz="1067"/>
            </a:lvl2pPr>
            <a:lvl3pPr marL="1371600" lvl="2" indent="-228600" algn="l" rtl="0">
              <a:spcBef>
                <a:spcPts val="171"/>
              </a:spcBef>
              <a:spcAft>
                <a:spcPts val="0"/>
              </a:spcAft>
              <a:buClr>
                <a:schemeClr val="dk1"/>
              </a:buClr>
              <a:buSzPts val="853"/>
              <a:buFont typeface="Arial"/>
              <a:buNone/>
              <a:defRPr sz="853"/>
            </a:lvl3pPr>
            <a:lvl4pPr marL="1828800" lvl="3" indent="-228600" algn="l" rtl="0">
              <a:spcBef>
                <a:spcPts val="149"/>
              </a:spcBef>
              <a:spcAft>
                <a:spcPts val="0"/>
              </a:spcAft>
              <a:buClr>
                <a:schemeClr val="dk1"/>
              </a:buClr>
              <a:buSzPts val="747"/>
              <a:buFont typeface="Arial"/>
              <a:buNone/>
              <a:defRPr sz="747"/>
            </a:lvl4pPr>
            <a:lvl5pPr marL="2286000" lvl="4" indent="-228600" algn="l" rtl="0">
              <a:spcBef>
                <a:spcPts val="149"/>
              </a:spcBef>
              <a:spcAft>
                <a:spcPts val="0"/>
              </a:spcAft>
              <a:buClr>
                <a:schemeClr val="dk1"/>
              </a:buClr>
              <a:buSzPts val="747"/>
              <a:buFont typeface="Arial"/>
              <a:buNone/>
              <a:defRPr sz="747"/>
            </a:lvl5pPr>
            <a:lvl6pPr marL="2743200" lvl="5" indent="-228600" algn="l" rtl="0">
              <a:spcBef>
                <a:spcPts val="149"/>
              </a:spcBef>
              <a:spcAft>
                <a:spcPts val="0"/>
              </a:spcAft>
              <a:buClr>
                <a:schemeClr val="dk1"/>
              </a:buClr>
              <a:buSzPts val="747"/>
              <a:buFont typeface="Arial"/>
              <a:buNone/>
              <a:defRPr sz="747"/>
            </a:lvl6pPr>
            <a:lvl7pPr marL="3200400" lvl="6" indent="-228600" algn="l" rtl="0">
              <a:spcBef>
                <a:spcPts val="149"/>
              </a:spcBef>
              <a:spcAft>
                <a:spcPts val="0"/>
              </a:spcAft>
              <a:buClr>
                <a:schemeClr val="dk1"/>
              </a:buClr>
              <a:buSzPts val="747"/>
              <a:buFont typeface="Arial"/>
              <a:buNone/>
              <a:defRPr sz="747"/>
            </a:lvl7pPr>
            <a:lvl8pPr marL="3657600" lvl="7" indent="-228600" algn="l" rtl="0">
              <a:spcBef>
                <a:spcPts val="149"/>
              </a:spcBef>
              <a:spcAft>
                <a:spcPts val="0"/>
              </a:spcAft>
              <a:buClr>
                <a:schemeClr val="dk1"/>
              </a:buClr>
              <a:buSzPts val="747"/>
              <a:buFont typeface="Arial"/>
              <a:buNone/>
              <a:defRPr sz="747"/>
            </a:lvl8pPr>
            <a:lvl9pPr marL="4114800" lvl="8" indent="-228600" algn="l" rtl="0">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693421" y="5638800"/>
            <a:ext cx="9974700" cy="265632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23"/>
          <p:cNvSpPr txBox="1">
            <a:spLocks noGrp="1"/>
          </p:cNvSpPr>
          <p:nvPr>
            <p:ph type="title"/>
          </p:nvPr>
        </p:nvSpPr>
        <p:spPr>
          <a:xfrm>
            <a:off x="8602664" y="23042566"/>
            <a:ext cx="26334900" cy="2721000"/>
          </a:xfrm>
          <a:prstGeom prst="rect">
            <a:avLst/>
          </a:prstGeom>
          <a:noFill/>
          <a:ln>
            <a:noFill/>
          </a:ln>
        </p:spPr>
        <p:txBody>
          <a:bodyPr spcFirstLastPara="1" wrap="square" lIns="76050" tIns="38000" rIns="76050" bIns="38000" anchor="b" anchorCtr="0">
            <a:noAutofit/>
          </a:bodyPr>
          <a:lstStyle>
            <a:lvl1pPr lvl="0" algn="l" rtl="0">
              <a:spcBef>
                <a:spcPts val="0"/>
              </a:spcBef>
              <a:spcAft>
                <a:spcPts val="0"/>
              </a:spcAft>
              <a:buSzPts val="1400"/>
              <a:buNone/>
              <a:defRPr sz="1812"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5" name="Google Shape;95;p23"/>
          <p:cNvSpPr>
            <a:spLocks noGrp="1"/>
          </p:cNvSpPr>
          <p:nvPr>
            <p:ph type="pic" idx="2"/>
          </p:nvPr>
        </p:nvSpPr>
        <p:spPr>
          <a:xfrm>
            <a:off x="8602664" y="2941640"/>
            <a:ext cx="26334900" cy="19750200"/>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6" name="Google Shape;96;p23"/>
          <p:cNvSpPr txBox="1">
            <a:spLocks noGrp="1"/>
          </p:cNvSpPr>
          <p:nvPr>
            <p:ph type="body" idx="1"/>
          </p:nvPr>
        </p:nvSpPr>
        <p:spPr>
          <a:xfrm>
            <a:off x="8602664" y="25763541"/>
            <a:ext cx="26334900" cy="3862500"/>
          </a:xfrm>
          <a:prstGeom prst="rect">
            <a:avLst/>
          </a:prstGeom>
          <a:noFill/>
          <a:ln>
            <a:noFill/>
          </a:ln>
        </p:spPr>
        <p:txBody>
          <a:bodyPr spcFirstLastPara="1" wrap="square" lIns="380325" tIns="380325" rIns="380325" bIns="380325" anchor="t" anchorCtr="0">
            <a:noAutofit/>
          </a:bodyPr>
          <a:lstStyle>
            <a:lvl1pPr marL="457200" lvl="0" indent="-228600" algn="l" rtl="0">
              <a:spcBef>
                <a:spcPts val="256"/>
              </a:spcBef>
              <a:spcAft>
                <a:spcPts val="0"/>
              </a:spcAft>
              <a:buClr>
                <a:schemeClr val="dk1"/>
              </a:buClr>
              <a:buSzPts val="1280"/>
              <a:buFont typeface="Arial"/>
              <a:buNone/>
              <a:defRPr sz="1280"/>
            </a:lvl1pPr>
            <a:lvl2pPr marL="914400" lvl="1" indent="-228600" algn="l" rtl="0">
              <a:spcBef>
                <a:spcPts val="213"/>
              </a:spcBef>
              <a:spcAft>
                <a:spcPts val="0"/>
              </a:spcAft>
              <a:buClr>
                <a:schemeClr val="dk1"/>
              </a:buClr>
              <a:buSzPts val="1067"/>
              <a:buFont typeface="Arial"/>
              <a:buNone/>
              <a:defRPr sz="1067"/>
            </a:lvl2pPr>
            <a:lvl3pPr marL="1371600" lvl="2" indent="-228600" algn="l" rtl="0">
              <a:spcBef>
                <a:spcPts val="171"/>
              </a:spcBef>
              <a:spcAft>
                <a:spcPts val="0"/>
              </a:spcAft>
              <a:buClr>
                <a:schemeClr val="dk1"/>
              </a:buClr>
              <a:buSzPts val="853"/>
              <a:buFont typeface="Arial"/>
              <a:buNone/>
              <a:defRPr sz="853"/>
            </a:lvl3pPr>
            <a:lvl4pPr marL="1828800" lvl="3" indent="-228600" algn="l" rtl="0">
              <a:spcBef>
                <a:spcPts val="149"/>
              </a:spcBef>
              <a:spcAft>
                <a:spcPts val="0"/>
              </a:spcAft>
              <a:buClr>
                <a:schemeClr val="dk1"/>
              </a:buClr>
              <a:buSzPts val="747"/>
              <a:buFont typeface="Arial"/>
              <a:buNone/>
              <a:defRPr sz="747"/>
            </a:lvl4pPr>
            <a:lvl5pPr marL="2286000" lvl="4" indent="-228600" algn="l" rtl="0">
              <a:spcBef>
                <a:spcPts val="149"/>
              </a:spcBef>
              <a:spcAft>
                <a:spcPts val="0"/>
              </a:spcAft>
              <a:buClr>
                <a:schemeClr val="dk1"/>
              </a:buClr>
              <a:buSzPts val="747"/>
              <a:buFont typeface="Arial"/>
              <a:buNone/>
              <a:defRPr sz="747"/>
            </a:lvl5pPr>
            <a:lvl6pPr marL="2743200" lvl="5" indent="-228600" algn="l" rtl="0">
              <a:spcBef>
                <a:spcPts val="149"/>
              </a:spcBef>
              <a:spcAft>
                <a:spcPts val="0"/>
              </a:spcAft>
              <a:buClr>
                <a:schemeClr val="dk1"/>
              </a:buClr>
              <a:buSzPts val="747"/>
              <a:buFont typeface="Arial"/>
              <a:buNone/>
              <a:defRPr sz="747"/>
            </a:lvl6pPr>
            <a:lvl7pPr marL="3200400" lvl="6" indent="-228600" algn="l" rtl="0">
              <a:spcBef>
                <a:spcPts val="149"/>
              </a:spcBef>
              <a:spcAft>
                <a:spcPts val="0"/>
              </a:spcAft>
              <a:buClr>
                <a:schemeClr val="dk1"/>
              </a:buClr>
              <a:buSzPts val="747"/>
              <a:buFont typeface="Arial"/>
              <a:buNone/>
              <a:defRPr sz="747"/>
            </a:lvl7pPr>
            <a:lvl8pPr marL="3657600" lvl="7" indent="-228600" algn="l" rtl="0">
              <a:spcBef>
                <a:spcPts val="149"/>
              </a:spcBef>
              <a:spcAft>
                <a:spcPts val="0"/>
              </a:spcAft>
              <a:buClr>
                <a:schemeClr val="dk1"/>
              </a:buClr>
              <a:buSzPts val="747"/>
              <a:buFont typeface="Arial"/>
              <a:buNone/>
              <a:defRPr sz="747"/>
            </a:lvl8pPr>
            <a:lvl9pPr marL="4114800" lvl="8" indent="-228600" algn="l" rtl="0">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 name="Google Shape;99;p24"/>
          <p:cNvSpPr txBox="1">
            <a:spLocks noGrp="1"/>
          </p:cNvSpPr>
          <p:nvPr>
            <p:ph type="body" idx="1"/>
          </p:nvPr>
        </p:nvSpPr>
        <p:spPr>
          <a:xfrm rot="5400000">
            <a:off x="-7600949" y="13933050"/>
            <a:ext cx="26563200" cy="99747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rot="5400000">
            <a:off x="22146328" y="11464177"/>
            <a:ext cx="30929400" cy="105474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 name="Google Shape;102;p25"/>
          <p:cNvSpPr txBox="1">
            <a:spLocks noGrp="1"/>
          </p:cNvSpPr>
          <p:nvPr>
            <p:ph type="body" idx="1"/>
          </p:nvPr>
        </p:nvSpPr>
        <p:spPr>
          <a:xfrm rot="5400000">
            <a:off x="974628" y="992227"/>
            <a:ext cx="30929400" cy="314913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27"/>
          <p:cNvSpPr txBox="1">
            <a:spLocks noGrp="1"/>
          </p:cNvSpPr>
          <p:nvPr>
            <p:ph type="ctrTitle"/>
          </p:nvPr>
        </p:nvSpPr>
        <p:spPr>
          <a:xfrm>
            <a:off x="3292477" y="10226676"/>
            <a:ext cx="37306200" cy="70548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 name="Google Shape;113;p27"/>
          <p:cNvSpPr txBox="1">
            <a:spLocks noGrp="1"/>
          </p:cNvSpPr>
          <p:nvPr>
            <p:ph type="subTitle" idx="1"/>
          </p:nvPr>
        </p:nvSpPr>
        <p:spPr>
          <a:xfrm>
            <a:off x="6583365" y="18653127"/>
            <a:ext cx="30724500" cy="8413800"/>
          </a:xfrm>
          <a:prstGeom prst="rect">
            <a:avLst/>
          </a:prstGeom>
          <a:noFill/>
          <a:ln>
            <a:noFill/>
          </a:ln>
        </p:spPr>
        <p:txBody>
          <a:bodyPr spcFirstLastPara="1" wrap="square" lIns="380325" tIns="380325" rIns="380325" bIns="380325" anchor="t" anchorCtr="0">
            <a:noAutofit/>
          </a:bodyPr>
          <a:lstStyle>
            <a:lvl1pPr lvl="0" algn="ctr" rtl="0">
              <a:spcBef>
                <a:spcPts val="512"/>
              </a:spcBef>
              <a:spcAft>
                <a:spcPts val="0"/>
              </a:spcAft>
              <a:buClr>
                <a:schemeClr val="dk1"/>
              </a:buClr>
              <a:buSzPts val="2560"/>
              <a:buFont typeface="Arial"/>
              <a:buNone/>
              <a:defRPr/>
            </a:lvl1pPr>
            <a:lvl2pPr lvl="1" algn="ctr" rtl="0">
              <a:spcBef>
                <a:spcPts val="512"/>
              </a:spcBef>
              <a:spcAft>
                <a:spcPts val="0"/>
              </a:spcAft>
              <a:buClr>
                <a:schemeClr val="dk1"/>
              </a:buClr>
              <a:buSzPts val="2560"/>
              <a:buFont typeface="Arial"/>
              <a:buNone/>
              <a:defRPr/>
            </a:lvl2pPr>
            <a:lvl3pPr lvl="2" algn="ctr" rtl="0">
              <a:spcBef>
                <a:spcPts val="427"/>
              </a:spcBef>
              <a:spcAft>
                <a:spcPts val="0"/>
              </a:spcAft>
              <a:buClr>
                <a:schemeClr val="dk1"/>
              </a:buClr>
              <a:buSzPts val="2133"/>
              <a:buFont typeface="Arial"/>
              <a:buNone/>
              <a:defRPr/>
            </a:lvl3pPr>
            <a:lvl4pPr lvl="3" algn="ctr" rtl="0">
              <a:spcBef>
                <a:spcPts val="341"/>
              </a:spcBef>
              <a:spcAft>
                <a:spcPts val="0"/>
              </a:spcAft>
              <a:buClr>
                <a:schemeClr val="dk1"/>
              </a:buClr>
              <a:buSzPts val="1707"/>
              <a:buFont typeface="Arial"/>
              <a:buNone/>
              <a:defRPr/>
            </a:lvl4pPr>
            <a:lvl5pPr lvl="4" algn="ctr" rtl="0">
              <a:spcBef>
                <a:spcPts val="341"/>
              </a:spcBef>
              <a:spcAft>
                <a:spcPts val="0"/>
              </a:spcAft>
              <a:buClr>
                <a:schemeClr val="dk1"/>
              </a:buClr>
              <a:buSzPts val="1707"/>
              <a:buFont typeface="Arial"/>
              <a:buNone/>
              <a:defRPr/>
            </a:lvl5pPr>
            <a:lvl6pPr lvl="5" algn="ctr" rtl="0">
              <a:spcBef>
                <a:spcPts val="341"/>
              </a:spcBef>
              <a:spcAft>
                <a:spcPts val="0"/>
              </a:spcAft>
              <a:buClr>
                <a:schemeClr val="dk1"/>
              </a:buClr>
              <a:buSzPts val="1707"/>
              <a:buFont typeface="Arial"/>
              <a:buNone/>
              <a:defRPr/>
            </a:lvl6pPr>
            <a:lvl7pPr lvl="6" algn="ctr" rtl="0">
              <a:spcBef>
                <a:spcPts val="341"/>
              </a:spcBef>
              <a:spcAft>
                <a:spcPts val="0"/>
              </a:spcAft>
              <a:buClr>
                <a:schemeClr val="dk1"/>
              </a:buClr>
              <a:buSzPts val="1707"/>
              <a:buFont typeface="Arial"/>
              <a:buNone/>
              <a:defRPr/>
            </a:lvl7pPr>
            <a:lvl8pPr lvl="7" algn="ctr" rtl="0">
              <a:spcBef>
                <a:spcPts val="341"/>
              </a:spcBef>
              <a:spcAft>
                <a:spcPts val="0"/>
              </a:spcAft>
              <a:buClr>
                <a:schemeClr val="dk1"/>
              </a:buClr>
              <a:buSzPts val="1707"/>
              <a:buFont typeface="Arial"/>
              <a:buNone/>
              <a:defRPr/>
            </a:lvl8pPr>
            <a:lvl9pPr lvl="8" algn="ctr" rtl="0">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 name="Google Shape;116;p28"/>
          <p:cNvSpPr txBox="1">
            <a:spLocks noGrp="1"/>
          </p:cNvSpPr>
          <p:nvPr>
            <p:ph type="body" idx="1"/>
          </p:nvPr>
        </p:nvSpPr>
        <p:spPr>
          <a:xfrm>
            <a:off x="693421" y="5638800"/>
            <a:ext cx="42192000" cy="265632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3467103" y="21153441"/>
            <a:ext cx="37307700" cy="6537300"/>
          </a:xfrm>
          <a:prstGeom prst="rect">
            <a:avLst/>
          </a:prstGeom>
          <a:noFill/>
          <a:ln>
            <a:noFill/>
          </a:ln>
        </p:spPr>
        <p:txBody>
          <a:bodyPr spcFirstLastPara="1" wrap="square" lIns="76050" tIns="38000" rIns="76050" bIns="38000" anchor="t" anchorCtr="0">
            <a:noAutofit/>
          </a:bodyPr>
          <a:lstStyle>
            <a:lvl1pPr lvl="0" algn="l" rtl="0">
              <a:spcBef>
                <a:spcPts val="0"/>
              </a:spcBef>
              <a:spcAft>
                <a:spcPts val="0"/>
              </a:spcAft>
              <a:buSzPts val="1400"/>
              <a:buNone/>
              <a:defRPr sz="352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 name="Google Shape;119;p29"/>
          <p:cNvSpPr txBox="1">
            <a:spLocks noGrp="1"/>
          </p:cNvSpPr>
          <p:nvPr>
            <p:ph type="body" idx="1"/>
          </p:nvPr>
        </p:nvSpPr>
        <p:spPr>
          <a:xfrm>
            <a:off x="3467103" y="13952538"/>
            <a:ext cx="37307700" cy="72009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363"/>
              </a:spcBef>
              <a:spcAft>
                <a:spcPts val="0"/>
              </a:spcAft>
              <a:buClr>
                <a:schemeClr val="dk1"/>
              </a:buClr>
              <a:buSzPts val="1813"/>
              <a:buFont typeface="Arial"/>
              <a:buNone/>
              <a:defRPr sz="1812"/>
            </a:lvl1pPr>
            <a:lvl2pPr marL="914400" lvl="1" indent="-228600" algn="l" rtl="0">
              <a:spcBef>
                <a:spcPts val="320"/>
              </a:spcBef>
              <a:spcAft>
                <a:spcPts val="0"/>
              </a:spcAft>
              <a:buClr>
                <a:schemeClr val="dk1"/>
              </a:buClr>
              <a:buSzPts val="1600"/>
              <a:buFont typeface="Arial"/>
              <a:buNone/>
              <a:defRPr sz="1600"/>
            </a:lvl2pPr>
            <a:lvl3pPr marL="1371600" lvl="2" indent="-228600" algn="l" rtl="0">
              <a:spcBef>
                <a:spcPts val="277"/>
              </a:spcBef>
              <a:spcAft>
                <a:spcPts val="0"/>
              </a:spcAft>
              <a:buClr>
                <a:schemeClr val="dk1"/>
              </a:buClr>
              <a:buSzPts val="1387"/>
              <a:buFont typeface="Arial"/>
              <a:buNone/>
              <a:defRPr sz="1387"/>
            </a:lvl3pPr>
            <a:lvl4pPr marL="1828800" lvl="3" indent="-228600" algn="l" rtl="0">
              <a:spcBef>
                <a:spcPts val="256"/>
              </a:spcBef>
              <a:spcAft>
                <a:spcPts val="0"/>
              </a:spcAft>
              <a:buClr>
                <a:schemeClr val="dk1"/>
              </a:buClr>
              <a:buSzPts val="1280"/>
              <a:buFont typeface="Arial"/>
              <a:buNone/>
              <a:defRPr sz="1280"/>
            </a:lvl4pPr>
            <a:lvl5pPr marL="2286000" lvl="4" indent="-228600" algn="l" rtl="0">
              <a:spcBef>
                <a:spcPts val="256"/>
              </a:spcBef>
              <a:spcAft>
                <a:spcPts val="0"/>
              </a:spcAft>
              <a:buClr>
                <a:schemeClr val="dk1"/>
              </a:buClr>
              <a:buSzPts val="1280"/>
              <a:buFont typeface="Arial"/>
              <a:buNone/>
              <a:defRPr sz="1280"/>
            </a:lvl5pPr>
            <a:lvl6pPr marL="2743200" lvl="5" indent="-228600" algn="l" rtl="0">
              <a:spcBef>
                <a:spcPts val="256"/>
              </a:spcBef>
              <a:spcAft>
                <a:spcPts val="0"/>
              </a:spcAft>
              <a:buClr>
                <a:schemeClr val="dk1"/>
              </a:buClr>
              <a:buSzPts val="1280"/>
              <a:buFont typeface="Arial"/>
              <a:buNone/>
              <a:defRPr sz="1280"/>
            </a:lvl6pPr>
            <a:lvl7pPr marL="3200400" lvl="6" indent="-228600" algn="l" rtl="0">
              <a:spcBef>
                <a:spcPts val="256"/>
              </a:spcBef>
              <a:spcAft>
                <a:spcPts val="0"/>
              </a:spcAft>
              <a:buClr>
                <a:schemeClr val="dk1"/>
              </a:buClr>
              <a:buSzPts val="1280"/>
              <a:buFont typeface="Arial"/>
              <a:buNone/>
              <a:defRPr sz="1280"/>
            </a:lvl7pPr>
            <a:lvl8pPr marL="3657600" lvl="7" indent="-228600" algn="l" rtl="0">
              <a:spcBef>
                <a:spcPts val="256"/>
              </a:spcBef>
              <a:spcAft>
                <a:spcPts val="0"/>
              </a:spcAft>
              <a:buClr>
                <a:schemeClr val="dk1"/>
              </a:buClr>
              <a:buSzPts val="1280"/>
              <a:buFont typeface="Arial"/>
              <a:buNone/>
              <a:defRPr sz="1280"/>
            </a:lvl8pPr>
            <a:lvl9pPr marL="4114800" lvl="8" indent="-228600" algn="l" rtl="0">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0"/>
        <p:cNvGrpSpPr/>
        <p:nvPr/>
      </p:nvGrpSpPr>
      <p:grpSpPr>
        <a:xfrm>
          <a:off x="0" y="0"/>
          <a:ext cx="0" cy="0"/>
          <a:chOff x="0" y="0"/>
          <a:chExt cx="0" cy="0"/>
        </a:xfrm>
      </p:grpSpPr>
      <p:sp>
        <p:nvSpPr>
          <p:cNvPr id="121" name="Google Shape;121;p30"/>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2" name="Google Shape;122;p30"/>
          <p:cNvSpPr txBox="1">
            <a:spLocks noGrp="1"/>
          </p:cNvSpPr>
          <p:nvPr>
            <p:ph type="body" idx="1"/>
          </p:nvPr>
        </p:nvSpPr>
        <p:spPr>
          <a:xfrm>
            <a:off x="693742" y="5638802"/>
            <a:ext cx="21018600" cy="26563500"/>
          </a:xfrm>
          <a:prstGeom prst="rect">
            <a:avLst/>
          </a:prstGeom>
          <a:noFill/>
          <a:ln>
            <a:noFill/>
          </a:ln>
        </p:spPr>
        <p:txBody>
          <a:bodyPr spcFirstLastPara="1" wrap="square" lIns="380325" tIns="380325" rIns="380325" bIns="380325" anchor="t" anchorCtr="0">
            <a:noAutofit/>
          </a:bodyPr>
          <a:lstStyle>
            <a:lvl1pPr marL="457200" lvl="0" indent="-384365" algn="l" rtl="0">
              <a:spcBef>
                <a:spcPts val="491"/>
              </a:spcBef>
              <a:spcAft>
                <a:spcPts val="0"/>
              </a:spcAft>
              <a:buClr>
                <a:schemeClr val="dk1"/>
              </a:buClr>
              <a:buSzPts val="2453"/>
              <a:buFont typeface="Arial"/>
              <a:buChar char="•"/>
              <a:defRPr sz="2453"/>
            </a:lvl1pPr>
            <a:lvl2pPr marL="914400" lvl="1" indent="-364045" algn="l" rtl="0">
              <a:spcBef>
                <a:spcPts val="427"/>
              </a:spcBef>
              <a:spcAft>
                <a:spcPts val="0"/>
              </a:spcAft>
              <a:buClr>
                <a:schemeClr val="dk1"/>
              </a:buClr>
              <a:buSzPts val="2133"/>
              <a:buFont typeface="Arial"/>
              <a:buChar char="–"/>
              <a:defRPr sz="2133"/>
            </a:lvl2pPr>
            <a:lvl3pPr marL="1371600" lvl="2" indent="-343725" algn="l" rtl="0">
              <a:spcBef>
                <a:spcPts val="363"/>
              </a:spcBef>
              <a:spcAft>
                <a:spcPts val="0"/>
              </a:spcAft>
              <a:buClr>
                <a:schemeClr val="dk1"/>
              </a:buClr>
              <a:buSzPts val="1813"/>
              <a:buFont typeface="Arial"/>
              <a:buChar char="•"/>
              <a:defRPr sz="1812"/>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123" name="Google Shape;123;p30"/>
          <p:cNvSpPr txBox="1">
            <a:spLocks noGrp="1"/>
          </p:cNvSpPr>
          <p:nvPr>
            <p:ph type="body" idx="2"/>
          </p:nvPr>
        </p:nvSpPr>
        <p:spPr>
          <a:xfrm>
            <a:off x="21864641" y="5638802"/>
            <a:ext cx="21020100" cy="26563500"/>
          </a:xfrm>
          <a:prstGeom prst="rect">
            <a:avLst/>
          </a:prstGeom>
          <a:noFill/>
          <a:ln>
            <a:noFill/>
          </a:ln>
        </p:spPr>
        <p:txBody>
          <a:bodyPr spcFirstLastPara="1" wrap="square" lIns="380325" tIns="380325" rIns="380325" bIns="380325" anchor="t" anchorCtr="0">
            <a:noAutofit/>
          </a:bodyPr>
          <a:lstStyle>
            <a:lvl1pPr marL="457200" lvl="0" indent="-384365" algn="l" rtl="0">
              <a:spcBef>
                <a:spcPts val="491"/>
              </a:spcBef>
              <a:spcAft>
                <a:spcPts val="0"/>
              </a:spcAft>
              <a:buClr>
                <a:schemeClr val="dk1"/>
              </a:buClr>
              <a:buSzPts val="2453"/>
              <a:buFont typeface="Arial"/>
              <a:buChar char="•"/>
              <a:defRPr sz="2453"/>
            </a:lvl1pPr>
            <a:lvl2pPr marL="914400" lvl="1" indent="-364045" algn="l" rtl="0">
              <a:spcBef>
                <a:spcPts val="427"/>
              </a:spcBef>
              <a:spcAft>
                <a:spcPts val="0"/>
              </a:spcAft>
              <a:buClr>
                <a:schemeClr val="dk1"/>
              </a:buClr>
              <a:buSzPts val="2133"/>
              <a:buFont typeface="Arial"/>
              <a:buChar char="–"/>
              <a:defRPr sz="2133"/>
            </a:lvl2pPr>
            <a:lvl3pPr marL="1371600" lvl="2" indent="-343725" algn="l" rtl="0">
              <a:spcBef>
                <a:spcPts val="363"/>
              </a:spcBef>
              <a:spcAft>
                <a:spcPts val="0"/>
              </a:spcAft>
              <a:buClr>
                <a:schemeClr val="dk1"/>
              </a:buClr>
              <a:buSzPts val="1813"/>
              <a:buFont typeface="Arial"/>
              <a:buChar char="•"/>
              <a:defRPr sz="1812"/>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4"/>
        <p:cNvGrpSpPr/>
        <p:nvPr/>
      </p:nvGrpSpPr>
      <p:grpSpPr>
        <a:xfrm>
          <a:off x="0" y="0"/>
          <a:ext cx="0" cy="0"/>
          <a:chOff x="0" y="0"/>
          <a:chExt cx="0" cy="0"/>
        </a:xfrm>
      </p:grpSpPr>
      <p:sp>
        <p:nvSpPr>
          <p:cNvPr id="125" name="Google Shape;125;p31"/>
          <p:cNvSpPr txBox="1">
            <a:spLocks noGrp="1"/>
          </p:cNvSpPr>
          <p:nvPr>
            <p:ph type="title"/>
          </p:nvPr>
        </p:nvSpPr>
        <p:spPr>
          <a:xfrm>
            <a:off x="2193926" y="1317626"/>
            <a:ext cx="39503400" cy="54864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6" name="Google Shape;126;p31"/>
          <p:cNvSpPr txBox="1">
            <a:spLocks noGrp="1"/>
          </p:cNvSpPr>
          <p:nvPr>
            <p:ph type="body" idx="1"/>
          </p:nvPr>
        </p:nvSpPr>
        <p:spPr>
          <a:xfrm>
            <a:off x="2193926" y="7369178"/>
            <a:ext cx="19392900" cy="30702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427"/>
              </a:spcBef>
              <a:spcAft>
                <a:spcPts val="0"/>
              </a:spcAft>
              <a:buClr>
                <a:schemeClr val="dk1"/>
              </a:buClr>
              <a:buSzPts val="2133"/>
              <a:buFont typeface="Arial"/>
              <a:buNone/>
              <a:defRPr sz="2133" b="1"/>
            </a:lvl1pPr>
            <a:lvl2pPr marL="914400" lvl="1" indent="-228600" algn="l" rtl="0">
              <a:spcBef>
                <a:spcPts val="363"/>
              </a:spcBef>
              <a:spcAft>
                <a:spcPts val="0"/>
              </a:spcAft>
              <a:buClr>
                <a:schemeClr val="dk1"/>
              </a:buClr>
              <a:buSzPts val="1813"/>
              <a:buFont typeface="Arial"/>
              <a:buNone/>
              <a:defRPr sz="1812" b="1"/>
            </a:lvl2pPr>
            <a:lvl3pPr marL="1371600" lvl="2" indent="-228600" algn="l" rtl="0">
              <a:spcBef>
                <a:spcPts val="320"/>
              </a:spcBef>
              <a:spcAft>
                <a:spcPts val="0"/>
              </a:spcAft>
              <a:buClr>
                <a:schemeClr val="dk1"/>
              </a:buClr>
              <a:buSzPts val="1600"/>
              <a:buFont typeface="Arial"/>
              <a:buNone/>
              <a:defRPr sz="1600" b="1"/>
            </a:lvl3pPr>
            <a:lvl4pPr marL="1828800" lvl="3" indent="-228600" algn="l" rtl="0">
              <a:spcBef>
                <a:spcPts val="277"/>
              </a:spcBef>
              <a:spcAft>
                <a:spcPts val="0"/>
              </a:spcAft>
              <a:buClr>
                <a:schemeClr val="dk1"/>
              </a:buClr>
              <a:buSzPts val="1387"/>
              <a:buFont typeface="Arial"/>
              <a:buNone/>
              <a:defRPr sz="1387" b="1"/>
            </a:lvl4pPr>
            <a:lvl5pPr marL="2286000" lvl="4" indent="-228600" algn="l" rtl="0">
              <a:spcBef>
                <a:spcPts val="277"/>
              </a:spcBef>
              <a:spcAft>
                <a:spcPts val="0"/>
              </a:spcAft>
              <a:buClr>
                <a:schemeClr val="dk1"/>
              </a:buClr>
              <a:buSzPts val="1387"/>
              <a:buFont typeface="Arial"/>
              <a:buNone/>
              <a:defRPr sz="1387" b="1"/>
            </a:lvl5pPr>
            <a:lvl6pPr marL="2743200" lvl="5" indent="-228600" algn="l" rtl="0">
              <a:spcBef>
                <a:spcPts val="277"/>
              </a:spcBef>
              <a:spcAft>
                <a:spcPts val="0"/>
              </a:spcAft>
              <a:buClr>
                <a:schemeClr val="dk1"/>
              </a:buClr>
              <a:buSzPts val="1387"/>
              <a:buFont typeface="Arial"/>
              <a:buNone/>
              <a:defRPr sz="1387" b="1"/>
            </a:lvl6pPr>
            <a:lvl7pPr marL="3200400" lvl="6" indent="-228600" algn="l" rtl="0">
              <a:spcBef>
                <a:spcPts val="277"/>
              </a:spcBef>
              <a:spcAft>
                <a:spcPts val="0"/>
              </a:spcAft>
              <a:buClr>
                <a:schemeClr val="dk1"/>
              </a:buClr>
              <a:buSzPts val="1387"/>
              <a:buFont typeface="Arial"/>
              <a:buNone/>
              <a:defRPr sz="1387" b="1"/>
            </a:lvl7pPr>
            <a:lvl8pPr marL="3657600" lvl="7" indent="-228600" algn="l" rtl="0">
              <a:spcBef>
                <a:spcPts val="277"/>
              </a:spcBef>
              <a:spcAft>
                <a:spcPts val="0"/>
              </a:spcAft>
              <a:buClr>
                <a:schemeClr val="dk1"/>
              </a:buClr>
              <a:buSzPts val="1387"/>
              <a:buFont typeface="Arial"/>
              <a:buNone/>
              <a:defRPr sz="1387" b="1"/>
            </a:lvl8pPr>
            <a:lvl9pPr marL="4114800" lvl="8" indent="-228600" algn="l" rtl="0">
              <a:spcBef>
                <a:spcPts val="277"/>
              </a:spcBef>
              <a:spcAft>
                <a:spcPts val="0"/>
              </a:spcAft>
              <a:buClr>
                <a:schemeClr val="dk1"/>
              </a:buClr>
              <a:buSzPts val="1387"/>
              <a:buFont typeface="Arial"/>
              <a:buNone/>
              <a:defRPr sz="1387" b="1"/>
            </a:lvl9pPr>
          </a:lstStyle>
          <a:p>
            <a:endParaRPr/>
          </a:p>
        </p:txBody>
      </p:sp>
      <p:sp>
        <p:nvSpPr>
          <p:cNvPr id="127" name="Google Shape;127;p31"/>
          <p:cNvSpPr txBox="1">
            <a:spLocks noGrp="1"/>
          </p:cNvSpPr>
          <p:nvPr>
            <p:ph type="body" idx="2"/>
          </p:nvPr>
        </p:nvSpPr>
        <p:spPr>
          <a:xfrm>
            <a:off x="2193926" y="10439402"/>
            <a:ext cx="19392900" cy="18966000"/>
          </a:xfrm>
          <a:prstGeom prst="rect">
            <a:avLst/>
          </a:prstGeom>
          <a:noFill/>
          <a:ln>
            <a:noFill/>
          </a:ln>
        </p:spPr>
        <p:txBody>
          <a:bodyPr spcFirstLastPara="1" wrap="square" lIns="380325" tIns="380325" rIns="380325" bIns="380325" anchor="t" anchorCtr="0">
            <a:noAutofit/>
          </a:bodyPr>
          <a:lstStyle>
            <a:lvl1pPr marL="457200" lvl="0" indent="-364045" algn="l" rtl="0">
              <a:spcBef>
                <a:spcPts val="427"/>
              </a:spcBef>
              <a:spcAft>
                <a:spcPts val="0"/>
              </a:spcAft>
              <a:buClr>
                <a:schemeClr val="dk1"/>
              </a:buClr>
              <a:buSzPts val="2133"/>
              <a:buFont typeface="Arial"/>
              <a:buChar char="•"/>
              <a:defRPr sz="2133"/>
            </a:lvl1pPr>
            <a:lvl2pPr marL="914400" lvl="1" indent="-343725" algn="l" rtl="0">
              <a:spcBef>
                <a:spcPts val="363"/>
              </a:spcBef>
              <a:spcAft>
                <a:spcPts val="0"/>
              </a:spcAft>
              <a:buClr>
                <a:schemeClr val="dk1"/>
              </a:buClr>
              <a:buSzPts val="1813"/>
              <a:buFont typeface="Arial"/>
              <a:buChar char="–"/>
              <a:defRPr sz="1812"/>
            </a:lvl2pPr>
            <a:lvl3pPr marL="1371600" lvl="2" indent="-330200" algn="l" rtl="0">
              <a:spcBef>
                <a:spcPts val="320"/>
              </a:spcBef>
              <a:spcAft>
                <a:spcPts val="0"/>
              </a:spcAft>
              <a:buClr>
                <a:schemeClr val="dk1"/>
              </a:buClr>
              <a:buSzPts val="1600"/>
              <a:buFont typeface="Arial"/>
              <a:buChar char="•"/>
              <a:defRPr sz="1600"/>
            </a:lvl3pPr>
            <a:lvl4pPr marL="1828800" lvl="3" indent="-316674" algn="l" rtl="0">
              <a:spcBef>
                <a:spcPts val="277"/>
              </a:spcBef>
              <a:spcAft>
                <a:spcPts val="0"/>
              </a:spcAft>
              <a:buClr>
                <a:schemeClr val="dk1"/>
              </a:buClr>
              <a:buSzPts val="1387"/>
              <a:buFont typeface="Arial"/>
              <a:buChar char="–"/>
              <a:defRPr sz="1387"/>
            </a:lvl4pPr>
            <a:lvl5pPr marL="2286000" lvl="4" indent="-316674" algn="l" rtl="0">
              <a:spcBef>
                <a:spcPts val="277"/>
              </a:spcBef>
              <a:spcAft>
                <a:spcPts val="0"/>
              </a:spcAft>
              <a:buClr>
                <a:schemeClr val="dk1"/>
              </a:buClr>
              <a:buSzPts val="1387"/>
              <a:buFont typeface="Arial"/>
              <a:buChar char="»"/>
              <a:defRPr sz="1387"/>
            </a:lvl5pPr>
            <a:lvl6pPr marL="2743200" lvl="5" indent="-316674" algn="l" rtl="0">
              <a:spcBef>
                <a:spcPts val="277"/>
              </a:spcBef>
              <a:spcAft>
                <a:spcPts val="0"/>
              </a:spcAft>
              <a:buClr>
                <a:schemeClr val="dk1"/>
              </a:buClr>
              <a:buSzPts val="1387"/>
              <a:buFont typeface="Arial"/>
              <a:buChar char="»"/>
              <a:defRPr sz="1387"/>
            </a:lvl6pPr>
            <a:lvl7pPr marL="3200400" lvl="6" indent="-316674" algn="l" rtl="0">
              <a:spcBef>
                <a:spcPts val="277"/>
              </a:spcBef>
              <a:spcAft>
                <a:spcPts val="0"/>
              </a:spcAft>
              <a:buClr>
                <a:schemeClr val="dk1"/>
              </a:buClr>
              <a:buSzPts val="1387"/>
              <a:buFont typeface="Arial"/>
              <a:buChar char="»"/>
              <a:defRPr sz="1387"/>
            </a:lvl7pPr>
            <a:lvl8pPr marL="3657600" lvl="7" indent="-316674" algn="l" rtl="0">
              <a:spcBef>
                <a:spcPts val="277"/>
              </a:spcBef>
              <a:spcAft>
                <a:spcPts val="0"/>
              </a:spcAft>
              <a:buClr>
                <a:schemeClr val="dk1"/>
              </a:buClr>
              <a:buSzPts val="1387"/>
              <a:buFont typeface="Arial"/>
              <a:buChar char="»"/>
              <a:defRPr sz="1387"/>
            </a:lvl8pPr>
            <a:lvl9pPr marL="4114800" lvl="8" indent="-316674" algn="l" rtl="0">
              <a:spcBef>
                <a:spcPts val="277"/>
              </a:spcBef>
              <a:spcAft>
                <a:spcPts val="0"/>
              </a:spcAft>
              <a:buClr>
                <a:schemeClr val="dk1"/>
              </a:buClr>
              <a:buSzPts val="1387"/>
              <a:buFont typeface="Arial"/>
              <a:buChar char="»"/>
              <a:defRPr sz="1387"/>
            </a:lvl9pPr>
          </a:lstStyle>
          <a:p>
            <a:endParaRPr/>
          </a:p>
        </p:txBody>
      </p:sp>
      <p:sp>
        <p:nvSpPr>
          <p:cNvPr id="128" name="Google Shape;128;p31"/>
          <p:cNvSpPr txBox="1">
            <a:spLocks noGrp="1"/>
          </p:cNvSpPr>
          <p:nvPr>
            <p:ph type="body" idx="3"/>
          </p:nvPr>
        </p:nvSpPr>
        <p:spPr>
          <a:xfrm>
            <a:off x="22296441" y="7369178"/>
            <a:ext cx="19400700" cy="30702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427"/>
              </a:spcBef>
              <a:spcAft>
                <a:spcPts val="0"/>
              </a:spcAft>
              <a:buClr>
                <a:schemeClr val="dk1"/>
              </a:buClr>
              <a:buSzPts val="2133"/>
              <a:buFont typeface="Arial"/>
              <a:buNone/>
              <a:defRPr sz="2133" b="1"/>
            </a:lvl1pPr>
            <a:lvl2pPr marL="914400" lvl="1" indent="-228600" algn="l" rtl="0">
              <a:spcBef>
                <a:spcPts val="363"/>
              </a:spcBef>
              <a:spcAft>
                <a:spcPts val="0"/>
              </a:spcAft>
              <a:buClr>
                <a:schemeClr val="dk1"/>
              </a:buClr>
              <a:buSzPts val="1813"/>
              <a:buFont typeface="Arial"/>
              <a:buNone/>
              <a:defRPr sz="1812" b="1"/>
            </a:lvl2pPr>
            <a:lvl3pPr marL="1371600" lvl="2" indent="-228600" algn="l" rtl="0">
              <a:spcBef>
                <a:spcPts val="320"/>
              </a:spcBef>
              <a:spcAft>
                <a:spcPts val="0"/>
              </a:spcAft>
              <a:buClr>
                <a:schemeClr val="dk1"/>
              </a:buClr>
              <a:buSzPts val="1600"/>
              <a:buFont typeface="Arial"/>
              <a:buNone/>
              <a:defRPr sz="1600" b="1"/>
            </a:lvl3pPr>
            <a:lvl4pPr marL="1828800" lvl="3" indent="-228600" algn="l" rtl="0">
              <a:spcBef>
                <a:spcPts val="277"/>
              </a:spcBef>
              <a:spcAft>
                <a:spcPts val="0"/>
              </a:spcAft>
              <a:buClr>
                <a:schemeClr val="dk1"/>
              </a:buClr>
              <a:buSzPts val="1387"/>
              <a:buFont typeface="Arial"/>
              <a:buNone/>
              <a:defRPr sz="1387" b="1"/>
            </a:lvl4pPr>
            <a:lvl5pPr marL="2286000" lvl="4" indent="-228600" algn="l" rtl="0">
              <a:spcBef>
                <a:spcPts val="277"/>
              </a:spcBef>
              <a:spcAft>
                <a:spcPts val="0"/>
              </a:spcAft>
              <a:buClr>
                <a:schemeClr val="dk1"/>
              </a:buClr>
              <a:buSzPts val="1387"/>
              <a:buFont typeface="Arial"/>
              <a:buNone/>
              <a:defRPr sz="1387" b="1"/>
            </a:lvl5pPr>
            <a:lvl6pPr marL="2743200" lvl="5" indent="-228600" algn="l" rtl="0">
              <a:spcBef>
                <a:spcPts val="277"/>
              </a:spcBef>
              <a:spcAft>
                <a:spcPts val="0"/>
              </a:spcAft>
              <a:buClr>
                <a:schemeClr val="dk1"/>
              </a:buClr>
              <a:buSzPts val="1387"/>
              <a:buFont typeface="Arial"/>
              <a:buNone/>
              <a:defRPr sz="1387" b="1"/>
            </a:lvl6pPr>
            <a:lvl7pPr marL="3200400" lvl="6" indent="-228600" algn="l" rtl="0">
              <a:spcBef>
                <a:spcPts val="277"/>
              </a:spcBef>
              <a:spcAft>
                <a:spcPts val="0"/>
              </a:spcAft>
              <a:buClr>
                <a:schemeClr val="dk1"/>
              </a:buClr>
              <a:buSzPts val="1387"/>
              <a:buFont typeface="Arial"/>
              <a:buNone/>
              <a:defRPr sz="1387" b="1"/>
            </a:lvl7pPr>
            <a:lvl8pPr marL="3657600" lvl="7" indent="-228600" algn="l" rtl="0">
              <a:spcBef>
                <a:spcPts val="277"/>
              </a:spcBef>
              <a:spcAft>
                <a:spcPts val="0"/>
              </a:spcAft>
              <a:buClr>
                <a:schemeClr val="dk1"/>
              </a:buClr>
              <a:buSzPts val="1387"/>
              <a:buFont typeface="Arial"/>
              <a:buNone/>
              <a:defRPr sz="1387" b="1"/>
            </a:lvl8pPr>
            <a:lvl9pPr marL="4114800" lvl="8" indent="-228600" algn="l" rtl="0">
              <a:spcBef>
                <a:spcPts val="277"/>
              </a:spcBef>
              <a:spcAft>
                <a:spcPts val="0"/>
              </a:spcAft>
              <a:buClr>
                <a:schemeClr val="dk1"/>
              </a:buClr>
              <a:buSzPts val="1387"/>
              <a:buFont typeface="Arial"/>
              <a:buNone/>
              <a:defRPr sz="1387" b="1"/>
            </a:lvl9pPr>
          </a:lstStyle>
          <a:p>
            <a:endParaRPr/>
          </a:p>
        </p:txBody>
      </p:sp>
      <p:sp>
        <p:nvSpPr>
          <p:cNvPr id="129" name="Google Shape;129;p31"/>
          <p:cNvSpPr txBox="1">
            <a:spLocks noGrp="1"/>
          </p:cNvSpPr>
          <p:nvPr>
            <p:ph type="body" idx="4"/>
          </p:nvPr>
        </p:nvSpPr>
        <p:spPr>
          <a:xfrm>
            <a:off x="22296441" y="10439402"/>
            <a:ext cx="19400700" cy="18966000"/>
          </a:xfrm>
          <a:prstGeom prst="rect">
            <a:avLst/>
          </a:prstGeom>
          <a:noFill/>
          <a:ln>
            <a:noFill/>
          </a:ln>
        </p:spPr>
        <p:txBody>
          <a:bodyPr spcFirstLastPara="1" wrap="square" lIns="380325" tIns="380325" rIns="380325" bIns="380325" anchor="t" anchorCtr="0">
            <a:noAutofit/>
          </a:bodyPr>
          <a:lstStyle>
            <a:lvl1pPr marL="457200" lvl="0" indent="-364045" algn="l" rtl="0">
              <a:spcBef>
                <a:spcPts val="427"/>
              </a:spcBef>
              <a:spcAft>
                <a:spcPts val="0"/>
              </a:spcAft>
              <a:buClr>
                <a:schemeClr val="dk1"/>
              </a:buClr>
              <a:buSzPts val="2133"/>
              <a:buFont typeface="Arial"/>
              <a:buChar char="•"/>
              <a:defRPr sz="2133"/>
            </a:lvl1pPr>
            <a:lvl2pPr marL="914400" lvl="1" indent="-343725" algn="l" rtl="0">
              <a:spcBef>
                <a:spcPts val="363"/>
              </a:spcBef>
              <a:spcAft>
                <a:spcPts val="0"/>
              </a:spcAft>
              <a:buClr>
                <a:schemeClr val="dk1"/>
              </a:buClr>
              <a:buSzPts val="1813"/>
              <a:buFont typeface="Arial"/>
              <a:buChar char="–"/>
              <a:defRPr sz="1812"/>
            </a:lvl2pPr>
            <a:lvl3pPr marL="1371600" lvl="2" indent="-330200" algn="l" rtl="0">
              <a:spcBef>
                <a:spcPts val="320"/>
              </a:spcBef>
              <a:spcAft>
                <a:spcPts val="0"/>
              </a:spcAft>
              <a:buClr>
                <a:schemeClr val="dk1"/>
              </a:buClr>
              <a:buSzPts val="1600"/>
              <a:buFont typeface="Arial"/>
              <a:buChar char="•"/>
              <a:defRPr sz="1600"/>
            </a:lvl3pPr>
            <a:lvl4pPr marL="1828800" lvl="3" indent="-316674" algn="l" rtl="0">
              <a:spcBef>
                <a:spcPts val="277"/>
              </a:spcBef>
              <a:spcAft>
                <a:spcPts val="0"/>
              </a:spcAft>
              <a:buClr>
                <a:schemeClr val="dk1"/>
              </a:buClr>
              <a:buSzPts val="1387"/>
              <a:buFont typeface="Arial"/>
              <a:buChar char="–"/>
              <a:defRPr sz="1387"/>
            </a:lvl4pPr>
            <a:lvl5pPr marL="2286000" lvl="4" indent="-316674" algn="l" rtl="0">
              <a:spcBef>
                <a:spcPts val="277"/>
              </a:spcBef>
              <a:spcAft>
                <a:spcPts val="0"/>
              </a:spcAft>
              <a:buClr>
                <a:schemeClr val="dk1"/>
              </a:buClr>
              <a:buSzPts val="1387"/>
              <a:buFont typeface="Arial"/>
              <a:buChar char="»"/>
              <a:defRPr sz="1387"/>
            </a:lvl5pPr>
            <a:lvl6pPr marL="2743200" lvl="5" indent="-316674" algn="l" rtl="0">
              <a:spcBef>
                <a:spcPts val="277"/>
              </a:spcBef>
              <a:spcAft>
                <a:spcPts val="0"/>
              </a:spcAft>
              <a:buClr>
                <a:schemeClr val="dk1"/>
              </a:buClr>
              <a:buSzPts val="1387"/>
              <a:buFont typeface="Arial"/>
              <a:buChar char="»"/>
              <a:defRPr sz="1387"/>
            </a:lvl6pPr>
            <a:lvl7pPr marL="3200400" lvl="6" indent="-316674" algn="l" rtl="0">
              <a:spcBef>
                <a:spcPts val="277"/>
              </a:spcBef>
              <a:spcAft>
                <a:spcPts val="0"/>
              </a:spcAft>
              <a:buClr>
                <a:schemeClr val="dk1"/>
              </a:buClr>
              <a:buSzPts val="1387"/>
              <a:buFont typeface="Arial"/>
              <a:buChar char="»"/>
              <a:defRPr sz="1387"/>
            </a:lvl7pPr>
            <a:lvl8pPr marL="3657600" lvl="7" indent="-316674" algn="l" rtl="0">
              <a:spcBef>
                <a:spcPts val="277"/>
              </a:spcBef>
              <a:spcAft>
                <a:spcPts val="0"/>
              </a:spcAft>
              <a:buClr>
                <a:schemeClr val="dk1"/>
              </a:buClr>
              <a:buSzPts val="1387"/>
              <a:buFont typeface="Arial"/>
              <a:buChar char="»"/>
              <a:defRPr sz="1387"/>
            </a:lvl8pPr>
            <a:lvl9pPr marL="4114800" lvl="8" indent="-316674" algn="l" rtl="0">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32"/>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3" y="21153441"/>
            <a:ext cx="37307700" cy="6537300"/>
          </a:xfrm>
          <a:prstGeom prst="rect">
            <a:avLst/>
          </a:prstGeom>
          <a:noFill/>
          <a:ln>
            <a:noFill/>
          </a:ln>
        </p:spPr>
        <p:txBody>
          <a:bodyPr spcFirstLastPara="1" wrap="square" lIns="76050" tIns="38000" rIns="76050" bIns="38000" anchor="t" anchorCtr="0">
            <a:noAutofit/>
          </a:bodyPr>
          <a:lstStyle>
            <a:lvl1pPr lvl="0" algn="l" rtl="0">
              <a:spcBef>
                <a:spcPts val="0"/>
              </a:spcBef>
              <a:spcAft>
                <a:spcPts val="0"/>
              </a:spcAft>
              <a:buSzPts val="1400"/>
              <a:buNone/>
              <a:defRPr sz="352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3" y="13952538"/>
            <a:ext cx="37307700" cy="72009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363"/>
              </a:spcBef>
              <a:spcAft>
                <a:spcPts val="0"/>
              </a:spcAft>
              <a:buClr>
                <a:schemeClr val="dk1"/>
              </a:buClr>
              <a:buSzPts val="1813"/>
              <a:buFont typeface="Arial"/>
              <a:buNone/>
              <a:defRPr sz="1812"/>
            </a:lvl1pPr>
            <a:lvl2pPr marL="914400" lvl="1" indent="-228600" algn="l" rtl="0">
              <a:spcBef>
                <a:spcPts val="320"/>
              </a:spcBef>
              <a:spcAft>
                <a:spcPts val="0"/>
              </a:spcAft>
              <a:buClr>
                <a:schemeClr val="dk1"/>
              </a:buClr>
              <a:buSzPts val="1600"/>
              <a:buFont typeface="Arial"/>
              <a:buNone/>
              <a:defRPr sz="1600"/>
            </a:lvl2pPr>
            <a:lvl3pPr marL="1371600" lvl="2" indent="-228600" algn="l" rtl="0">
              <a:spcBef>
                <a:spcPts val="277"/>
              </a:spcBef>
              <a:spcAft>
                <a:spcPts val="0"/>
              </a:spcAft>
              <a:buClr>
                <a:schemeClr val="dk1"/>
              </a:buClr>
              <a:buSzPts val="1387"/>
              <a:buFont typeface="Arial"/>
              <a:buNone/>
              <a:defRPr sz="1387"/>
            </a:lvl3pPr>
            <a:lvl4pPr marL="1828800" lvl="3" indent="-228600" algn="l" rtl="0">
              <a:spcBef>
                <a:spcPts val="256"/>
              </a:spcBef>
              <a:spcAft>
                <a:spcPts val="0"/>
              </a:spcAft>
              <a:buClr>
                <a:schemeClr val="dk1"/>
              </a:buClr>
              <a:buSzPts val="1280"/>
              <a:buFont typeface="Arial"/>
              <a:buNone/>
              <a:defRPr sz="1280"/>
            </a:lvl4pPr>
            <a:lvl5pPr marL="2286000" lvl="4" indent="-228600" algn="l" rtl="0">
              <a:spcBef>
                <a:spcPts val="256"/>
              </a:spcBef>
              <a:spcAft>
                <a:spcPts val="0"/>
              </a:spcAft>
              <a:buClr>
                <a:schemeClr val="dk1"/>
              </a:buClr>
              <a:buSzPts val="1280"/>
              <a:buFont typeface="Arial"/>
              <a:buNone/>
              <a:defRPr sz="1280"/>
            </a:lvl5pPr>
            <a:lvl6pPr marL="2743200" lvl="5" indent="-228600" algn="l" rtl="0">
              <a:spcBef>
                <a:spcPts val="256"/>
              </a:spcBef>
              <a:spcAft>
                <a:spcPts val="0"/>
              </a:spcAft>
              <a:buClr>
                <a:schemeClr val="dk1"/>
              </a:buClr>
              <a:buSzPts val="1280"/>
              <a:buFont typeface="Arial"/>
              <a:buNone/>
              <a:defRPr sz="1280"/>
            </a:lvl6pPr>
            <a:lvl7pPr marL="3200400" lvl="6" indent="-228600" algn="l" rtl="0">
              <a:spcBef>
                <a:spcPts val="256"/>
              </a:spcBef>
              <a:spcAft>
                <a:spcPts val="0"/>
              </a:spcAft>
              <a:buClr>
                <a:schemeClr val="dk1"/>
              </a:buClr>
              <a:buSzPts val="1280"/>
              <a:buFont typeface="Arial"/>
              <a:buNone/>
              <a:defRPr sz="1280"/>
            </a:lvl7pPr>
            <a:lvl8pPr marL="3657600" lvl="7" indent="-228600" algn="l" rtl="0">
              <a:spcBef>
                <a:spcPts val="256"/>
              </a:spcBef>
              <a:spcAft>
                <a:spcPts val="0"/>
              </a:spcAft>
              <a:buClr>
                <a:schemeClr val="dk1"/>
              </a:buClr>
              <a:buSzPts val="1280"/>
              <a:buFont typeface="Arial"/>
              <a:buNone/>
              <a:defRPr sz="1280"/>
            </a:lvl8pPr>
            <a:lvl9pPr marL="4114800" lvl="8" indent="-228600" algn="l" rtl="0">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34"/>
          <p:cNvSpPr txBox="1">
            <a:spLocks noGrp="1"/>
          </p:cNvSpPr>
          <p:nvPr>
            <p:ph type="title"/>
          </p:nvPr>
        </p:nvSpPr>
        <p:spPr>
          <a:xfrm>
            <a:off x="2193926" y="1311276"/>
            <a:ext cx="14439900" cy="5577000"/>
          </a:xfrm>
          <a:prstGeom prst="rect">
            <a:avLst/>
          </a:prstGeom>
          <a:noFill/>
          <a:ln>
            <a:noFill/>
          </a:ln>
        </p:spPr>
        <p:txBody>
          <a:bodyPr spcFirstLastPara="1" wrap="square" lIns="76050" tIns="38000" rIns="76050" bIns="38000" anchor="b" anchorCtr="0">
            <a:noAutofit/>
          </a:bodyPr>
          <a:lstStyle>
            <a:lvl1pPr lvl="0" algn="l" rtl="0">
              <a:spcBef>
                <a:spcPts val="0"/>
              </a:spcBef>
              <a:spcAft>
                <a:spcPts val="0"/>
              </a:spcAft>
              <a:buSzPts val="1400"/>
              <a:buNone/>
              <a:defRPr sz="1812"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5" name="Google Shape;135;p34"/>
          <p:cNvSpPr txBox="1">
            <a:spLocks noGrp="1"/>
          </p:cNvSpPr>
          <p:nvPr>
            <p:ph type="body" idx="1"/>
          </p:nvPr>
        </p:nvSpPr>
        <p:spPr>
          <a:xfrm>
            <a:off x="17160875" y="1311276"/>
            <a:ext cx="24536400" cy="28094100"/>
          </a:xfrm>
          <a:prstGeom prst="rect">
            <a:avLst/>
          </a:prstGeom>
          <a:noFill/>
          <a:ln>
            <a:noFill/>
          </a:ln>
        </p:spPr>
        <p:txBody>
          <a:bodyPr spcFirstLastPara="1" wrap="square" lIns="380325" tIns="380325" rIns="380325" bIns="380325" anchor="t" anchorCtr="0">
            <a:noAutofit/>
          </a:bodyPr>
          <a:lstStyle>
            <a:lvl1pPr marL="457200" lvl="0" indent="-411480" algn="l" rtl="0">
              <a:spcBef>
                <a:spcPts val="576"/>
              </a:spcBef>
              <a:spcAft>
                <a:spcPts val="0"/>
              </a:spcAft>
              <a:buClr>
                <a:schemeClr val="dk1"/>
              </a:buClr>
              <a:buSzPts val="2880"/>
              <a:buFont typeface="Arial"/>
              <a:buChar char="•"/>
              <a:defRPr sz="2880"/>
            </a:lvl1pPr>
            <a:lvl2pPr marL="914400" lvl="1" indent="-384365" algn="l" rtl="0">
              <a:spcBef>
                <a:spcPts val="491"/>
              </a:spcBef>
              <a:spcAft>
                <a:spcPts val="0"/>
              </a:spcAft>
              <a:buClr>
                <a:schemeClr val="dk1"/>
              </a:buClr>
              <a:buSzPts val="2453"/>
              <a:buFont typeface="Arial"/>
              <a:buChar char="–"/>
              <a:defRPr sz="2453"/>
            </a:lvl2pPr>
            <a:lvl3pPr marL="1371600" lvl="2" indent="-364045" algn="l" rtl="0">
              <a:spcBef>
                <a:spcPts val="427"/>
              </a:spcBef>
              <a:spcAft>
                <a:spcPts val="0"/>
              </a:spcAft>
              <a:buClr>
                <a:schemeClr val="dk1"/>
              </a:buClr>
              <a:buSzPts val="2133"/>
              <a:buFont typeface="Arial"/>
              <a:buChar char="•"/>
              <a:defRPr sz="2133"/>
            </a:lvl3pPr>
            <a:lvl4pPr marL="1828800" lvl="3" indent="-343725" algn="l" rtl="0">
              <a:spcBef>
                <a:spcPts val="363"/>
              </a:spcBef>
              <a:spcAft>
                <a:spcPts val="0"/>
              </a:spcAft>
              <a:buClr>
                <a:schemeClr val="dk1"/>
              </a:buClr>
              <a:buSzPts val="1813"/>
              <a:buFont typeface="Arial"/>
              <a:buChar char="–"/>
              <a:defRPr sz="1812"/>
            </a:lvl4pPr>
            <a:lvl5pPr marL="2286000" lvl="4" indent="-343725" algn="l" rtl="0">
              <a:spcBef>
                <a:spcPts val="363"/>
              </a:spcBef>
              <a:spcAft>
                <a:spcPts val="0"/>
              </a:spcAft>
              <a:buClr>
                <a:schemeClr val="dk1"/>
              </a:buClr>
              <a:buSzPts val="1813"/>
              <a:buFont typeface="Arial"/>
              <a:buChar char="»"/>
              <a:defRPr sz="1812"/>
            </a:lvl5pPr>
            <a:lvl6pPr marL="2743200" lvl="5" indent="-343725" algn="l" rtl="0">
              <a:spcBef>
                <a:spcPts val="363"/>
              </a:spcBef>
              <a:spcAft>
                <a:spcPts val="0"/>
              </a:spcAft>
              <a:buClr>
                <a:schemeClr val="dk1"/>
              </a:buClr>
              <a:buSzPts val="1813"/>
              <a:buFont typeface="Arial"/>
              <a:buChar char="»"/>
              <a:defRPr sz="1812"/>
            </a:lvl6pPr>
            <a:lvl7pPr marL="3200400" lvl="6" indent="-343725" algn="l" rtl="0">
              <a:spcBef>
                <a:spcPts val="363"/>
              </a:spcBef>
              <a:spcAft>
                <a:spcPts val="0"/>
              </a:spcAft>
              <a:buClr>
                <a:schemeClr val="dk1"/>
              </a:buClr>
              <a:buSzPts val="1813"/>
              <a:buFont typeface="Arial"/>
              <a:buChar char="»"/>
              <a:defRPr sz="1812"/>
            </a:lvl7pPr>
            <a:lvl8pPr marL="3657600" lvl="7" indent="-343725" algn="l" rtl="0">
              <a:spcBef>
                <a:spcPts val="363"/>
              </a:spcBef>
              <a:spcAft>
                <a:spcPts val="0"/>
              </a:spcAft>
              <a:buClr>
                <a:schemeClr val="dk1"/>
              </a:buClr>
              <a:buSzPts val="1813"/>
              <a:buFont typeface="Arial"/>
              <a:buChar char="»"/>
              <a:defRPr sz="1812"/>
            </a:lvl8pPr>
            <a:lvl9pPr marL="4114800" lvl="8" indent="-343725" algn="l" rtl="0">
              <a:spcBef>
                <a:spcPts val="363"/>
              </a:spcBef>
              <a:spcAft>
                <a:spcPts val="0"/>
              </a:spcAft>
              <a:buClr>
                <a:schemeClr val="dk1"/>
              </a:buClr>
              <a:buSzPts val="1813"/>
              <a:buFont typeface="Arial"/>
              <a:buChar char="»"/>
              <a:defRPr sz="1812"/>
            </a:lvl9pPr>
          </a:lstStyle>
          <a:p>
            <a:endParaRPr/>
          </a:p>
        </p:txBody>
      </p:sp>
      <p:sp>
        <p:nvSpPr>
          <p:cNvPr id="136" name="Google Shape;136;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rtl="0">
              <a:spcBef>
                <a:spcPts val="256"/>
              </a:spcBef>
              <a:spcAft>
                <a:spcPts val="0"/>
              </a:spcAft>
              <a:buClr>
                <a:schemeClr val="dk1"/>
              </a:buClr>
              <a:buSzPts val="1280"/>
              <a:buFont typeface="Arial"/>
              <a:buNone/>
              <a:defRPr sz="1280"/>
            </a:lvl1pPr>
            <a:lvl2pPr marL="914400" lvl="1" indent="-228600" algn="l" rtl="0">
              <a:spcBef>
                <a:spcPts val="213"/>
              </a:spcBef>
              <a:spcAft>
                <a:spcPts val="0"/>
              </a:spcAft>
              <a:buClr>
                <a:schemeClr val="dk1"/>
              </a:buClr>
              <a:buSzPts val="1067"/>
              <a:buFont typeface="Arial"/>
              <a:buNone/>
              <a:defRPr sz="1067"/>
            </a:lvl2pPr>
            <a:lvl3pPr marL="1371600" lvl="2" indent="-228600" algn="l" rtl="0">
              <a:spcBef>
                <a:spcPts val="171"/>
              </a:spcBef>
              <a:spcAft>
                <a:spcPts val="0"/>
              </a:spcAft>
              <a:buClr>
                <a:schemeClr val="dk1"/>
              </a:buClr>
              <a:buSzPts val="853"/>
              <a:buFont typeface="Arial"/>
              <a:buNone/>
              <a:defRPr sz="853"/>
            </a:lvl3pPr>
            <a:lvl4pPr marL="1828800" lvl="3" indent="-228600" algn="l" rtl="0">
              <a:spcBef>
                <a:spcPts val="149"/>
              </a:spcBef>
              <a:spcAft>
                <a:spcPts val="0"/>
              </a:spcAft>
              <a:buClr>
                <a:schemeClr val="dk1"/>
              </a:buClr>
              <a:buSzPts val="747"/>
              <a:buFont typeface="Arial"/>
              <a:buNone/>
              <a:defRPr sz="747"/>
            </a:lvl4pPr>
            <a:lvl5pPr marL="2286000" lvl="4" indent="-228600" algn="l" rtl="0">
              <a:spcBef>
                <a:spcPts val="149"/>
              </a:spcBef>
              <a:spcAft>
                <a:spcPts val="0"/>
              </a:spcAft>
              <a:buClr>
                <a:schemeClr val="dk1"/>
              </a:buClr>
              <a:buSzPts val="747"/>
              <a:buFont typeface="Arial"/>
              <a:buNone/>
              <a:defRPr sz="747"/>
            </a:lvl5pPr>
            <a:lvl6pPr marL="2743200" lvl="5" indent="-228600" algn="l" rtl="0">
              <a:spcBef>
                <a:spcPts val="149"/>
              </a:spcBef>
              <a:spcAft>
                <a:spcPts val="0"/>
              </a:spcAft>
              <a:buClr>
                <a:schemeClr val="dk1"/>
              </a:buClr>
              <a:buSzPts val="747"/>
              <a:buFont typeface="Arial"/>
              <a:buNone/>
              <a:defRPr sz="747"/>
            </a:lvl6pPr>
            <a:lvl7pPr marL="3200400" lvl="6" indent="-228600" algn="l" rtl="0">
              <a:spcBef>
                <a:spcPts val="149"/>
              </a:spcBef>
              <a:spcAft>
                <a:spcPts val="0"/>
              </a:spcAft>
              <a:buClr>
                <a:schemeClr val="dk1"/>
              </a:buClr>
              <a:buSzPts val="747"/>
              <a:buFont typeface="Arial"/>
              <a:buNone/>
              <a:defRPr sz="747"/>
            </a:lvl7pPr>
            <a:lvl8pPr marL="3657600" lvl="7" indent="-228600" algn="l" rtl="0">
              <a:spcBef>
                <a:spcPts val="149"/>
              </a:spcBef>
              <a:spcAft>
                <a:spcPts val="0"/>
              </a:spcAft>
              <a:buClr>
                <a:schemeClr val="dk1"/>
              </a:buClr>
              <a:buSzPts val="747"/>
              <a:buFont typeface="Arial"/>
              <a:buNone/>
              <a:defRPr sz="747"/>
            </a:lvl8pPr>
            <a:lvl9pPr marL="4114800" lvl="8" indent="-228600" algn="l" rtl="0">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a:off x="8602664" y="23042566"/>
            <a:ext cx="26334900" cy="2721000"/>
          </a:xfrm>
          <a:prstGeom prst="rect">
            <a:avLst/>
          </a:prstGeom>
          <a:noFill/>
          <a:ln>
            <a:noFill/>
          </a:ln>
        </p:spPr>
        <p:txBody>
          <a:bodyPr spcFirstLastPara="1" wrap="square" lIns="76050" tIns="38000" rIns="76050" bIns="38000" anchor="b" anchorCtr="0">
            <a:noAutofit/>
          </a:bodyPr>
          <a:lstStyle>
            <a:lvl1pPr lvl="0" algn="l" rtl="0">
              <a:spcBef>
                <a:spcPts val="0"/>
              </a:spcBef>
              <a:spcAft>
                <a:spcPts val="0"/>
              </a:spcAft>
              <a:buSzPts val="1400"/>
              <a:buNone/>
              <a:defRPr sz="1812"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 name="Google Shape;139;p35"/>
          <p:cNvSpPr>
            <a:spLocks noGrp="1"/>
          </p:cNvSpPr>
          <p:nvPr>
            <p:ph type="pic" idx="2"/>
          </p:nvPr>
        </p:nvSpPr>
        <p:spPr>
          <a:xfrm>
            <a:off x="8602664" y="2941640"/>
            <a:ext cx="26334900" cy="19750200"/>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40" name="Google Shape;140;p35"/>
          <p:cNvSpPr txBox="1">
            <a:spLocks noGrp="1"/>
          </p:cNvSpPr>
          <p:nvPr>
            <p:ph type="body" idx="1"/>
          </p:nvPr>
        </p:nvSpPr>
        <p:spPr>
          <a:xfrm>
            <a:off x="8602664" y="25763541"/>
            <a:ext cx="26334900" cy="3862500"/>
          </a:xfrm>
          <a:prstGeom prst="rect">
            <a:avLst/>
          </a:prstGeom>
          <a:noFill/>
          <a:ln>
            <a:noFill/>
          </a:ln>
        </p:spPr>
        <p:txBody>
          <a:bodyPr spcFirstLastPara="1" wrap="square" lIns="380325" tIns="380325" rIns="380325" bIns="380325" anchor="t" anchorCtr="0">
            <a:noAutofit/>
          </a:bodyPr>
          <a:lstStyle>
            <a:lvl1pPr marL="457200" lvl="0" indent="-228600" algn="l" rtl="0">
              <a:spcBef>
                <a:spcPts val="256"/>
              </a:spcBef>
              <a:spcAft>
                <a:spcPts val="0"/>
              </a:spcAft>
              <a:buClr>
                <a:schemeClr val="dk1"/>
              </a:buClr>
              <a:buSzPts val="1280"/>
              <a:buFont typeface="Arial"/>
              <a:buNone/>
              <a:defRPr sz="1280"/>
            </a:lvl1pPr>
            <a:lvl2pPr marL="914400" lvl="1" indent="-228600" algn="l" rtl="0">
              <a:spcBef>
                <a:spcPts val="213"/>
              </a:spcBef>
              <a:spcAft>
                <a:spcPts val="0"/>
              </a:spcAft>
              <a:buClr>
                <a:schemeClr val="dk1"/>
              </a:buClr>
              <a:buSzPts val="1067"/>
              <a:buFont typeface="Arial"/>
              <a:buNone/>
              <a:defRPr sz="1067"/>
            </a:lvl2pPr>
            <a:lvl3pPr marL="1371600" lvl="2" indent="-228600" algn="l" rtl="0">
              <a:spcBef>
                <a:spcPts val="171"/>
              </a:spcBef>
              <a:spcAft>
                <a:spcPts val="0"/>
              </a:spcAft>
              <a:buClr>
                <a:schemeClr val="dk1"/>
              </a:buClr>
              <a:buSzPts val="853"/>
              <a:buFont typeface="Arial"/>
              <a:buNone/>
              <a:defRPr sz="853"/>
            </a:lvl3pPr>
            <a:lvl4pPr marL="1828800" lvl="3" indent="-228600" algn="l" rtl="0">
              <a:spcBef>
                <a:spcPts val="149"/>
              </a:spcBef>
              <a:spcAft>
                <a:spcPts val="0"/>
              </a:spcAft>
              <a:buClr>
                <a:schemeClr val="dk1"/>
              </a:buClr>
              <a:buSzPts val="747"/>
              <a:buFont typeface="Arial"/>
              <a:buNone/>
              <a:defRPr sz="747"/>
            </a:lvl4pPr>
            <a:lvl5pPr marL="2286000" lvl="4" indent="-228600" algn="l" rtl="0">
              <a:spcBef>
                <a:spcPts val="149"/>
              </a:spcBef>
              <a:spcAft>
                <a:spcPts val="0"/>
              </a:spcAft>
              <a:buClr>
                <a:schemeClr val="dk1"/>
              </a:buClr>
              <a:buSzPts val="747"/>
              <a:buFont typeface="Arial"/>
              <a:buNone/>
              <a:defRPr sz="747"/>
            </a:lvl5pPr>
            <a:lvl6pPr marL="2743200" lvl="5" indent="-228600" algn="l" rtl="0">
              <a:spcBef>
                <a:spcPts val="149"/>
              </a:spcBef>
              <a:spcAft>
                <a:spcPts val="0"/>
              </a:spcAft>
              <a:buClr>
                <a:schemeClr val="dk1"/>
              </a:buClr>
              <a:buSzPts val="747"/>
              <a:buFont typeface="Arial"/>
              <a:buNone/>
              <a:defRPr sz="747"/>
            </a:lvl6pPr>
            <a:lvl7pPr marL="3200400" lvl="6" indent="-228600" algn="l" rtl="0">
              <a:spcBef>
                <a:spcPts val="149"/>
              </a:spcBef>
              <a:spcAft>
                <a:spcPts val="0"/>
              </a:spcAft>
              <a:buClr>
                <a:schemeClr val="dk1"/>
              </a:buClr>
              <a:buSzPts val="747"/>
              <a:buFont typeface="Arial"/>
              <a:buNone/>
              <a:defRPr sz="747"/>
            </a:lvl7pPr>
            <a:lvl8pPr marL="3657600" lvl="7" indent="-228600" algn="l" rtl="0">
              <a:spcBef>
                <a:spcPts val="149"/>
              </a:spcBef>
              <a:spcAft>
                <a:spcPts val="0"/>
              </a:spcAft>
              <a:buClr>
                <a:schemeClr val="dk1"/>
              </a:buClr>
              <a:buSzPts val="747"/>
              <a:buFont typeface="Arial"/>
              <a:buNone/>
              <a:defRPr sz="747"/>
            </a:lvl8pPr>
            <a:lvl9pPr marL="4114800" lvl="8" indent="-228600" algn="l" rtl="0">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1"/>
        <p:cNvGrpSpPr/>
        <p:nvPr/>
      </p:nvGrpSpPr>
      <p:grpSpPr>
        <a:xfrm>
          <a:off x="0" y="0"/>
          <a:ext cx="0" cy="0"/>
          <a:chOff x="0" y="0"/>
          <a:chExt cx="0" cy="0"/>
        </a:xfrm>
      </p:grpSpPr>
      <p:sp>
        <p:nvSpPr>
          <p:cNvPr id="142" name="Google Shape;142;p36"/>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3" name="Google Shape;143;p36"/>
          <p:cNvSpPr txBox="1">
            <a:spLocks noGrp="1"/>
          </p:cNvSpPr>
          <p:nvPr>
            <p:ph type="body" idx="1"/>
          </p:nvPr>
        </p:nvSpPr>
        <p:spPr>
          <a:xfrm rot="5400000">
            <a:off x="8507763" y="-2175600"/>
            <a:ext cx="26563200" cy="421920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37"/>
          <p:cNvSpPr txBox="1">
            <a:spLocks noGrp="1"/>
          </p:cNvSpPr>
          <p:nvPr>
            <p:ph type="title"/>
          </p:nvPr>
        </p:nvSpPr>
        <p:spPr>
          <a:xfrm rot="5400000">
            <a:off x="22146328" y="11464177"/>
            <a:ext cx="30929400" cy="105474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6" name="Google Shape;146;p37"/>
          <p:cNvSpPr txBox="1">
            <a:spLocks noGrp="1"/>
          </p:cNvSpPr>
          <p:nvPr>
            <p:ph type="body" idx="1"/>
          </p:nvPr>
        </p:nvSpPr>
        <p:spPr>
          <a:xfrm rot="5400000">
            <a:off x="974628" y="992227"/>
            <a:ext cx="30929400" cy="31491300"/>
          </a:xfrm>
          <a:prstGeom prst="rect">
            <a:avLst/>
          </a:prstGeom>
          <a:noFill/>
          <a:ln>
            <a:noFill/>
          </a:ln>
        </p:spPr>
        <p:txBody>
          <a:bodyPr spcFirstLastPara="1" wrap="square" lIns="380325" tIns="380325" rIns="380325" bIns="380325"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693739" y="5638802"/>
            <a:ext cx="4910100" cy="26563500"/>
          </a:xfrm>
          <a:prstGeom prst="rect">
            <a:avLst/>
          </a:prstGeom>
          <a:noFill/>
          <a:ln>
            <a:noFill/>
          </a:ln>
        </p:spPr>
        <p:txBody>
          <a:bodyPr spcFirstLastPara="1" wrap="square" lIns="380325" tIns="380325" rIns="380325" bIns="380325" anchor="t" anchorCtr="0">
            <a:noAutofit/>
          </a:bodyPr>
          <a:lstStyle>
            <a:lvl1pPr marL="457200" lvl="0" indent="-384365" algn="l" rtl="0">
              <a:spcBef>
                <a:spcPts val="491"/>
              </a:spcBef>
              <a:spcAft>
                <a:spcPts val="0"/>
              </a:spcAft>
              <a:buClr>
                <a:schemeClr val="dk1"/>
              </a:buClr>
              <a:buSzPts val="2453"/>
              <a:buFont typeface="Arial"/>
              <a:buChar char="•"/>
              <a:defRPr sz="2453"/>
            </a:lvl1pPr>
            <a:lvl2pPr marL="914400" lvl="1" indent="-364045" algn="l" rtl="0">
              <a:spcBef>
                <a:spcPts val="427"/>
              </a:spcBef>
              <a:spcAft>
                <a:spcPts val="0"/>
              </a:spcAft>
              <a:buClr>
                <a:schemeClr val="dk1"/>
              </a:buClr>
              <a:buSzPts val="2133"/>
              <a:buFont typeface="Arial"/>
              <a:buChar char="–"/>
              <a:defRPr sz="2133"/>
            </a:lvl2pPr>
            <a:lvl3pPr marL="1371600" lvl="2" indent="-343725" algn="l" rtl="0">
              <a:spcBef>
                <a:spcPts val="363"/>
              </a:spcBef>
              <a:spcAft>
                <a:spcPts val="0"/>
              </a:spcAft>
              <a:buClr>
                <a:schemeClr val="dk1"/>
              </a:buClr>
              <a:buSzPts val="1813"/>
              <a:buFont typeface="Arial"/>
              <a:buChar char="•"/>
              <a:defRPr sz="1812"/>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33" name="Google Shape;33;p6"/>
          <p:cNvSpPr txBox="1">
            <a:spLocks noGrp="1"/>
          </p:cNvSpPr>
          <p:nvPr>
            <p:ph type="body" idx="2"/>
          </p:nvPr>
        </p:nvSpPr>
        <p:spPr>
          <a:xfrm>
            <a:off x="5756275" y="5638802"/>
            <a:ext cx="4911600" cy="26563500"/>
          </a:xfrm>
          <a:prstGeom prst="rect">
            <a:avLst/>
          </a:prstGeom>
          <a:noFill/>
          <a:ln>
            <a:noFill/>
          </a:ln>
        </p:spPr>
        <p:txBody>
          <a:bodyPr spcFirstLastPara="1" wrap="square" lIns="380325" tIns="380325" rIns="380325" bIns="380325" anchor="t" anchorCtr="0">
            <a:noAutofit/>
          </a:bodyPr>
          <a:lstStyle>
            <a:lvl1pPr marL="457200" lvl="0" indent="-384365" algn="l" rtl="0">
              <a:spcBef>
                <a:spcPts val="491"/>
              </a:spcBef>
              <a:spcAft>
                <a:spcPts val="0"/>
              </a:spcAft>
              <a:buClr>
                <a:schemeClr val="dk1"/>
              </a:buClr>
              <a:buSzPts val="2453"/>
              <a:buFont typeface="Arial"/>
              <a:buChar char="•"/>
              <a:defRPr sz="2453"/>
            </a:lvl1pPr>
            <a:lvl2pPr marL="914400" lvl="1" indent="-364045" algn="l" rtl="0">
              <a:spcBef>
                <a:spcPts val="427"/>
              </a:spcBef>
              <a:spcAft>
                <a:spcPts val="0"/>
              </a:spcAft>
              <a:buClr>
                <a:schemeClr val="dk1"/>
              </a:buClr>
              <a:buSzPts val="2133"/>
              <a:buFont typeface="Arial"/>
              <a:buChar char="–"/>
              <a:defRPr sz="2133"/>
            </a:lvl2pPr>
            <a:lvl3pPr marL="1371600" lvl="2" indent="-343725" algn="l" rtl="0">
              <a:spcBef>
                <a:spcPts val="363"/>
              </a:spcBef>
              <a:spcAft>
                <a:spcPts val="0"/>
              </a:spcAft>
              <a:buClr>
                <a:schemeClr val="dk1"/>
              </a:buClr>
              <a:buSzPts val="1813"/>
              <a:buFont typeface="Arial"/>
              <a:buChar char="•"/>
              <a:defRPr sz="1812"/>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2193926" y="1317626"/>
            <a:ext cx="39503400" cy="54864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2193926" y="7369178"/>
            <a:ext cx="19392900" cy="30702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427"/>
              </a:spcBef>
              <a:spcAft>
                <a:spcPts val="0"/>
              </a:spcAft>
              <a:buClr>
                <a:schemeClr val="dk1"/>
              </a:buClr>
              <a:buSzPts val="2133"/>
              <a:buFont typeface="Arial"/>
              <a:buNone/>
              <a:defRPr sz="2133" b="1"/>
            </a:lvl1pPr>
            <a:lvl2pPr marL="914400" lvl="1" indent="-228600" algn="l" rtl="0">
              <a:spcBef>
                <a:spcPts val="363"/>
              </a:spcBef>
              <a:spcAft>
                <a:spcPts val="0"/>
              </a:spcAft>
              <a:buClr>
                <a:schemeClr val="dk1"/>
              </a:buClr>
              <a:buSzPts val="1813"/>
              <a:buFont typeface="Arial"/>
              <a:buNone/>
              <a:defRPr sz="1812" b="1"/>
            </a:lvl2pPr>
            <a:lvl3pPr marL="1371600" lvl="2" indent="-228600" algn="l" rtl="0">
              <a:spcBef>
                <a:spcPts val="320"/>
              </a:spcBef>
              <a:spcAft>
                <a:spcPts val="0"/>
              </a:spcAft>
              <a:buClr>
                <a:schemeClr val="dk1"/>
              </a:buClr>
              <a:buSzPts val="1600"/>
              <a:buFont typeface="Arial"/>
              <a:buNone/>
              <a:defRPr sz="1600" b="1"/>
            </a:lvl3pPr>
            <a:lvl4pPr marL="1828800" lvl="3" indent="-228600" algn="l" rtl="0">
              <a:spcBef>
                <a:spcPts val="277"/>
              </a:spcBef>
              <a:spcAft>
                <a:spcPts val="0"/>
              </a:spcAft>
              <a:buClr>
                <a:schemeClr val="dk1"/>
              </a:buClr>
              <a:buSzPts val="1387"/>
              <a:buFont typeface="Arial"/>
              <a:buNone/>
              <a:defRPr sz="1387" b="1"/>
            </a:lvl4pPr>
            <a:lvl5pPr marL="2286000" lvl="4" indent="-228600" algn="l" rtl="0">
              <a:spcBef>
                <a:spcPts val="277"/>
              </a:spcBef>
              <a:spcAft>
                <a:spcPts val="0"/>
              </a:spcAft>
              <a:buClr>
                <a:schemeClr val="dk1"/>
              </a:buClr>
              <a:buSzPts val="1387"/>
              <a:buFont typeface="Arial"/>
              <a:buNone/>
              <a:defRPr sz="1387" b="1"/>
            </a:lvl5pPr>
            <a:lvl6pPr marL="2743200" lvl="5" indent="-228600" algn="l" rtl="0">
              <a:spcBef>
                <a:spcPts val="277"/>
              </a:spcBef>
              <a:spcAft>
                <a:spcPts val="0"/>
              </a:spcAft>
              <a:buClr>
                <a:schemeClr val="dk1"/>
              </a:buClr>
              <a:buSzPts val="1387"/>
              <a:buFont typeface="Arial"/>
              <a:buNone/>
              <a:defRPr sz="1387" b="1"/>
            </a:lvl6pPr>
            <a:lvl7pPr marL="3200400" lvl="6" indent="-228600" algn="l" rtl="0">
              <a:spcBef>
                <a:spcPts val="277"/>
              </a:spcBef>
              <a:spcAft>
                <a:spcPts val="0"/>
              </a:spcAft>
              <a:buClr>
                <a:schemeClr val="dk1"/>
              </a:buClr>
              <a:buSzPts val="1387"/>
              <a:buFont typeface="Arial"/>
              <a:buNone/>
              <a:defRPr sz="1387" b="1"/>
            </a:lvl7pPr>
            <a:lvl8pPr marL="3657600" lvl="7" indent="-228600" algn="l" rtl="0">
              <a:spcBef>
                <a:spcPts val="277"/>
              </a:spcBef>
              <a:spcAft>
                <a:spcPts val="0"/>
              </a:spcAft>
              <a:buClr>
                <a:schemeClr val="dk1"/>
              </a:buClr>
              <a:buSzPts val="1387"/>
              <a:buFont typeface="Arial"/>
              <a:buNone/>
              <a:defRPr sz="1387" b="1"/>
            </a:lvl8pPr>
            <a:lvl9pPr marL="4114800" lvl="8" indent="-228600" algn="l" rtl="0">
              <a:spcBef>
                <a:spcPts val="277"/>
              </a:spcBef>
              <a:spcAft>
                <a:spcPts val="0"/>
              </a:spcAft>
              <a:buClr>
                <a:schemeClr val="dk1"/>
              </a:buClr>
              <a:buSzPts val="1387"/>
              <a:buFont typeface="Arial"/>
              <a:buNone/>
              <a:defRPr sz="1387" b="1"/>
            </a:lvl9pPr>
          </a:lstStyle>
          <a:p>
            <a:endParaRPr/>
          </a:p>
        </p:txBody>
      </p:sp>
      <p:sp>
        <p:nvSpPr>
          <p:cNvPr id="37" name="Google Shape;37;p7"/>
          <p:cNvSpPr txBox="1">
            <a:spLocks noGrp="1"/>
          </p:cNvSpPr>
          <p:nvPr>
            <p:ph type="body" idx="2"/>
          </p:nvPr>
        </p:nvSpPr>
        <p:spPr>
          <a:xfrm>
            <a:off x="2193926" y="10439402"/>
            <a:ext cx="19392900" cy="18966000"/>
          </a:xfrm>
          <a:prstGeom prst="rect">
            <a:avLst/>
          </a:prstGeom>
          <a:noFill/>
          <a:ln>
            <a:noFill/>
          </a:ln>
        </p:spPr>
        <p:txBody>
          <a:bodyPr spcFirstLastPara="1" wrap="square" lIns="380325" tIns="380325" rIns="380325" bIns="380325" anchor="t" anchorCtr="0">
            <a:noAutofit/>
          </a:bodyPr>
          <a:lstStyle>
            <a:lvl1pPr marL="457200" lvl="0" indent="-364045" algn="l" rtl="0">
              <a:spcBef>
                <a:spcPts val="427"/>
              </a:spcBef>
              <a:spcAft>
                <a:spcPts val="0"/>
              </a:spcAft>
              <a:buClr>
                <a:schemeClr val="dk1"/>
              </a:buClr>
              <a:buSzPts val="2133"/>
              <a:buFont typeface="Arial"/>
              <a:buChar char="•"/>
              <a:defRPr sz="2133"/>
            </a:lvl1pPr>
            <a:lvl2pPr marL="914400" lvl="1" indent="-343725" algn="l" rtl="0">
              <a:spcBef>
                <a:spcPts val="363"/>
              </a:spcBef>
              <a:spcAft>
                <a:spcPts val="0"/>
              </a:spcAft>
              <a:buClr>
                <a:schemeClr val="dk1"/>
              </a:buClr>
              <a:buSzPts val="1813"/>
              <a:buFont typeface="Arial"/>
              <a:buChar char="–"/>
              <a:defRPr sz="1812"/>
            </a:lvl2pPr>
            <a:lvl3pPr marL="1371600" lvl="2" indent="-330200" algn="l" rtl="0">
              <a:spcBef>
                <a:spcPts val="320"/>
              </a:spcBef>
              <a:spcAft>
                <a:spcPts val="0"/>
              </a:spcAft>
              <a:buClr>
                <a:schemeClr val="dk1"/>
              </a:buClr>
              <a:buSzPts val="1600"/>
              <a:buFont typeface="Arial"/>
              <a:buChar char="•"/>
              <a:defRPr sz="1600"/>
            </a:lvl3pPr>
            <a:lvl4pPr marL="1828800" lvl="3" indent="-316674" algn="l" rtl="0">
              <a:spcBef>
                <a:spcPts val="277"/>
              </a:spcBef>
              <a:spcAft>
                <a:spcPts val="0"/>
              </a:spcAft>
              <a:buClr>
                <a:schemeClr val="dk1"/>
              </a:buClr>
              <a:buSzPts val="1387"/>
              <a:buFont typeface="Arial"/>
              <a:buChar char="–"/>
              <a:defRPr sz="1387"/>
            </a:lvl4pPr>
            <a:lvl5pPr marL="2286000" lvl="4" indent="-316674" algn="l" rtl="0">
              <a:spcBef>
                <a:spcPts val="277"/>
              </a:spcBef>
              <a:spcAft>
                <a:spcPts val="0"/>
              </a:spcAft>
              <a:buClr>
                <a:schemeClr val="dk1"/>
              </a:buClr>
              <a:buSzPts val="1387"/>
              <a:buFont typeface="Arial"/>
              <a:buChar char="»"/>
              <a:defRPr sz="1387"/>
            </a:lvl5pPr>
            <a:lvl6pPr marL="2743200" lvl="5" indent="-316674" algn="l" rtl="0">
              <a:spcBef>
                <a:spcPts val="277"/>
              </a:spcBef>
              <a:spcAft>
                <a:spcPts val="0"/>
              </a:spcAft>
              <a:buClr>
                <a:schemeClr val="dk1"/>
              </a:buClr>
              <a:buSzPts val="1387"/>
              <a:buFont typeface="Arial"/>
              <a:buChar char="»"/>
              <a:defRPr sz="1387"/>
            </a:lvl6pPr>
            <a:lvl7pPr marL="3200400" lvl="6" indent="-316674" algn="l" rtl="0">
              <a:spcBef>
                <a:spcPts val="277"/>
              </a:spcBef>
              <a:spcAft>
                <a:spcPts val="0"/>
              </a:spcAft>
              <a:buClr>
                <a:schemeClr val="dk1"/>
              </a:buClr>
              <a:buSzPts val="1387"/>
              <a:buFont typeface="Arial"/>
              <a:buChar char="»"/>
              <a:defRPr sz="1387"/>
            </a:lvl7pPr>
            <a:lvl8pPr marL="3657600" lvl="7" indent="-316674" algn="l" rtl="0">
              <a:spcBef>
                <a:spcPts val="277"/>
              </a:spcBef>
              <a:spcAft>
                <a:spcPts val="0"/>
              </a:spcAft>
              <a:buClr>
                <a:schemeClr val="dk1"/>
              </a:buClr>
              <a:buSzPts val="1387"/>
              <a:buFont typeface="Arial"/>
              <a:buChar char="»"/>
              <a:defRPr sz="1387"/>
            </a:lvl8pPr>
            <a:lvl9pPr marL="4114800" lvl="8" indent="-316674" algn="l" rtl="0">
              <a:spcBef>
                <a:spcPts val="277"/>
              </a:spcBef>
              <a:spcAft>
                <a:spcPts val="0"/>
              </a:spcAft>
              <a:buClr>
                <a:schemeClr val="dk1"/>
              </a:buClr>
              <a:buSzPts val="1387"/>
              <a:buFont typeface="Arial"/>
              <a:buChar char="»"/>
              <a:defRPr sz="1387"/>
            </a:lvl9pPr>
          </a:lstStyle>
          <a:p>
            <a:endParaRPr/>
          </a:p>
        </p:txBody>
      </p:sp>
      <p:sp>
        <p:nvSpPr>
          <p:cNvPr id="38" name="Google Shape;38;p7"/>
          <p:cNvSpPr txBox="1">
            <a:spLocks noGrp="1"/>
          </p:cNvSpPr>
          <p:nvPr>
            <p:ph type="body" idx="3"/>
          </p:nvPr>
        </p:nvSpPr>
        <p:spPr>
          <a:xfrm>
            <a:off x="22296441" y="7369178"/>
            <a:ext cx="19400700" cy="3070200"/>
          </a:xfrm>
          <a:prstGeom prst="rect">
            <a:avLst/>
          </a:prstGeom>
          <a:noFill/>
          <a:ln>
            <a:noFill/>
          </a:ln>
        </p:spPr>
        <p:txBody>
          <a:bodyPr spcFirstLastPara="1" wrap="square" lIns="380325" tIns="380325" rIns="380325" bIns="380325" anchor="b" anchorCtr="0">
            <a:noAutofit/>
          </a:bodyPr>
          <a:lstStyle>
            <a:lvl1pPr marL="457200" lvl="0" indent="-228600" algn="l" rtl="0">
              <a:spcBef>
                <a:spcPts val="427"/>
              </a:spcBef>
              <a:spcAft>
                <a:spcPts val="0"/>
              </a:spcAft>
              <a:buClr>
                <a:schemeClr val="dk1"/>
              </a:buClr>
              <a:buSzPts val="2133"/>
              <a:buFont typeface="Arial"/>
              <a:buNone/>
              <a:defRPr sz="2133" b="1"/>
            </a:lvl1pPr>
            <a:lvl2pPr marL="914400" lvl="1" indent="-228600" algn="l" rtl="0">
              <a:spcBef>
                <a:spcPts val="363"/>
              </a:spcBef>
              <a:spcAft>
                <a:spcPts val="0"/>
              </a:spcAft>
              <a:buClr>
                <a:schemeClr val="dk1"/>
              </a:buClr>
              <a:buSzPts val="1813"/>
              <a:buFont typeface="Arial"/>
              <a:buNone/>
              <a:defRPr sz="1812" b="1"/>
            </a:lvl2pPr>
            <a:lvl3pPr marL="1371600" lvl="2" indent="-228600" algn="l" rtl="0">
              <a:spcBef>
                <a:spcPts val="320"/>
              </a:spcBef>
              <a:spcAft>
                <a:spcPts val="0"/>
              </a:spcAft>
              <a:buClr>
                <a:schemeClr val="dk1"/>
              </a:buClr>
              <a:buSzPts val="1600"/>
              <a:buFont typeface="Arial"/>
              <a:buNone/>
              <a:defRPr sz="1600" b="1"/>
            </a:lvl3pPr>
            <a:lvl4pPr marL="1828800" lvl="3" indent="-228600" algn="l" rtl="0">
              <a:spcBef>
                <a:spcPts val="277"/>
              </a:spcBef>
              <a:spcAft>
                <a:spcPts val="0"/>
              </a:spcAft>
              <a:buClr>
                <a:schemeClr val="dk1"/>
              </a:buClr>
              <a:buSzPts val="1387"/>
              <a:buFont typeface="Arial"/>
              <a:buNone/>
              <a:defRPr sz="1387" b="1"/>
            </a:lvl4pPr>
            <a:lvl5pPr marL="2286000" lvl="4" indent="-228600" algn="l" rtl="0">
              <a:spcBef>
                <a:spcPts val="277"/>
              </a:spcBef>
              <a:spcAft>
                <a:spcPts val="0"/>
              </a:spcAft>
              <a:buClr>
                <a:schemeClr val="dk1"/>
              </a:buClr>
              <a:buSzPts val="1387"/>
              <a:buFont typeface="Arial"/>
              <a:buNone/>
              <a:defRPr sz="1387" b="1"/>
            </a:lvl5pPr>
            <a:lvl6pPr marL="2743200" lvl="5" indent="-228600" algn="l" rtl="0">
              <a:spcBef>
                <a:spcPts val="277"/>
              </a:spcBef>
              <a:spcAft>
                <a:spcPts val="0"/>
              </a:spcAft>
              <a:buClr>
                <a:schemeClr val="dk1"/>
              </a:buClr>
              <a:buSzPts val="1387"/>
              <a:buFont typeface="Arial"/>
              <a:buNone/>
              <a:defRPr sz="1387" b="1"/>
            </a:lvl6pPr>
            <a:lvl7pPr marL="3200400" lvl="6" indent="-228600" algn="l" rtl="0">
              <a:spcBef>
                <a:spcPts val="277"/>
              </a:spcBef>
              <a:spcAft>
                <a:spcPts val="0"/>
              </a:spcAft>
              <a:buClr>
                <a:schemeClr val="dk1"/>
              </a:buClr>
              <a:buSzPts val="1387"/>
              <a:buFont typeface="Arial"/>
              <a:buNone/>
              <a:defRPr sz="1387" b="1"/>
            </a:lvl7pPr>
            <a:lvl8pPr marL="3657600" lvl="7" indent="-228600" algn="l" rtl="0">
              <a:spcBef>
                <a:spcPts val="277"/>
              </a:spcBef>
              <a:spcAft>
                <a:spcPts val="0"/>
              </a:spcAft>
              <a:buClr>
                <a:schemeClr val="dk1"/>
              </a:buClr>
              <a:buSzPts val="1387"/>
              <a:buFont typeface="Arial"/>
              <a:buNone/>
              <a:defRPr sz="1387" b="1"/>
            </a:lvl8pPr>
            <a:lvl9pPr marL="4114800" lvl="8" indent="-228600" algn="l" rtl="0">
              <a:spcBef>
                <a:spcPts val="277"/>
              </a:spcBef>
              <a:spcAft>
                <a:spcPts val="0"/>
              </a:spcAft>
              <a:buClr>
                <a:schemeClr val="dk1"/>
              </a:buClr>
              <a:buSzPts val="1387"/>
              <a:buFont typeface="Arial"/>
              <a:buNone/>
              <a:defRPr sz="1387" b="1"/>
            </a:lvl9pPr>
          </a:lstStyle>
          <a:p>
            <a:endParaRPr/>
          </a:p>
        </p:txBody>
      </p:sp>
      <p:sp>
        <p:nvSpPr>
          <p:cNvPr id="39" name="Google Shape;39;p7"/>
          <p:cNvSpPr txBox="1">
            <a:spLocks noGrp="1"/>
          </p:cNvSpPr>
          <p:nvPr>
            <p:ph type="body" idx="4"/>
          </p:nvPr>
        </p:nvSpPr>
        <p:spPr>
          <a:xfrm>
            <a:off x="22296441" y="10439402"/>
            <a:ext cx="19400700" cy="18966000"/>
          </a:xfrm>
          <a:prstGeom prst="rect">
            <a:avLst/>
          </a:prstGeom>
          <a:noFill/>
          <a:ln>
            <a:noFill/>
          </a:ln>
        </p:spPr>
        <p:txBody>
          <a:bodyPr spcFirstLastPara="1" wrap="square" lIns="380325" tIns="380325" rIns="380325" bIns="380325" anchor="t" anchorCtr="0">
            <a:noAutofit/>
          </a:bodyPr>
          <a:lstStyle>
            <a:lvl1pPr marL="457200" lvl="0" indent="-364045" algn="l" rtl="0">
              <a:spcBef>
                <a:spcPts val="427"/>
              </a:spcBef>
              <a:spcAft>
                <a:spcPts val="0"/>
              </a:spcAft>
              <a:buClr>
                <a:schemeClr val="dk1"/>
              </a:buClr>
              <a:buSzPts val="2133"/>
              <a:buFont typeface="Arial"/>
              <a:buChar char="•"/>
              <a:defRPr sz="2133"/>
            </a:lvl1pPr>
            <a:lvl2pPr marL="914400" lvl="1" indent="-343725" algn="l" rtl="0">
              <a:spcBef>
                <a:spcPts val="363"/>
              </a:spcBef>
              <a:spcAft>
                <a:spcPts val="0"/>
              </a:spcAft>
              <a:buClr>
                <a:schemeClr val="dk1"/>
              </a:buClr>
              <a:buSzPts val="1813"/>
              <a:buFont typeface="Arial"/>
              <a:buChar char="–"/>
              <a:defRPr sz="1812"/>
            </a:lvl2pPr>
            <a:lvl3pPr marL="1371600" lvl="2" indent="-330200" algn="l" rtl="0">
              <a:spcBef>
                <a:spcPts val="320"/>
              </a:spcBef>
              <a:spcAft>
                <a:spcPts val="0"/>
              </a:spcAft>
              <a:buClr>
                <a:schemeClr val="dk1"/>
              </a:buClr>
              <a:buSzPts val="1600"/>
              <a:buFont typeface="Arial"/>
              <a:buChar char="•"/>
              <a:defRPr sz="1600"/>
            </a:lvl3pPr>
            <a:lvl4pPr marL="1828800" lvl="3" indent="-316674" algn="l" rtl="0">
              <a:spcBef>
                <a:spcPts val="277"/>
              </a:spcBef>
              <a:spcAft>
                <a:spcPts val="0"/>
              </a:spcAft>
              <a:buClr>
                <a:schemeClr val="dk1"/>
              </a:buClr>
              <a:buSzPts val="1387"/>
              <a:buFont typeface="Arial"/>
              <a:buChar char="–"/>
              <a:defRPr sz="1387"/>
            </a:lvl4pPr>
            <a:lvl5pPr marL="2286000" lvl="4" indent="-316674" algn="l" rtl="0">
              <a:spcBef>
                <a:spcPts val="277"/>
              </a:spcBef>
              <a:spcAft>
                <a:spcPts val="0"/>
              </a:spcAft>
              <a:buClr>
                <a:schemeClr val="dk1"/>
              </a:buClr>
              <a:buSzPts val="1387"/>
              <a:buFont typeface="Arial"/>
              <a:buChar char="»"/>
              <a:defRPr sz="1387"/>
            </a:lvl5pPr>
            <a:lvl6pPr marL="2743200" lvl="5" indent="-316674" algn="l" rtl="0">
              <a:spcBef>
                <a:spcPts val="277"/>
              </a:spcBef>
              <a:spcAft>
                <a:spcPts val="0"/>
              </a:spcAft>
              <a:buClr>
                <a:schemeClr val="dk1"/>
              </a:buClr>
              <a:buSzPts val="1387"/>
              <a:buFont typeface="Arial"/>
              <a:buChar char="»"/>
              <a:defRPr sz="1387"/>
            </a:lvl6pPr>
            <a:lvl7pPr marL="3200400" lvl="6" indent="-316674" algn="l" rtl="0">
              <a:spcBef>
                <a:spcPts val="277"/>
              </a:spcBef>
              <a:spcAft>
                <a:spcPts val="0"/>
              </a:spcAft>
              <a:buClr>
                <a:schemeClr val="dk1"/>
              </a:buClr>
              <a:buSzPts val="1387"/>
              <a:buFont typeface="Arial"/>
              <a:buChar char="»"/>
              <a:defRPr sz="1387"/>
            </a:lvl7pPr>
            <a:lvl8pPr marL="3657600" lvl="7" indent="-316674" algn="l" rtl="0">
              <a:spcBef>
                <a:spcPts val="277"/>
              </a:spcBef>
              <a:spcAft>
                <a:spcPts val="0"/>
              </a:spcAft>
              <a:buClr>
                <a:schemeClr val="dk1"/>
              </a:buClr>
              <a:buSzPts val="1387"/>
              <a:buFont typeface="Arial"/>
              <a:buChar char="»"/>
              <a:defRPr sz="1387"/>
            </a:lvl8pPr>
            <a:lvl9pPr marL="4114800" lvl="8" indent="-316674" algn="l" rtl="0">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2193926" y="1311276"/>
            <a:ext cx="14439900" cy="5577000"/>
          </a:xfrm>
          <a:prstGeom prst="rect">
            <a:avLst/>
          </a:prstGeom>
          <a:noFill/>
          <a:ln>
            <a:noFill/>
          </a:ln>
        </p:spPr>
        <p:txBody>
          <a:bodyPr spcFirstLastPara="1" wrap="square" lIns="76050" tIns="38000" rIns="76050" bIns="38000" anchor="b" anchorCtr="0">
            <a:noAutofit/>
          </a:bodyPr>
          <a:lstStyle>
            <a:lvl1pPr lvl="0" algn="l" rtl="0">
              <a:spcBef>
                <a:spcPts val="0"/>
              </a:spcBef>
              <a:spcAft>
                <a:spcPts val="0"/>
              </a:spcAft>
              <a:buSzPts val="1400"/>
              <a:buNone/>
              <a:defRPr sz="1812"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17160875" y="1311276"/>
            <a:ext cx="24536400" cy="28094100"/>
          </a:xfrm>
          <a:prstGeom prst="rect">
            <a:avLst/>
          </a:prstGeom>
          <a:noFill/>
          <a:ln>
            <a:noFill/>
          </a:ln>
        </p:spPr>
        <p:txBody>
          <a:bodyPr spcFirstLastPara="1" wrap="square" lIns="380325" tIns="380325" rIns="380325" bIns="380325" anchor="t" anchorCtr="0">
            <a:noAutofit/>
          </a:bodyPr>
          <a:lstStyle>
            <a:lvl1pPr marL="457200" lvl="0" indent="-411480" algn="l" rtl="0">
              <a:spcBef>
                <a:spcPts val="576"/>
              </a:spcBef>
              <a:spcAft>
                <a:spcPts val="0"/>
              </a:spcAft>
              <a:buClr>
                <a:schemeClr val="dk1"/>
              </a:buClr>
              <a:buSzPts val="2880"/>
              <a:buFont typeface="Arial"/>
              <a:buChar char="•"/>
              <a:defRPr sz="2880"/>
            </a:lvl1pPr>
            <a:lvl2pPr marL="914400" lvl="1" indent="-384365" algn="l" rtl="0">
              <a:spcBef>
                <a:spcPts val="491"/>
              </a:spcBef>
              <a:spcAft>
                <a:spcPts val="0"/>
              </a:spcAft>
              <a:buClr>
                <a:schemeClr val="dk1"/>
              </a:buClr>
              <a:buSzPts val="2453"/>
              <a:buFont typeface="Arial"/>
              <a:buChar char="–"/>
              <a:defRPr sz="2453"/>
            </a:lvl2pPr>
            <a:lvl3pPr marL="1371600" lvl="2" indent="-364045" algn="l" rtl="0">
              <a:spcBef>
                <a:spcPts val="427"/>
              </a:spcBef>
              <a:spcAft>
                <a:spcPts val="0"/>
              </a:spcAft>
              <a:buClr>
                <a:schemeClr val="dk1"/>
              </a:buClr>
              <a:buSzPts val="2133"/>
              <a:buFont typeface="Arial"/>
              <a:buChar char="•"/>
              <a:defRPr sz="2133"/>
            </a:lvl3pPr>
            <a:lvl4pPr marL="1828800" lvl="3" indent="-343725" algn="l" rtl="0">
              <a:spcBef>
                <a:spcPts val="363"/>
              </a:spcBef>
              <a:spcAft>
                <a:spcPts val="0"/>
              </a:spcAft>
              <a:buClr>
                <a:schemeClr val="dk1"/>
              </a:buClr>
              <a:buSzPts val="1813"/>
              <a:buFont typeface="Arial"/>
              <a:buChar char="–"/>
              <a:defRPr sz="1812"/>
            </a:lvl4pPr>
            <a:lvl5pPr marL="2286000" lvl="4" indent="-343725" algn="l" rtl="0">
              <a:spcBef>
                <a:spcPts val="363"/>
              </a:spcBef>
              <a:spcAft>
                <a:spcPts val="0"/>
              </a:spcAft>
              <a:buClr>
                <a:schemeClr val="dk1"/>
              </a:buClr>
              <a:buSzPts val="1813"/>
              <a:buFont typeface="Arial"/>
              <a:buChar char="»"/>
              <a:defRPr sz="1812"/>
            </a:lvl5pPr>
            <a:lvl6pPr marL="2743200" lvl="5" indent="-343725" algn="l" rtl="0">
              <a:spcBef>
                <a:spcPts val="363"/>
              </a:spcBef>
              <a:spcAft>
                <a:spcPts val="0"/>
              </a:spcAft>
              <a:buClr>
                <a:schemeClr val="dk1"/>
              </a:buClr>
              <a:buSzPts val="1813"/>
              <a:buFont typeface="Arial"/>
              <a:buChar char="»"/>
              <a:defRPr sz="1812"/>
            </a:lvl6pPr>
            <a:lvl7pPr marL="3200400" lvl="6" indent="-343725" algn="l" rtl="0">
              <a:spcBef>
                <a:spcPts val="363"/>
              </a:spcBef>
              <a:spcAft>
                <a:spcPts val="0"/>
              </a:spcAft>
              <a:buClr>
                <a:schemeClr val="dk1"/>
              </a:buClr>
              <a:buSzPts val="1813"/>
              <a:buFont typeface="Arial"/>
              <a:buChar char="»"/>
              <a:defRPr sz="1812"/>
            </a:lvl7pPr>
            <a:lvl8pPr marL="3657600" lvl="7" indent="-343725" algn="l" rtl="0">
              <a:spcBef>
                <a:spcPts val="363"/>
              </a:spcBef>
              <a:spcAft>
                <a:spcPts val="0"/>
              </a:spcAft>
              <a:buClr>
                <a:schemeClr val="dk1"/>
              </a:buClr>
              <a:buSzPts val="1813"/>
              <a:buFont typeface="Arial"/>
              <a:buChar char="»"/>
              <a:defRPr sz="1812"/>
            </a:lvl8pPr>
            <a:lvl9pPr marL="4114800" lvl="8" indent="-343725" algn="l" rtl="0">
              <a:spcBef>
                <a:spcPts val="363"/>
              </a:spcBef>
              <a:spcAft>
                <a:spcPts val="0"/>
              </a:spcAft>
              <a:buClr>
                <a:schemeClr val="dk1"/>
              </a:buClr>
              <a:buSzPts val="1813"/>
              <a:buFont typeface="Arial"/>
              <a:buChar char="»"/>
              <a:defRPr sz="1812"/>
            </a:lvl9pPr>
          </a:lstStyle>
          <a:p>
            <a:endParaRPr/>
          </a:p>
        </p:txBody>
      </p:sp>
      <p:sp>
        <p:nvSpPr>
          <p:cNvPr id="46" name="Google Shape;46;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rtl="0">
              <a:spcBef>
                <a:spcPts val="256"/>
              </a:spcBef>
              <a:spcAft>
                <a:spcPts val="0"/>
              </a:spcAft>
              <a:buClr>
                <a:schemeClr val="dk1"/>
              </a:buClr>
              <a:buSzPts val="1280"/>
              <a:buFont typeface="Arial"/>
              <a:buNone/>
              <a:defRPr sz="1280"/>
            </a:lvl1pPr>
            <a:lvl2pPr marL="914400" lvl="1" indent="-228600" algn="l" rtl="0">
              <a:spcBef>
                <a:spcPts val="213"/>
              </a:spcBef>
              <a:spcAft>
                <a:spcPts val="0"/>
              </a:spcAft>
              <a:buClr>
                <a:schemeClr val="dk1"/>
              </a:buClr>
              <a:buSzPts val="1067"/>
              <a:buFont typeface="Arial"/>
              <a:buNone/>
              <a:defRPr sz="1067"/>
            </a:lvl2pPr>
            <a:lvl3pPr marL="1371600" lvl="2" indent="-228600" algn="l" rtl="0">
              <a:spcBef>
                <a:spcPts val="171"/>
              </a:spcBef>
              <a:spcAft>
                <a:spcPts val="0"/>
              </a:spcAft>
              <a:buClr>
                <a:schemeClr val="dk1"/>
              </a:buClr>
              <a:buSzPts val="853"/>
              <a:buFont typeface="Arial"/>
              <a:buNone/>
              <a:defRPr sz="853"/>
            </a:lvl3pPr>
            <a:lvl4pPr marL="1828800" lvl="3" indent="-228600" algn="l" rtl="0">
              <a:spcBef>
                <a:spcPts val="149"/>
              </a:spcBef>
              <a:spcAft>
                <a:spcPts val="0"/>
              </a:spcAft>
              <a:buClr>
                <a:schemeClr val="dk1"/>
              </a:buClr>
              <a:buSzPts val="747"/>
              <a:buFont typeface="Arial"/>
              <a:buNone/>
              <a:defRPr sz="747"/>
            </a:lvl4pPr>
            <a:lvl5pPr marL="2286000" lvl="4" indent="-228600" algn="l" rtl="0">
              <a:spcBef>
                <a:spcPts val="149"/>
              </a:spcBef>
              <a:spcAft>
                <a:spcPts val="0"/>
              </a:spcAft>
              <a:buClr>
                <a:schemeClr val="dk1"/>
              </a:buClr>
              <a:buSzPts val="747"/>
              <a:buFont typeface="Arial"/>
              <a:buNone/>
              <a:defRPr sz="747"/>
            </a:lvl5pPr>
            <a:lvl6pPr marL="2743200" lvl="5" indent="-228600" algn="l" rtl="0">
              <a:spcBef>
                <a:spcPts val="149"/>
              </a:spcBef>
              <a:spcAft>
                <a:spcPts val="0"/>
              </a:spcAft>
              <a:buClr>
                <a:schemeClr val="dk1"/>
              </a:buClr>
              <a:buSzPts val="747"/>
              <a:buFont typeface="Arial"/>
              <a:buNone/>
              <a:defRPr sz="747"/>
            </a:lvl6pPr>
            <a:lvl7pPr marL="3200400" lvl="6" indent="-228600" algn="l" rtl="0">
              <a:spcBef>
                <a:spcPts val="149"/>
              </a:spcBef>
              <a:spcAft>
                <a:spcPts val="0"/>
              </a:spcAft>
              <a:buClr>
                <a:schemeClr val="dk1"/>
              </a:buClr>
              <a:buSzPts val="747"/>
              <a:buFont typeface="Arial"/>
              <a:buNone/>
              <a:defRPr sz="747"/>
            </a:lvl7pPr>
            <a:lvl8pPr marL="3657600" lvl="7" indent="-228600" algn="l" rtl="0">
              <a:spcBef>
                <a:spcPts val="149"/>
              </a:spcBef>
              <a:spcAft>
                <a:spcPts val="0"/>
              </a:spcAft>
              <a:buClr>
                <a:schemeClr val="dk1"/>
              </a:buClr>
              <a:buSzPts val="747"/>
              <a:buFont typeface="Arial"/>
              <a:buNone/>
              <a:defRPr sz="747"/>
            </a:lvl8pPr>
            <a:lvl9pPr marL="4114800" lvl="8" indent="-228600" algn="l" rtl="0">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8602664" y="23042566"/>
            <a:ext cx="26334900" cy="2721000"/>
          </a:xfrm>
          <a:prstGeom prst="rect">
            <a:avLst/>
          </a:prstGeom>
          <a:noFill/>
          <a:ln>
            <a:noFill/>
          </a:ln>
        </p:spPr>
        <p:txBody>
          <a:bodyPr spcFirstLastPara="1" wrap="square" lIns="76050" tIns="38000" rIns="76050" bIns="38000" anchor="b" anchorCtr="0">
            <a:noAutofit/>
          </a:bodyPr>
          <a:lstStyle>
            <a:lvl1pPr lvl="0" algn="l" rtl="0">
              <a:spcBef>
                <a:spcPts val="0"/>
              </a:spcBef>
              <a:spcAft>
                <a:spcPts val="0"/>
              </a:spcAft>
              <a:buSzPts val="1400"/>
              <a:buNone/>
              <a:defRPr sz="1812"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 name="Google Shape;49;p11"/>
          <p:cNvSpPr>
            <a:spLocks noGrp="1"/>
          </p:cNvSpPr>
          <p:nvPr>
            <p:ph type="pic" idx="2"/>
          </p:nvPr>
        </p:nvSpPr>
        <p:spPr>
          <a:xfrm>
            <a:off x="8602664" y="2941640"/>
            <a:ext cx="26334900" cy="19750200"/>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50" name="Google Shape;50;p11"/>
          <p:cNvSpPr txBox="1">
            <a:spLocks noGrp="1"/>
          </p:cNvSpPr>
          <p:nvPr>
            <p:ph type="body" idx="1"/>
          </p:nvPr>
        </p:nvSpPr>
        <p:spPr>
          <a:xfrm>
            <a:off x="8602664" y="25763541"/>
            <a:ext cx="26334900" cy="3862500"/>
          </a:xfrm>
          <a:prstGeom prst="rect">
            <a:avLst/>
          </a:prstGeom>
          <a:noFill/>
          <a:ln>
            <a:noFill/>
          </a:ln>
        </p:spPr>
        <p:txBody>
          <a:bodyPr spcFirstLastPara="1" wrap="square" lIns="380325" tIns="380325" rIns="380325" bIns="380325" anchor="t" anchorCtr="0">
            <a:noAutofit/>
          </a:bodyPr>
          <a:lstStyle>
            <a:lvl1pPr marL="457200" lvl="0" indent="-228600" algn="l" rtl="0">
              <a:spcBef>
                <a:spcPts val="256"/>
              </a:spcBef>
              <a:spcAft>
                <a:spcPts val="0"/>
              </a:spcAft>
              <a:buClr>
                <a:schemeClr val="dk1"/>
              </a:buClr>
              <a:buSzPts val="1280"/>
              <a:buFont typeface="Arial"/>
              <a:buNone/>
              <a:defRPr sz="1280"/>
            </a:lvl1pPr>
            <a:lvl2pPr marL="914400" lvl="1" indent="-228600" algn="l" rtl="0">
              <a:spcBef>
                <a:spcPts val="213"/>
              </a:spcBef>
              <a:spcAft>
                <a:spcPts val="0"/>
              </a:spcAft>
              <a:buClr>
                <a:schemeClr val="dk1"/>
              </a:buClr>
              <a:buSzPts val="1067"/>
              <a:buFont typeface="Arial"/>
              <a:buNone/>
              <a:defRPr sz="1067"/>
            </a:lvl2pPr>
            <a:lvl3pPr marL="1371600" lvl="2" indent="-228600" algn="l" rtl="0">
              <a:spcBef>
                <a:spcPts val="171"/>
              </a:spcBef>
              <a:spcAft>
                <a:spcPts val="0"/>
              </a:spcAft>
              <a:buClr>
                <a:schemeClr val="dk1"/>
              </a:buClr>
              <a:buSzPts val="853"/>
              <a:buFont typeface="Arial"/>
              <a:buNone/>
              <a:defRPr sz="853"/>
            </a:lvl3pPr>
            <a:lvl4pPr marL="1828800" lvl="3" indent="-228600" algn="l" rtl="0">
              <a:spcBef>
                <a:spcPts val="149"/>
              </a:spcBef>
              <a:spcAft>
                <a:spcPts val="0"/>
              </a:spcAft>
              <a:buClr>
                <a:schemeClr val="dk1"/>
              </a:buClr>
              <a:buSzPts val="747"/>
              <a:buFont typeface="Arial"/>
              <a:buNone/>
              <a:defRPr sz="747"/>
            </a:lvl4pPr>
            <a:lvl5pPr marL="2286000" lvl="4" indent="-228600" algn="l" rtl="0">
              <a:spcBef>
                <a:spcPts val="149"/>
              </a:spcBef>
              <a:spcAft>
                <a:spcPts val="0"/>
              </a:spcAft>
              <a:buClr>
                <a:schemeClr val="dk1"/>
              </a:buClr>
              <a:buSzPts val="747"/>
              <a:buFont typeface="Arial"/>
              <a:buNone/>
              <a:defRPr sz="747"/>
            </a:lvl5pPr>
            <a:lvl6pPr marL="2743200" lvl="5" indent="-228600" algn="l" rtl="0">
              <a:spcBef>
                <a:spcPts val="149"/>
              </a:spcBef>
              <a:spcAft>
                <a:spcPts val="0"/>
              </a:spcAft>
              <a:buClr>
                <a:schemeClr val="dk1"/>
              </a:buClr>
              <a:buSzPts val="747"/>
              <a:buFont typeface="Arial"/>
              <a:buNone/>
              <a:defRPr sz="747"/>
            </a:lvl6pPr>
            <a:lvl7pPr marL="3200400" lvl="6" indent="-228600" algn="l" rtl="0">
              <a:spcBef>
                <a:spcPts val="149"/>
              </a:spcBef>
              <a:spcAft>
                <a:spcPts val="0"/>
              </a:spcAft>
              <a:buClr>
                <a:schemeClr val="dk1"/>
              </a:buClr>
              <a:buSzPts val="747"/>
              <a:buFont typeface="Arial"/>
              <a:buNone/>
              <a:defRPr sz="747"/>
            </a:lvl7pPr>
            <a:lvl8pPr marL="3657600" lvl="7" indent="-228600" algn="l" rtl="0">
              <a:spcBef>
                <a:spcPts val="149"/>
              </a:spcBef>
              <a:spcAft>
                <a:spcPts val="0"/>
              </a:spcAft>
              <a:buClr>
                <a:schemeClr val="dk1"/>
              </a:buClr>
              <a:buSzPts val="747"/>
              <a:buFont typeface="Arial"/>
              <a:buNone/>
              <a:defRPr sz="747"/>
            </a:lvl8pPr>
            <a:lvl9pPr marL="4114800" lvl="8" indent="-228600" algn="l" rtl="0">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200"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700" cy="265632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2" name="Google Shape;12;p2"/>
          <p:cNvSpPr/>
          <p:nvPr/>
        </p:nvSpPr>
        <p:spPr>
          <a:xfrm>
            <a:off x="70726" y="4800600"/>
            <a:ext cx="43752300" cy="12960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3"/>
            <a:ext cx="2514600" cy="275700"/>
          </a:xfrm>
          <a:prstGeom prst="rect">
            <a:avLst/>
          </a:prstGeom>
          <a:noFill/>
          <a:ln>
            <a:noFill/>
          </a:ln>
        </p:spPr>
        <p:txBody>
          <a:bodyPr spcFirstLastPara="1" wrap="square" lIns="81100" tIns="40550" rIns="81100" bIns="40550" anchor="t" anchorCtr="0">
            <a:noAutofit/>
          </a:bodyPr>
          <a:lstStyle/>
          <a:p>
            <a:pPr marL="0" marR="0" lvl="0" indent="0" algn="l" rtl="0">
              <a:lnSpc>
                <a:spcPct val="65000"/>
              </a:lnSpc>
              <a:spcBef>
                <a:spcPts val="0"/>
              </a:spcBef>
              <a:spcAft>
                <a:spcPts val="0"/>
              </a:spcAft>
              <a:buNone/>
            </a:pPr>
            <a:r>
              <a:rPr lang="en-US" sz="427" b="1" i="0" u="none" strike="noStrike" cap="none">
                <a:solidFill>
                  <a:schemeClr val="lt2"/>
                </a:solidFill>
                <a:latin typeface="Arial"/>
                <a:ea typeface="Arial"/>
                <a:cs typeface="Arial"/>
                <a:sym typeface="Arial"/>
              </a:rPr>
              <a:t>TEMPLATE DESIGN © 2008</a:t>
            </a:r>
            <a:endParaRPr/>
          </a:p>
          <a:p>
            <a:pPr marL="0" marR="0" lvl="0" indent="0" algn="l" rtl="0">
              <a:lnSpc>
                <a:spcPct val="65000"/>
              </a:lnSpc>
              <a:spcBef>
                <a:spcPts val="427"/>
              </a:spcBef>
              <a:spcAft>
                <a:spcPts val="0"/>
              </a:spcAft>
              <a:buNone/>
            </a:pPr>
            <a:r>
              <a:rPr lang="en-US" sz="853" b="1" i="0" u="none" strike="noStrike" cap="none">
                <a:solidFill>
                  <a:schemeClr val="lt2"/>
                </a:solidFill>
                <a:latin typeface="Arial"/>
                <a:ea typeface="Arial"/>
                <a:cs typeface="Arial"/>
                <a:sym typeface="Arial"/>
              </a:rPr>
              <a:t>www.PosterPresentations.com</a:t>
            </a:r>
            <a:endParaRPr/>
          </a:p>
        </p:txBody>
      </p:sp>
      <p:sp>
        <p:nvSpPr>
          <p:cNvPr id="14" name="Google Shape;14;p2"/>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9pPr>
          </a:lstStyle>
          <a:p>
            <a:endParaRPr/>
          </a:p>
        </p:txBody>
      </p:sp>
      <p:sp>
        <p:nvSpPr>
          <p:cNvPr id="15" name="Google Shape;15;p2"/>
          <p:cNvSpPr txBox="1">
            <a:spLocks noGrp="1"/>
          </p:cNvSpPr>
          <p:nvPr>
            <p:ph type="body" idx="1"/>
          </p:nvPr>
        </p:nvSpPr>
        <p:spPr>
          <a:xfrm>
            <a:off x="693421" y="5638800"/>
            <a:ext cx="9974700" cy="26563200"/>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200" cy="32918400"/>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9982200" cy="265632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8" name="Google Shape;18;p2"/>
          <p:cNvSpPr/>
          <p:nvPr/>
        </p:nvSpPr>
        <p:spPr>
          <a:xfrm>
            <a:off x="22273259" y="5638800"/>
            <a:ext cx="9982200" cy="265632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9" name="Google Shape;19;p2"/>
          <p:cNvSpPr/>
          <p:nvPr/>
        </p:nvSpPr>
        <p:spPr>
          <a:xfrm>
            <a:off x="33078419" y="5638800"/>
            <a:ext cx="9982200" cy="265632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20" name="Google Shape;20;p2"/>
          <p:cNvSpPr/>
          <p:nvPr/>
        </p:nvSpPr>
        <p:spPr>
          <a:xfrm>
            <a:off x="579664" y="32395888"/>
            <a:ext cx="1773600" cy="365400"/>
          </a:xfrm>
          <a:prstGeom prst="rect">
            <a:avLst/>
          </a:prstGeom>
          <a:solidFill>
            <a:schemeClr val="lt1"/>
          </a:solidFill>
          <a:ln>
            <a:noFill/>
          </a:ln>
        </p:spPr>
        <p:txBody>
          <a:bodyPr spcFirstLastPara="1" wrap="square" lIns="457200" tIns="457200" rIns="457200" bIns="457200" anchor="t" anchorCtr="0">
            <a:noAutofit/>
          </a:bodyPr>
          <a:lstStyle/>
          <a:p>
            <a:pPr marL="0" marR="0" lvl="0" indent="0" algn="l" rtl="0">
              <a:lnSpc>
                <a:spcPct val="100000"/>
              </a:lnSpc>
              <a:spcBef>
                <a:spcPts val="0"/>
              </a:spcBef>
              <a:spcAft>
                <a:spcPts val="0"/>
              </a:spcAft>
              <a:buClr>
                <a:schemeClr val="dk1"/>
              </a:buClr>
              <a:buSzPts val="2900"/>
              <a:buFont typeface="Arial Narrow"/>
              <a:buNone/>
            </a:pPr>
            <a:endParaRPr sz="29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14"/>
          <p:cNvSpPr/>
          <p:nvPr/>
        </p:nvSpPr>
        <p:spPr>
          <a:xfrm>
            <a:off x="0" y="0"/>
            <a:ext cx="43891200"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59" name="Google Shape;59;p14"/>
          <p:cNvSpPr/>
          <p:nvPr/>
        </p:nvSpPr>
        <p:spPr>
          <a:xfrm>
            <a:off x="693421" y="5638800"/>
            <a:ext cx="9974700" cy="26563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0" name="Google Shape;60;p14"/>
          <p:cNvSpPr/>
          <p:nvPr/>
        </p:nvSpPr>
        <p:spPr>
          <a:xfrm>
            <a:off x="0" y="4800600"/>
            <a:ext cx="43891200" cy="12960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1" name="Google Shape;61;p14"/>
          <p:cNvSpPr txBox="1"/>
          <p:nvPr/>
        </p:nvSpPr>
        <p:spPr>
          <a:xfrm>
            <a:off x="609600" y="32445963"/>
            <a:ext cx="2514600" cy="275700"/>
          </a:xfrm>
          <a:prstGeom prst="rect">
            <a:avLst/>
          </a:prstGeom>
          <a:noFill/>
          <a:ln>
            <a:noFill/>
          </a:ln>
        </p:spPr>
        <p:txBody>
          <a:bodyPr spcFirstLastPara="1" wrap="square" lIns="81100" tIns="40550" rIns="81100" bIns="40550" anchor="t" anchorCtr="0">
            <a:no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62" name="Google Shape;62;p14"/>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63" name="Google Shape;63;p14"/>
          <p:cNvSpPr txBox="1">
            <a:spLocks noGrp="1"/>
          </p:cNvSpPr>
          <p:nvPr>
            <p:ph type="body" idx="1"/>
          </p:nvPr>
        </p:nvSpPr>
        <p:spPr>
          <a:xfrm>
            <a:off x="693421" y="5638800"/>
            <a:ext cx="9974700" cy="26563200"/>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4" name="Google Shape;64;p14"/>
          <p:cNvSpPr/>
          <p:nvPr/>
        </p:nvSpPr>
        <p:spPr>
          <a:xfrm>
            <a:off x="0" y="0"/>
            <a:ext cx="43891200" cy="32918400"/>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5" name="Google Shape;65;p14"/>
          <p:cNvSpPr/>
          <p:nvPr/>
        </p:nvSpPr>
        <p:spPr>
          <a:xfrm>
            <a:off x="11490961" y="5638800"/>
            <a:ext cx="20764500" cy="26563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6" name="Google Shape;66;p14"/>
          <p:cNvSpPr/>
          <p:nvPr/>
        </p:nvSpPr>
        <p:spPr>
          <a:xfrm>
            <a:off x="33078419" y="5638800"/>
            <a:ext cx="9982200" cy="26563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6"/>
          <p:cNvSpPr/>
          <p:nvPr/>
        </p:nvSpPr>
        <p:spPr>
          <a:xfrm>
            <a:off x="0" y="0"/>
            <a:ext cx="43891200"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5" name="Google Shape;105;p26"/>
          <p:cNvSpPr/>
          <p:nvPr/>
        </p:nvSpPr>
        <p:spPr>
          <a:xfrm>
            <a:off x="693420" y="5638800"/>
            <a:ext cx="42367200" cy="26563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6" name="Google Shape;106;p26"/>
          <p:cNvSpPr/>
          <p:nvPr/>
        </p:nvSpPr>
        <p:spPr>
          <a:xfrm>
            <a:off x="0" y="4800600"/>
            <a:ext cx="43891200" cy="12960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7" name="Google Shape;107;p26"/>
          <p:cNvSpPr txBox="1"/>
          <p:nvPr/>
        </p:nvSpPr>
        <p:spPr>
          <a:xfrm>
            <a:off x="609600" y="32445963"/>
            <a:ext cx="2514600" cy="275700"/>
          </a:xfrm>
          <a:prstGeom prst="rect">
            <a:avLst/>
          </a:prstGeom>
          <a:noFill/>
          <a:ln>
            <a:noFill/>
          </a:ln>
        </p:spPr>
        <p:txBody>
          <a:bodyPr spcFirstLastPara="1" wrap="square" lIns="81100" tIns="40550" rIns="81100" bIns="40550" anchor="t" anchorCtr="0">
            <a:no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108" name="Google Shape;108;p26"/>
          <p:cNvSpPr txBox="1">
            <a:spLocks noGrp="1"/>
          </p:cNvSpPr>
          <p:nvPr>
            <p:ph type="title"/>
          </p:nvPr>
        </p:nvSpPr>
        <p:spPr>
          <a:xfrm>
            <a:off x="960120" y="1272540"/>
            <a:ext cx="41925300" cy="220230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109" name="Google Shape;109;p26"/>
          <p:cNvSpPr txBox="1">
            <a:spLocks noGrp="1"/>
          </p:cNvSpPr>
          <p:nvPr>
            <p:ph type="body" idx="1"/>
          </p:nvPr>
        </p:nvSpPr>
        <p:spPr>
          <a:xfrm>
            <a:off x="693421" y="5638800"/>
            <a:ext cx="42192000" cy="26563200"/>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10" name="Google Shape;110;p26"/>
          <p:cNvSpPr/>
          <p:nvPr/>
        </p:nvSpPr>
        <p:spPr>
          <a:xfrm>
            <a:off x="0" y="0"/>
            <a:ext cx="43891200" cy="32918400"/>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txBox="1"/>
          <p:nvPr/>
        </p:nvSpPr>
        <p:spPr>
          <a:xfrm>
            <a:off x="33340600" y="17936900"/>
            <a:ext cx="9075300" cy="8298900"/>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2700">
                <a:solidFill>
                  <a:schemeClr val="dk1"/>
                </a:solidFill>
                <a:latin typeface="EB Garamond"/>
                <a:ea typeface="EB Garamond"/>
                <a:cs typeface="EB Garamond"/>
                <a:sym typeface="EB Garamond"/>
              </a:rPr>
              <a:t>[1] Crocombe, R., &amp; Kolovos, D. S. (2015, September). Code Generation as a Service. In CloudMDE@ MoDELS (pp. 25-30).</a:t>
            </a:r>
            <a:endParaRPr sz="2700">
              <a:solidFill>
                <a:schemeClr val="dk1"/>
              </a:solidFill>
              <a:latin typeface="EB Garamond"/>
              <a:ea typeface="EB Garamond"/>
              <a:cs typeface="EB Garamond"/>
              <a:sym typeface="EB Garamond"/>
            </a:endParaRPr>
          </a:p>
          <a:p>
            <a:pPr marL="0" marR="0" lvl="0" indent="0" algn="l" rtl="0">
              <a:spcBef>
                <a:spcPts val="0"/>
              </a:spcBef>
              <a:spcAft>
                <a:spcPts val="0"/>
              </a:spcAft>
              <a:buNone/>
            </a:pPr>
            <a:endParaRPr sz="2700">
              <a:solidFill>
                <a:schemeClr val="dk1"/>
              </a:solidFill>
              <a:latin typeface="EB Garamond"/>
              <a:ea typeface="EB Garamond"/>
              <a:cs typeface="EB Garamond"/>
              <a:sym typeface="EB Garamond"/>
            </a:endParaRPr>
          </a:p>
          <a:p>
            <a:pPr marL="0" marR="0" lvl="0" indent="0" algn="l" rtl="0">
              <a:spcBef>
                <a:spcPts val="0"/>
              </a:spcBef>
              <a:spcAft>
                <a:spcPts val="0"/>
              </a:spcAft>
              <a:buNone/>
            </a:pPr>
            <a:r>
              <a:rPr lang="en-US" sz="2700">
                <a:solidFill>
                  <a:schemeClr val="dk1"/>
                </a:solidFill>
                <a:latin typeface="EB Garamond"/>
                <a:ea typeface="EB Garamond"/>
                <a:cs typeface="EB Garamond"/>
                <a:sym typeface="EB Garamond"/>
              </a:rPr>
              <a:t>[2] Zenqry.com. (2019). ZenQuery - Enterprise Backend as a Service.</a:t>
            </a:r>
            <a:endParaRPr sz="2700">
              <a:solidFill>
                <a:schemeClr val="dk1"/>
              </a:solidFill>
              <a:latin typeface="EB Garamond"/>
              <a:ea typeface="EB Garamond"/>
              <a:cs typeface="EB Garamond"/>
              <a:sym typeface="EB Garamond"/>
            </a:endParaRPr>
          </a:p>
          <a:p>
            <a:pPr marL="0" marR="0" lvl="0" indent="0" algn="l" rtl="0">
              <a:spcBef>
                <a:spcPts val="0"/>
              </a:spcBef>
              <a:spcAft>
                <a:spcPts val="0"/>
              </a:spcAft>
              <a:buNone/>
            </a:pPr>
            <a:endParaRPr sz="2700">
              <a:solidFill>
                <a:schemeClr val="dk1"/>
              </a:solidFill>
              <a:latin typeface="EB Garamond"/>
              <a:ea typeface="EB Garamond"/>
              <a:cs typeface="EB Garamond"/>
              <a:sym typeface="EB Garamond"/>
            </a:endParaRPr>
          </a:p>
          <a:p>
            <a:pPr marL="0" marR="0" lvl="0" indent="0" algn="l" rtl="0">
              <a:spcBef>
                <a:spcPts val="0"/>
              </a:spcBef>
              <a:spcAft>
                <a:spcPts val="0"/>
              </a:spcAft>
              <a:buNone/>
            </a:pPr>
            <a:r>
              <a:rPr lang="en-US" sz="2700">
                <a:solidFill>
                  <a:schemeClr val="dk1"/>
                </a:solidFill>
                <a:latin typeface="EB Garamond"/>
                <a:ea typeface="EB Garamond"/>
                <a:cs typeface="EB Garamond"/>
                <a:sym typeface="EB Garamond"/>
              </a:rPr>
              <a:t>[3] GitHub Paysera. (2019). paysera/util-raml-code-generator.</a:t>
            </a:r>
            <a:endParaRPr sz="2700">
              <a:solidFill>
                <a:schemeClr val="dk1"/>
              </a:solidFill>
              <a:latin typeface="EB Garamond"/>
              <a:ea typeface="EB Garamond"/>
              <a:cs typeface="EB Garamond"/>
              <a:sym typeface="EB Garamond"/>
            </a:endParaRPr>
          </a:p>
          <a:p>
            <a:pPr marL="0" marR="0" lvl="0" indent="0" algn="l" rtl="0">
              <a:spcBef>
                <a:spcPts val="0"/>
              </a:spcBef>
              <a:spcAft>
                <a:spcPts val="0"/>
              </a:spcAft>
              <a:buNone/>
            </a:pPr>
            <a:endParaRPr sz="2700">
              <a:solidFill>
                <a:schemeClr val="dk1"/>
              </a:solidFill>
              <a:latin typeface="EB Garamond"/>
              <a:ea typeface="EB Garamond"/>
              <a:cs typeface="EB Garamond"/>
              <a:sym typeface="EB Garamond"/>
            </a:endParaRPr>
          </a:p>
          <a:p>
            <a:pPr marL="0" marR="0" lvl="0" indent="0" algn="l" rtl="0">
              <a:spcBef>
                <a:spcPts val="0"/>
              </a:spcBef>
              <a:spcAft>
                <a:spcPts val="0"/>
              </a:spcAft>
              <a:buNone/>
            </a:pPr>
            <a:r>
              <a:rPr lang="en-US" sz="2700">
                <a:solidFill>
                  <a:schemeClr val="dk1"/>
                </a:solidFill>
                <a:latin typeface="EB Garamond"/>
                <a:ea typeface="EB Garamond"/>
                <a:cs typeface="EB Garamond"/>
                <a:sym typeface="EB Garamond"/>
              </a:rPr>
              <a:t>[4] </a:t>
            </a:r>
            <a:r>
              <a:rPr lang="en-US" sz="2700">
                <a:solidFill>
                  <a:srgbClr val="111111"/>
                </a:solidFill>
                <a:highlight>
                  <a:srgbClr val="FFFFFF"/>
                </a:highlight>
                <a:latin typeface="EB Garamond"/>
                <a:ea typeface="EB Garamond"/>
                <a:cs typeface="EB Garamond"/>
                <a:sym typeface="EB Garamond"/>
              </a:rPr>
              <a:t>xmysql codebase: https://github.com/o1lab/xmysql</a:t>
            </a:r>
            <a:endParaRPr sz="2700">
              <a:solidFill>
                <a:schemeClr val="dk1"/>
              </a:solidFill>
              <a:latin typeface="EB Garamond"/>
              <a:ea typeface="EB Garamond"/>
              <a:cs typeface="EB Garamond"/>
              <a:sym typeface="EB Garamond"/>
            </a:endParaRPr>
          </a:p>
          <a:p>
            <a:pPr marL="0" marR="0" lvl="0" indent="0" algn="just" rtl="0">
              <a:spcBef>
                <a:spcPts val="0"/>
              </a:spcBef>
              <a:spcAft>
                <a:spcPts val="0"/>
              </a:spcAft>
              <a:buNone/>
            </a:pPr>
            <a:endParaRPr sz="2700">
              <a:latin typeface="EB Garamond"/>
              <a:ea typeface="EB Garamond"/>
              <a:cs typeface="EB Garamond"/>
              <a:sym typeface="EB Garamond"/>
            </a:endParaRPr>
          </a:p>
          <a:p>
            <a:pPr marL="0" marR="0" lvl="0" indent="0" algn="just" rtl="0">
              <a:spcBef>
                <a:spcPts val="0"/>
              </a:spcBef>
              <a:spcAft>
                <a:spcPts val="0"/>
              </a:spcAft>
              <a:buNone/>
            </a:pPr>
            <a:r>
              <a:rPr lang="en-US" sz="2700">
                <a:solidFill>
                  <a:schemeClr val="dk1"/>
                </a:solidFill>
                <a:latin typeface="EB Garamond"/>
                <a:ea typeface="EB Garamond"/>
                <a:cs typeface="EB Garamond"/>
                <a:sym typeface="EB Garamond"/>
              </a:rPr>
              <a:t>[5] X. Qafmolla and V. C. Nguyen. Automation of Web Services Development Using Model Driven Techniques. In ICCAE conf, volume 3, pages 190–194, 2010.</a:t>
            </a:r>
            <a:endParaRPr sz="2700">
              <a:solidFill>
                <a:schemeClr val="dk1"/>
              </a:solidFill>
              <a:latin typeface="EB Garamond"/>
              <a:ea typeface="EB Garamond"/>
              <a:cs typeface="EB Garamond"/>
              <a:sym typeface="EB Garamond"/>
            </a:endParaRPr>
          </a:p>
          <a:p>
            <a:pPr marL="0" marR="0" lvl="0" indent="0" algn="just" rtl="0">
              <a:spcBef>
                <a:spcPts val="0"/>
              </a:spcBef>
              <a:spcAft>
                <a:spcPts val="0"/>
              </a:spcAft>
              <a:buNone/>
            </a:pPr>
            <a:endParaRPr sz="2700">
              <a:solidFill>
                <a:schemeClr val="dk1"/>
              </a:solidFill>
              <a:latin typeface="EB Garamond"/>
              <a:ea typeface="EB Garamond"/>
              <a:cs typeface="EB Garamond"/>
              <a:sym typeface="EB Garamond"/>
            </a:endParaRPr>
          </a:p>
          <a:p>
            <a:pPr marL="0" marR="0" lvl="0" indent="0" algn="just" rtl="0">
              <a:spcBef>
                <a:spcPts val="0"/>
              </a:spcBef>
              <a:spcAft>
                <a:spcPts val="0"/>
              </a:spcAft>
              <a:buNone/>
            </a:pPr>
            <a:r>
              <a:rPr lang="en-US" sz="2700">
                <a:solidFill>
                  <a:schemeClr val="dk1"/>
                </a:solidFill>
                <a:latin typeface="EB Garamond"/>
                <a:ea typeface="EB Garamond"/>
                <a:cs typeface="EB Garamond"/>
                <a:sym typeface="EB Garamond"/>
              </a:rPr>
              <a:t>[6] Hamza Ed-douibi, Javier Luis Cánovas Izquierdo, Abel Gómez, Massimo Tisi, and Jordi Cabot. 2016. EMF-REST: generation of RESTful APIs from models. In Proceedings of the 31st Annual ACM Symposium on Applied Computing (SAC ’16). </a:t>
            </a:r>
            <a:endParaRPr sz="2700">
              <a:solidFill>
                <a:schemeClr val="dk1"/>
              </a:solidFill>
              <a:latin typeface="EB Garamond"/>
              <a:ea typeface="EB Garamond"/>
              <a:cs typeface="EB Garamond"/>
              <a:sym typeface="EB Garamond"/>
            </a:endParaRPr>
          </a:p>
        </p:txBody>
      </p:sp>
      <p:sp>
        <p:nvSpPr>
          <p:cNvPr id="153" name="Google Shape;153;p1"/>
          <p:cNvSpPr txBox="1"/>
          <p:nvPr/>
        </p:nvSpPr>
        <p:spPr>
          <a:xfrm>
            <a:off x="33458656" y="5725399"/>
            <a:ext cx="8839200" cy="6336831"/>
          </a:xfrm>
          <a:prstGeom prst="rect">
            <a:avLst/>
          </a:prstGeom>
          <a:noFill/>
          <a:ln>
            <a:noFill/>
          </a:ln>
        </p:spPr>
        <p:txBody>
          <a:bodyPr spcFirstLastPara="1" wrap="square" lIns="406375" tIns="406375" rIns="406375" bIns="406375" anchor="t" anchorCtr="0">
            <a:spAutoFit/>
          </a:bodyPr>
          <a:lstStyle/>
          <a:p>
            <a:pPr marL="457200" marR="0" lvl="0" indent="-400050" algn="l" rtl="0">
              <a:spcBef>
                <a:spcPts val="0"/>
              </a:spcBef>
              <a:spcAft>
                <a:spcPts val="0"/>
              </a:spcAft>
              <a:buClr>
                <a:schemeClr val="dk1"/>
              </a:buClr>
              <a:buSzPts val="2700"/>
              <a:buFont typeface="EB Garamond"/>
              <a:buChar char="●"/>
            </a:pPr>
            <a:r>
              <a:rPr lang="en-US" sz="2700" b="1" i="1">
                <a:solidFill>
                  <a:schemeClr val="dk1"/>
                </a:solidFill>
                <a:latin typeface="EB Garamond"/>
                <a:ea typeface="EB Garamond"/>
                <a:cs typeface="EB Garamond"/>
                <a:sym typeface="EB Garamond"/>
              </a:rPr>
              <a:t>Database Connectivity: </a:t>
            </a:r>
            <a:r>
              <a:rPr lang="en-US" sz="2700">
                <a:solidFill>
                  <a:schemeClr val="dk1"/>
                </a:solidFill>
                <a:latin typeface="EB Garamond"/>
                <a:ea typeface="EB Garamond"/>
                <a:cs typeface="EB Garamond"/>
                <a:sym typeface="EB Garamond"/>
              </a:rPr>
              <a:t>EBaaS gives the best database connectivity as compared to other code generators. Users can connect to existing databases or create new databases from sql files or excel using the EBaaS interface. Users can also modify the tables and relationships in any existing database.</a:t>
            </a:r>
            <a:endParaRPr sz="2700">
              <a:solidFill>
                <a:schemeClr val="dk1"/>
              </a:solidFill>
              <a:latin typeface="EB Garamond"/>
              <a:ea typeface="EB Garamond"/>
              <a:cs typeface="EB Garamond"/>
              <a:sym typeface="EB Garamond"/>
            </a:endParaRPr>
          </a:p>
          <a:p>
            <a:pPr marL="457200" marR="0" lvl="0" indent="-400050" algn="just" rtl="0">
              <a:spcBef>
                <a:spcPts val="0"/>
              </a:spcBef>
              <a:spcAft>
                <a:spcPts val="0"/>
              </a:spcAft>
              <a:buClr>
                <a:schemeClr val="dk1"/>
              </a:buClr>
              <a:buSzPts val="2700"/>
              <a:buFont typeface="EB Garamond"/>
              <a:buChar char="●"/>
            </a:pPr>
            <a:r>
              <a:rPr lang="en-US" sz="2700" b="1" i="1">
                <a:solidFill>
                  <a:schemeClr val="dk1"/>
                </a:solidFill>
                <a:latin typeface="EB Garamond"/>
                <a:ea typeface="EB Garamond"/>
                <a:cs typeface="EB Garamond"/>
                <a:sym typeface="EB Garamond"/>
              </a:rPr>
              <a:t>Cloud Services:</a:t>
            </a:r>
            <a:r>
              <a:rPr lang="en-US" sz="2700" i="1">
                <a:solidFill>
                  <a:schemeClr val="dk1"/>
                </a:solidFill>
                <a:latin typeface="EB Garamond"/>
                <a:ea typeface="EB Garamond"/>
                <a:cs typeface="EB Garamond"/>
                <a:sym typeface="EB Garamond"/>
              </a:rPr>
              <a:t> </a:t>
            </a:r>
            <a:r>
              <a:rPr lang="en-US" sz="2700">
                <a:solidFill>
                  <a:schemeClr val="dk1"/>
                </a:solidFill>
                <a:latin typeface="EB Garamond"/>
                <a:ea typeface="EB Garamond"/>
                <a:cs typeface="EB Garamond"/>
                <a:sym typeface="EB Garamond"/>
              </a:rPr>
              <a:t>The world is quickly moving towards cloud computing which allows software to be available based on demand. To make it even more feasible, containerization has taken its own place. Keeping this in mind, EBaaS provides a docker file on hand which provides users to easily make their backend application containerized. Util-raml-code-generator fails to do so.</a:t>
            </a:r>
            <a:endParaRPr sz="2700">
              <a:solidFill>
                <a:schemeClr val="dk1"/>
              </a:solidFill>
              <a:latin typeface="EB Garamond"/>
              <a:ea typeface="EB Garamond"/>
              <a:cs typeface="EB Garamond"/>
              <a:sym typeface="EB Garamond"/>
            </a:endParaRPr>
          </a:p>
        </p:txBody>
      </p:sp>
      <p:sp>
        <p:nvSpPr>
          <p:cNvPr id="154" name="Google Shape;154;p1"/>
          <p:cNvSpPr txBox="1"/>
          <p:nvPr/>
        </p:nvSpPr>
        <p:spPr>
          <a:xfrm>
            <a:off x="22816789" y="5763080"/>
            <a:ext cx="8873067" cy="3119091"/>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2700" i="1" u="sng">
                <a:solidFill>
                  <a:schemeClr val="dk1"/>
                </a:solidFill>
                <a:latin typeface="EB Garamond"/>
                <a:ea typeface="EB Garamond"/>
                <a:cs typeface="EB Garamond"/>
                <a:sym typeface="EB Garamond"/>
              </a:rPr>
              <a:t>i) Primary keys:</a:t>
            </a:r>
            <a:r>
              <a:rPr lang="en-US" sz="2700">
                <a:solidFill>
                  <a:schemeClr val="dk1"/>
                </a:solidFill>
                <a:latin typeface="EB Garamond"/>
                <a:ea typeface="EB Garamond"/>
                <a:cs typeface="EB Garamond"/>
                <a:sym typeface="EB Garamond"/>
              </a:rPr>
              <a:t> </a:t>
            </a:r>
            <a:r>
              <a:rPr lang="en-US" sz="2700">
                <a:latin typeface="EB Garamond"/>
                <a:ea typeface="EB Garamond"/>
                <a:cs typeface="EB Garamond"/>
                <a:sym typeface="EB Garamond"/>
              </a:rPr>
              <a:t>APIs that uses primary keys for indexing.</a:t>
            </a:r>
            <a:endParaRPr sz="2700">
              <a:latin typeface="EB Garamond"/>
              <a:ea typeface="EB Garamond"/>
              <a:cs typeface="EB Garamond"/>
              <a:sym typeface="EB Garamond"/>
            </a:endParaRPr>
          </a:p>
          <a:p>
            <a:pPr marL="0" marR="0" lvl="0" indent="0" algn="l" rtl="0">
              <a:spcBef>
                <a:spcPts val="0"/>
              </a:spcBef>
              <a:spcAft>
                <a:spcPts val="0"/>
              </a:spcAft>
              <a:buNone/>
            </a:pPr>
            <a:r>
              <a:rPr lang="en-US" sz="2700" i="1" u="sng">
                <a:solidFill>
                  <a:schemeClr val="dk1"/>
                </a:solidFill>
                <a:latin typeface="EB Garamond"/>
                <a:ea typeface="EB Garamond"/>
                <a:cs typeface="EB Garamond"/>
                <a:sym typeface="EB Garamond"/>
              </a:rPr>
              <a:t>ii) Constraints:</a:t>
            </a:r>
            <a:r>
              <a:rPr lang="en-US" sz="2700">
                <a:solidFill>
                  <a:schemeClr val="dk1"/>
                </a:solidFill>
                <a:latin typeface="EB Garamond"/>
                <a:ea typeface="EB Garamond"/>
                <a:cs typeface="EB Garamond"/>
                <a:sym typeface="EB Garamond"/>
              </a:rPr>
              <a:t> </a:t>
            </a:r>
            <a:r>
              <a:rPr lang="en-US" sz="2700">
                <a:latin typeface="EB Garamond"/>
                <a:ea typeface="EB Garamond"/>
                <a:cs typeface="EB Garamond"/>
                <a:sym typeface="EB Garamond"/>
              </a:rPr>
              <a:t>APIs that uses constraints like unique key to manipulate record based on that field.</a:t>
            </a:r>
            <a:endParaRPr sz="2700">
              <a:latin typeface="EB Garamond"/>
              <a:ea typeface="EB Garamond"/>
              <a:cs typeface="EB Garamond"/>
              <a:sym typeface="EB Garamond"/>
            </a:endParaRPr>
          </a:p>
          <a:p>
            <a:pPr marL="0" marR="0" lvl="0" indent="0" algn="l" rtl="0">
              <a:spcBef>
                <a:spcPts val="0"/>
              </a:spcBef>
              <a:spcAft>
                <a:spcPts val="0"/>
              </a:spcAft>
              <a:buNone/>
            </a:pPr>
            <a:r>
              <a:rPr lang="en-US" sz="2700" i="1" u="sng">
                <a:latin typeface="EB Garamond"/>
                <a:ea typeface="EB Garamond"/>
                <a:cs typeface="EB Garamond"/>
                <a:sym typeface="EB Garamond"/>
              </a:rPr>
              <a:t>iii) Relationships:</a:t>
            </a:r>
            <a:r>
              <a:rPr lang="en-US" sz="2700">
                <a:latin typeface="EB Garamond"/>
                <a:ea typeface="EB Garamond"/>
                <a:cs typeface="EB Garamond"/>
                <a:sym typeface="EB Garamond"/>
              </a:rPr>
              <a:t> APIs that control one entity using the relation it has with the other entity. E.g.: Foreign Key.</a:t>
            </a:r>
            <a:endParaRPr sz="2700">
              <a:latin typeface="EB Garamond"/>
              <a:ea typeface="EB Garamond"/>
              <a:cs typeface="EB Garamond"/>
              <a:sym typeface="EB Garamond"/>
            </a:endParaRPr>
          </a:p>
        </p:txBody>
      </p:sp>
      <p:sp>
        <p:nvSpPr>
          <p:cNvPr id="155" name="Google Shape;155;p1"/>
          <p:cNvSpPr/>
          <p:nvPr/>
        </p:nvSpPr>
        <p:spPr>
          <a:xfrm>
            <a:off x="11510433" y="674666"/>
            <a:ext cx="20747568" cy="2002406"/>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8280" b="1">
                <a:solidFill>
                  <a:srgbClr val="E5A823"/>
                </a:solidFill>
                <a:latin typeface="EB Garamond"/>
                <a:ea typeface="EB Garamond"/>
                <a:cs typeface="EB Garamond"/>
                <a:sym typeface="EB Garamond"/>
              </a:rPr>
              <a:t>Enterprise Backend as a Service - </a:t>
            </a:r>
            <a:endParaRPr sz="8280" b="1">
              <a:solidFill>
                <a:srgbClr val="E5A823"/>
              </a:solidFill>
              <a:latin typeface="EB Garamond"/>
              <a:ea typeface="EB Garamond"/>
              <a:cs typeface="EB Garamond"/>
              <a:sym typeface="EB Garamond"/>
            </a:endParaRPr>
          </a:p>
          <a:p>
            <a:pPr marL="0" marR="0" lvl="0" indent="0" algn="ctr" rtl="0">
              <a:spcBef>
                <a:spcPts val="0"/>
              </a:spcBef>
              <a:spcAft>
                <a:spcPts val="0"/>
              </a:spcAft>
              <a:buNone/>
            </a:pPr>
            <a:r>
              <a:rPr lang="en-US" sz="4780" b="1" i="1">
                <a:solidFill>
                  <a:srgbClr val="E5A823"/>
                </a:solidFill>
                <a:latin typeface="EB Garamond"/>
                <a:ea typeface="EB Garamond"/>
                <a:cs typeface="EB Garamond"/>
                <a:sym typeface="EB Garamond"/>
              </a:rPr>
              <a:t>A code that writes code</a:t>
            </a:r>
            <a:endParaRPr sz="4780" b="1" i="1">
              <a:solidFill>
                <a:srgbClr val="E5A823"/>
              </a:solidFill>
              <a:latin typeface="EB Garamond"/>
              <a:ea typeface="EB Garamond"/>
              <a:cs typeface="EB Garamond"/>
              <a:sym typeface="EB Garamond"/>
            </a:endParaRPr>
          </a:p>
          <a:p>
            <a:pPr marL="0" marR="0" lvl="0" indent="0" algn="ctr" rtl="0">
              <a:spcBef>
                <a:spcPts val="0"/>
              </a:spcBef>
              <a:spcAft>
                <a:spcPts val="0"/>
              </a:spcAft>
              <a:buNone/>
            </a:pPr>
            <a:endParaRPr sz="3000" b="1">
              <a:solidFill>
                <a:srgbClr val="FFFFFF"/>
              </a:solidFill>
              <a:latin typeface="EB Garamond"/>
              <a:ea typeface="EB Garamond"/>
              <a:cs typeface="EB Garamond"/>
              <a:sym typeface="EB Garamond"/>
            </a:endParaRPr>
          </a:p>
          <a:p>
            <a:pPr marL="0" marR="0" lvl="0" indent="0" algn="ctr" rtl="0">
              <a:spcBef>
                <a:spcPts val="0"/>
              </a:spcBef>
              <a:spcAft>
                <a:spcPts val="0"/>
              </a:spcAft>
              <a:buNone/>
            </a:pPr>
            <a:r>
              <a:rPr lang="en-US" sz="4800" b="1" u="none" strike="noStrike" cap="none">
                <a:solidFill>
                  <a:srgbClr val="FFFFFF"/>
                </a:solidFill>
                <a:latin typeface="EB Garamond"/>
                <a:ea typeface="EB Garamond"/>
                <a:cs typeface="EB Garamond"/>
                <a:sym typeface="EB Garamond"/>
              </a:rPr>
              <a:t>Project Advisor:</a:t>
            </a:r>
            <a:r>
              <a:rPr lang="en-US" sz="4800" b="1" i="0" u="none" strike="noStrike" cap="none">
                <a:solidFill>
                  <a:srgbClr val="FFFFFF"/>
                </a:solidFill>
                <a:latin typeface="EB Garamond"/>
                <a:ea typeface="EB Garamond"/>
                <a:cs typeface="EB Garamond"/>
                <a:sym typeface="EB Garamond"/>
              </a:rPr>
              <a:t> </a:t>
            </a:r>
            <a:r>
              <a:rPr lang="en-US" sz="4800" b="1">
                <a:solidFill>
                  <a:srgbClr val="FFFFFF"/>
                </a:solidFill>
                <a:latin typeface="EB Garamond"/>
                <a:ea typeface="EB Garamond"/>
                <a:cs typeface="EB Garamond"/>
                <a:sym typeface="EB Garamond"/>
              </a:rPr>
              <a:t>Prof. Gokay Saldamli</a:t>
            </a:r>
            <a:endParaRPr sz="4800" b="1" i="0" u="none" strike="noStrike" cap="none">
              <a:solidFill>
                <a:srgbClr val="FFFFFF"/>
              </a:solidFill>
              <a:latin typeface="EB Garamond"/>
              <a:ea typeface="EB Garamond"/>
              <a:cs typeface="EB Garamond"/>
              <a:sym typeface="EB Garamond"/>
            </a:endParaRPr>
          </a:p>
        </p:txBody>
      </p:sp>
      <p:sp>
        <p:nvSpPr>
          <p:cNvPr id="156" name="Google Shape;156;p1"/>
          <p:cNvSpPr txBox="1"/>
          <p:nvPr/>
        </p:nvSpPr>
        <p:spPr>
          <a:xfrm>
            <a:off x="698501" y="5656121"/>
            <a:ext cx="99695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3000" b="1" i="0" u="none" strike="noStrike" cap="none">
                <a:solidFill>
                  <a:srgbClr val="F8F8F8"/>
                </a:solidFill>
                <a:latin typeface="EB Garamond"/>
                <a:ea typeface="EB Garamond"/>
                <a:cs typeface="EB Garamond"/>
                <a:sym typeface="EB Garamond"/>
              </a:rPr>
              <a:t>Introduction</a:t>
            </a:r>
            <a:endParaRPr sz="3000">
              <a:latin typeface="EB Garamond"/>
              <a:ea typeface="EB Garamond"/>
              <a:cs typeface="EB Garamond"/>
              <a:sym typeface="EB Garamond"/>
            </a:endParaRPr>
          </a:p>
        </p:txBody>
      </p:sp>
      <p:sp>
        <p:nvSpPr>
          <p:cNvPr id="157" name="Google Shape;157;p1"/>
          <p:cNvSpPr txBox="1"/>
          <p:nvPr/>
        </p:nvSpPr>
        <p:spPr>
          <a:xfrm>
            <a:off x="1097200" y="6219625"/>
            <a:ext cx="8873100" cy="9157500"/>
          </a:xfrm>
          <a:prstGeom prst="rect">
            <a:avLst/>
          </a:prstGeom>
          <a:noFill/>
          <a:ln>
            <a:noFill/>
          </a:ln>
        </p:spPr>
        <p:txBody>
          <a:bodyPr spcFirstLastPara="1" wrap="square" lIns="406375" tIns="406375" rIns="406375" bIns="406375" anchor="t" anchorCtr="0">
            <a:spAutoFit/>
          </a:bodyPr>
          <a:lstStyle/>
          <a:p>
            <a:pPr marL="0" marR="0" lvl="0" indent="0" algn="just" rtl="0">
              <a:spcBef>
                <a:spcPts val="0"/>
              </a:spcBef>
              <a:spcAft>
                <a:spcPts val="0"/>
              </a:spcAft>
              <a:buNone/>
            </a:pPr>
            <a:r>
              <a:rPr lang="en-US" sz="2700">
                <a:solidFill>
                  <a:srgbClr val="333333"/>
                </a:solidFill>
                <a:latin typeface="EB Garamond"/>
                <a:ea typeface="EB Garamond"/>
                <a:cs typeface="EB Garamond"/>
                <a:sym typeface="EB Garamond"/>
              </a:rPr>
              <a:t>Web Application is nothing but a piece of software running on a remote computer which can then be accessed by anyone and at anytime over the internet.The development of web applications would not have been this popular if the concept of RESTful(REpresentational State Transfer) system had not come into the picture</a:t>
            </a:r>
            <a:endParaRPr sz="2700">
              <a:solidFill>
                <a:srgbClr val="333333"/>
              </a:solidFill>
              <a:latin typeface="EB Garamond"/>
              <a:ea typeface="EB Garamond"/>
              <a:cs typeface="EB Garamond"/>
              <a:sym typeface="EB Garamond"/>
            </a:endParaRPr>
          </a:p>
          <a:p>
            <a:pPr marL="0" marR="0" lvl="0" indent="0" algn="just" rtl="0">
              <a:spcBef>
                <a:spcPts val="0"/>
              </a:spcBef>
              <a:spcAft>
                <a:spcPts val="0"/>
              </a:spcAft>
              <a:buNone/>
            </a:pPr>
            <a:r>
              <a:rPr lang="en-US" sz="2700">
                <a:solidFill>
                  <a:srgbClr val="333333"/>
                </a:solidFill>
                <a:latin typeface="EB Garamond"/>
                <a:ea typeface="EB Garamond"/>
                <a:cs typeface="EB Garamond"/>
                <a:sym typeface="EB Garamond"/>
              </a:rPr>
              <a:t>In the world of startups, the need for fast development of applications is rising. Companies constantly urge developers to create applications and other business software more quickly without sacrificing quality. In such situation, having a solution which provides RESTful APIs on the go based on the database details can be seen as a blessing.</a:t>
            </a:r>
            <a:endParaRPr sz="2700">
              <a:solidFill>
                <a:srgbClr val="333333"/>
              </a:solidFill>
              <a:latin typeface="EB Garamond"/>
              <a:ea typeface="EB Garamond"/>
              <a:cs typeface="EB Garamond"/>
              <a:sym typeface="EB Garamond"/>
            </a:endParaRPr>
          </a:p>
          <a:p>
            <a:pPr marL="0" lvl="0" indent="0" algn="just" rtl="0">
              <a:spcBef>
                <a:spcPts val="0"/>
              </a:spcBef>
              <a:spcAft>
                <a:spcPts val="0"/>
              </a:spcAft>
              <a:buClr>
                <a:schemeClr val="dk1"/>
              </a:buClr>
              <a:buFont typeface="Arial"/>
              <a:buNone/>
            </a:pPr>
            <a:r>
              <a:rPr lang="en-US" sz="2700">
                <a:solidFill>
                  <a:srgbClr val="333333"/>
                </a:solidFill>
                <a:latin typeface="EB Garamond"/>
                <a:ea typeface="EB Garamond"/>
                <a:cs typeface="EB Garamond"/>
                <a:sym typeface="EB Garamond"/>
              </a:rPr>
              <a:t>To address the situation, our work provides a solution by offering enterprise backend as a service.Our application communicates with the user to get their requirements in terms of database and takes care of the tasks like creating the database, hosting the database and creating a CRUD based RESTful APIs and providing the code for the same.</a:t>
            </a:r>
            <a:endParaRPr sz="2700">
              <a:solidFill>
                <a:srgbClr val="333333"/>
              </a:solidFill>
              <a:latin typeface="EB Garamond"/>
              <a:ea typeface="EB Garamond"/>
              <a:cs typeface="EB Garamond"/>
              <a:sym typeface="EB Garamond"/>
            </a:endParaRPr>
          </a:p>
          <a:p>
            <a:pPr marL="0" marR="0" lvl="0" indent="0" algn="just" rtl="0">
              <a:spcBef>
                <a:spcPts val="0"/>
              </a:spcBef>
              <a:spcAft>
                <a:spcPts val="0"/>
              </a:spcAft>
              <a:buNone/>
            </a:pPr>
            <a:r>
              <a:rPr lang="en-US" sz="2700">
                <a:solidFill>
                  <a:srgbClr val="333333"/>
                </a:solidFill>
                <a:latin typeface="EB Garamond"/>
                <a:ea typeface="EB Garamond"/>
                <a:cs typeface="EB Garamond"/>
                <a:sym typeface="EB Garamond"/>
              </a:rPr>
              <a:t>Automated generation of back-end API’s can save a lot of time. It can benefit not only IT experts, non IT people, but also small organizations or start ups.</a:t>
            </a:r>
            <a:r>
              <a:rPr lang="en-US" sz="3000">
                <a:solidFill>
                  <a:srgbClr val="333333"/>
                </a:solidFill>
                <a:latin typeface="Arial Narrow"/>
                <a:ea typeface="Arial Narrow"/>
                <a:cs typeface="Arial Narrow"/>
                <a:sym typeface="Arial Narrow"/>
              </a:rPr>
              <a:t> </a:t>
            </a:r>
            <a:endParaRPr sz="3000">
              <a:solidFill>
                <a:srgbClr val="333333"/>
              </a:solidFill>
              <a:latin typeface="Arial Narrow"/>
              <a:ea typeface="Arial Narrow"/>
              <a:cs typeface="Arial Narrow"/>
              <a:sym typeface="Arial Narrow"/>
            </a:endParaRPr>
          </a:p>
        </p:txBody>
      </p:sp>
      <p:sp>
        <p:nvSpPr>
          <p:cNvPr id="158" name="Google Shape;158;p1"/>
          <p:cNvSpPr txBox="1"/>
          <p:nvPr/>
        </p:nvSpPr>
        <p:spPr>
          <a:xfrm>
            <a:off x="720750" y="15845325"/>
            <a:ext cx="99696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3000" b="1">
                <a:solidFill>
                  <a:srgbClr val="F8F8F8"/>
                </a:solidFill>
                <a:latin typeface="EB Garamond"/>
                <a:ea typeface="EB Garamond"/>
                <a:cs typeface="EB Garamond"/>
                <a:sym typeface="EB Garamond"/>
              </a:rPr>
              <a:t>Problem Statement</a:t>
            </a:r>
            <a:endParaRPr sz="3000">
              <a:latin typeface="EB Garamond"/>
              <a:ea typeface="EB Garamond"/>
              <a:cs typeface="EB Garamond"/>
              <a:sym typeface="EB Garamond"/>
            </a:endParaRPr>
          </a:p>
        </p:txBody>
      </p:sp>
      <p:sp>
        <p:nvSpPr>
          <p:cNvPr id="159" name="Google Shape;159;p1"/>
          <p:cNvSpPr txBox="1"/>
          <p:nvPr/>
        </p:nvSpPr>
        <p:spPr>
          <a:xfrm>
            <a:off x="22275800" y="8808720"/>
            <a:ext cx="99822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3000" b="1" i="0" u="none" strike="noStrike" cap="none">
                <a:solidFill>
                  <a:srgbClr val="F8F8F8"/>
                </a:solidFill>
                <a:latin typeface="EB Garamond"/>
                <a:ea typeface="EB Garamond"/>
                <a:cs typeface="EB Garamond"/>
                <a:sym typeface="EB Garamond"/>
              </a:rPr>
              <a:t>Analysis and Results</a:t>
            </a:r>
            <a:endParaRPr sz="3000">
              <a:latin typeface="EB Garamond"/>
              <a:ea typeface="EB Garamond"/>
              <a:cs typeface="EB Garamond"/>
              <a:sym typeface="EB Garamond"/>
            </a:endParaRPr>
          </a:p>
        </p:txBody>
      </p:sp>
      <p:sp>
        <p:nvSpPr>
          <p:cNvPr id="160" name="Google Shape;160;p1"/>
          <p:cNvSpPr txBox="1"/>
          <p:nvPr/>
        </p:nvSpPr>
        <p:spPr>
          <a:xfrm>
            <a:off x="33077153" y="11904133"/>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3000" b="1" i="0" u="none" strike="noStrike" cap="none">
                <a:solidFill>
                  <a:srgbClr val="F8F8F8"/>
                </a:solidFill>
                <a:latin typeface="EB Garamond"/>
                <a:ea typeface="EB Garamond"/>
                <a:cs typeface="EB Garamond"/>
                <a:sym typeface="EB Garamond"/>
              </a:rPr>
              <a:t>Summar</a:t>
            </a:r>
            <a:r>
              <a:rPr lang="en-US" sz="3000" b="1">
                <a:solidFill>
                  <a:srgbClr val="F8F8F8"/>
                </a:solidFill>
                <a:latin typeface="EB Garamond"/>
                <a:ea typeface="EB Garamond"/>
                <a:cs typeface="EB Garamond"/>
                <a:sym typeface="EB Garamond"/>
              </a:rPr>
              <a:t>y</a:t>
            </a:r>
            <a:endParaRPr sz="3000">
              <a:latin typeface="EB Garamond"/>
              <a:ea typeface="EB Garamond"/>
              <a:cs typeface="EB Garamond"/>
              <a:sym typeface="EB Garamond"/>
            </a:endParaRPr>
          </a:p>
        </p:txBody>
      </p:sp>
      <p:sp>
        <p:nvSpPr>
          <p:cNvPr id="161" name="Google Shape;161;p1"/>
          <p:cNvSpPr txBox="1"/>
          <p:nvPr/>
        </p:nvSpPr>
        <p:spPr>
          <a:xfrm>
            <a:off x="33077153" y="17520920"/>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3000" b="1" i="0" u="none" strike="noStrike" cap="none">
                <a:solidFill>
                  <a:srgbClr val="F8F8F8"/>
                </a:solidFill>
                <a:latin typeface="EB Garamond"/>
                <a:ea typeface="EB Garamond"/>
                <a:cs typeface="EB Garamond"/>
                <a:sym typeface="EB Garamond"/>
              </a:rPr>
              <a:t>Key References</a:t>
            </a:r>
            <a:endParaRPr sz="3000">
              <a:latin typeface="EB Garamond"/>
              <a:ea typeface="EB Garamond"/>
              <a:cs typeface="EB Garamond"/>
              <a:sym typeface="EB Garamond"/>
            </a:endParaRPr>
          </a:p>
        </p:txBody>
      </p:sp>
      <p:sp>
        <p:nvSpPr>
          <p:cNvPr id="162" name="Google Shape;162;p1"/>
          <p:cNvSpPr txBox="1"/>
          <p:nvPr/>
        </p:nvSpPr>
        <p:spPr>
          <a:xfrm>
            <a:off x="33077153" y="26600575"/>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3000" b="1">
                <a:solidFill>
                  <a:srgbClr val="F8F8F8"/>
                </a:solidFill>
                <a:latin typeface="EB Garamond"/>
                <a:ea typeface="EB Garamond"/>
                <a:cs typeface="EB Garamond"/>
                <a:sym typeface="EB Garamond"/>
              </a:rPr>
              <a:t>Acknowledgments</a:t>
            </a:r>
            <a:endParaRPr sz="3000" b="1">
              <a:latin typeface="EB Garamond"/>
              <a:ea typeface="EB Garamond"/>
              <a:cs typeface="EB Garamond"/>
              <a:sym typeface="EB Garamond"/>
            </a:endParaRPr>
          </a:p>
        </p:txBody>
      </p:sp>
      <p:sp>
        <p:nvSpPr>
          <p:cNvPr id="163" name="Google Shape;163;p1"/>
          <p:cNvSpPr txBox="1"/>
          <p:nvPr/>
        </p:nvSpPr>
        <p:spPr>
          <a:xfrm>
            <a:off x="1246700" y="16493027"/>
            <a:ext cx="8873100" cy="8796600"/>
          </a:xfrm>
          <a:prstGeom prst="rect">
            <a:avLst/>
          </a:prstGeom>
          <a:noFill/>
          <a:ln>
            <a:noFill/>
          </a:ln>
        </p:spPr>
        <p:txBody>
          <a:bodyPr spcFirstLastPara="1" wrap="square" lIns="406375" tIns="406375" rIns="406375" bIns="406375" anchor="t" anchorCtr="0">
            <a:spAutoFit/>
          </a:bodyPr>
          <a:lstStyle/>
          <a:p>
            <a:pPr marL="0" marR="101600" lvl="0" indent="0" algn="just" rtl="0">
              <a:spcBef>
                <a:spcPts val="800"/>
              </a:spcBef>
              <a:spcAft>
                <a:spcPts val="0"/>
              </a:spcAft>
              <a:buClr>
                <a:schemeClr val="dk1"/>
              </a:buClr>
              <a:buSzPts val="1100"/>
              <a:buFont typeface="Arial"/>
              <a:buNone/>
            </a:pPr>
            <a:r>
              <a:rPr lang="en-US" sz="2700">
                <a:solidFill>
                  <a:srgbClr val="333333"/>
                </a:solidFill>
                <a:latin typeface="EB Garamond"/>
                <a:ea typeface="EB Garamond"/>
                <a:cs typeface="EB Garamond"/>
                <a:sym typeface="EB Garamond"/>
              </a:rPr>
              <a:t>Our problem statement is to build an application that will interact with the user to create a backend code that should create the required product with bare minimum requirements. Starting from the creation of the database to the creation of the APIs to communicate with the database, the user should be able to build applications in a few minutes with just a few clicks. The user should be able to achieve 3 main goals:</a:t>
            </a: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r>
              <a:rPr lang="en-US" sz="2700" b="1">
                <a:solidFill>
                  <a:srgbClr val="333333"/>
                </a:solidFill>
                <a:latin typeface="EB Garamond"/>
                <a:ea typeface="EB Garamond"/>
                <a:cs typeface="EB Garamond"/>
                <a:sym typeface="EB Garamond"/>
              </a:rPr>
              <a:t>Build Application:</a:t>
            </a:r>
            <a:endParaRPr sz="2700" b="1">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r>
              <a:rPr lang="en-US" sz="2700">
                <a:solidFill>
                  <a:srgbClr val="333333"/>
                </a:solidFill>
                <a:latin typeface="EB Garamond"/>
                <a:ea typeface="EB Garamond"/>
                <a:cs typeface="EB Garamond"/>
                <a:sym typeface="EB Garamond"/>
              </a:rPr>
              <a:t>The user should build the backend applications with just a few clicks and be able to host them on different cloud services.</a:t>
            </a: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r>
              <a:rPr lang="en-US" sz="2700" b="1">
                <a:solidFill>
                  <a:srgbClr val="333333"/>
                </a:solidFill>
                <a:latin typeface="EB Garamond"/>
                <a:ea typeface="EB Garamond"/>
                <a:cs typeface="EB Garamond"/>
                <a:sym typeface="EB Garamond"/>
              </a:rPr>
              <a:t>Generate Code:</a:t>
            </a:r>
            <a:endParaRPr sz="2700" b="1">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r>
              <a:rPr lang="en-US" sz="2700">
                <a:solidFill>
                  <a:srgbClr val="333333"/>
                </a:solidFill>
                <a:latin typeface="EB Garamond"/>
                <a:ea typeface="EB Garamond"/>
                <a:cs typeface="EB Garamond"/>
                <a:sym typeface="EB Garamond"/>
              </a:rPr>
              <a:t>The user should be able to generate the backend code without having any prior knowledge of coding.</a:t>
            </a: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r>
              <a:rPr lang="en-US" sz="2700" b="1">
                <a:solidFill>
                  <a:srgbClr val="333333"/>
                </a:solidFill>
                <a:latin typeface="EB Garamond"/>
                <a:ea typeface="EB Garamond"/>
                <a:cs typeface="EB Garamond"/>
                <a:sym typeface="EB Garamond"/>
              </a:rPr>
              <a:t>Build Databases:</a:t>
            </a:r>
            <a:endParaRPr sz="2700" b="1">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r>
              <a:rPr lang="en-US" sz="2700">
                <a:solidFill>
                  <a:srgbClr val="333333"/>
                </a:solidFill>
                <a:latin typeface="EB Garamond"/>
                <a:ea typeface="EB Garamond"/>
                <a:cs typeface="EB Garamond"/>
                <a:sym typeface="EB Garamond"/>
              </a:rPr>
              <a:t>The user should be able to migrate their existing databases or create new databases easily using our application.</a:t>
            </a:r>
            <a:endParaRPr sz="2700">
              <a:solidFill>
                <a:srgbClr val="333333"/>
              </a:solidFill>
              <a:latin typeface="EB Garamond"/>
              <a:ea typeface="EB Garamond"/>
              <a:cs typeface="EB Garamond"/>
              <a:sym typeface="EB Garamond"/>
            </a:endParaRPr>
          </a:p>
          <a:p>
            <a:pPr marL="0" marR="101600" lvl="0" indent="0" algn="just" rtl="0">
              <a:spcBef>
                <a:spcPts val="800"/>
              </a:spcBef>
              <a:spcAft>
                <a:spcPts val="0"/>
              </a:spcAft>
              <a:buClr>
                <a:schemeClr val="dk1"/>
              </a:buClr>
              <a:buSzPts val="1100"/>
              <a:buFont typeface="Arial"/>
              <a:buNone/>
            </a:pPr>
            <a:endParaRPr sz="2990">
              <a:solidFill>
                <a:srgbClr val="333333"/>
              </a:solidFill>
              <a:latin typeface="Arial Narrow"/>
              <a:ea typeface="Arial Narrow"/>
              <a:cs typeface="Arial Narrow"/>
              <a:sym typeface="Arial Narrow"/>
            </a:endParaRPr>
          </a:p>
          <a:p>
            <a:pPr marL="0" marR="101600" lvl="0" indent="0" algn="just" rtl="0">
              <a:spcBef>
                <a:spcPts val="800"/>
              </a:spcBef>
              <a:spcAft>
                <a:spcPts val="800"/>
              </a:spcAft>
              <a:buClr>
                <a:schemeClr val="dk1"/>
              </a:buClr>
              <a:buSzPts val="1100"/>
              <a:buFont typeface="Arial"/>
              <a:buNone/>
            </a:pPr>
            <a:endParaRPr sz="2990">
              <a:solidFill>
                <a:srgbClr val="333333"/>
              </a:solidFill>
              <a:latin typeface="Arial Narrow"/>
              <a:ea typeface="Arial Narrow"/>
              <a:cs typeface="Arial Narrow"/>
              <a:sym typeface="Arial Narrow"/>
            </a:endParaRPr>
          </a:p>
        </p:txBody>
      </p:sp>
      <p:sp>
        <p:nvSpPr>
          <p:cNvPr id="164" name="Google Shape;164;p1"/>
          <p:cNvSpPr txBox="1"/>
          <p:nvPr/>
        </p:nvSpPr>
        <p:spPr>
          <a:xfrm>
            <a:off x="33348775" y="12504375"/>
            <a:ext cx="9432600" cy="4714500"/>
          </a:xfrm>
          <a:prstGeom prst="rect">
            <a:avLst/>
          </a:prstGeom>
          <a:noFill/>
          <a:ln>
            <a:noFill/>
          </a:ln>
        </p:spPr>
        <p:txBody>
          <a:bodyPr spcFirstLastPara="1" wrap="square" lIns="406375" tIns="406375" rIns="406375" bIns="406375" anchor="t" anchorCtr="0">
            <a:spAutoFit/>
          </a:bodyPr>
          <a:lstStyle/>
          <a:p>
            <a:pPr marL="0" marR="0" lvl="0" indent="0" algn="just" rtl="0">
              <a:spcBef>
                <a:spcPts val="0"/>
              </a:spcBef>
              <a:spcAft>
                <a:spcPts val="0"/>
              </a:spcAft>
              <a:buNone/>
            </a:pPr>
            <a:r>
              <a:rPr lang="en-US" sz="2700">
                <a:solidFill>
                  <a:schemeClr val="dk1"/>
                </a:solidFill>
                <a:latin typeface="EB Garamond"/>
                <a:ea typeface="EB Garamond"/>
                <a:cs typeface="EB Garamond"/>
                <a:sym typeface="EB Garamond"/>
              </a:rPr>
              <a:t>EBaaS is a one stop application for developing and maintaining the complete back end of any application. Interacting with the UI, user can develop database, make updates in the database and have the API code ready to integrate the APIs with their own front end. User with their own servers can have the complete, efficient and speedy back end with all basic APIs ready with just few clicks and inputs. User can later make any changes in the API code provided by our code generator to also have user defined APIs. So EBaaS basically, as the name suggested, is an application to provide enterprise backed as a service.</a:t>
            </a:r>
            <a:endParaRPr sz="2700">
              <a:latin typeface="EB Garamond"/>
              <a:ea typeface="EB Garamond"/>
              <a:cs typeface="EB Garamond"/>
              <a:sym typeface="EB Garamond"/>
            </a:endParaRPr>
          </a:p>
          <a:p>
            <a:pPr marL="0" marR="0" lvl="0" indent="0" algn="just" rtl="0">
              <a:spcBef>
                <a:spcPts val="0"/>
              </a:spcBef>
              <a:spcAft>
                <a:spcPts val="0"/>
              </a:spcAft>
              <a:buNone/>
            </a:pPr>
            <a:endParaRPr sz="2987" b="0" i="0" u="none" strike="noStrike" cap="none">
              <a:solidFill>
                <a:schemeClr val="dk1"/>
              </a:solidFill>
              <a:latin typeface="Arial Narrow"/>
              <a:ea typeface="Arial Narrow"/>
              <a:cs typeface="Arial Narrow"/>
              <a:sym typeface="Arial Narrow"/>
            </a:endParaRPr>
          </a:p>
        </p:txBody>
      </p:sp>
      <p:sp>
        <p:nvSpPr>
          <p:cNvPr id="165" name="Google Shape;165;p1"/>
          <p:cNvSpPr txBox="1"/>
          <p:nvPr/>
        </p:nvSpPr>
        <p:spPr>
          <a:xfrm>
            <a:off x="12035350" y="5763075"/>
            <a:ext cx="8873100" cy="2081100"/>
          </a:xfrm>
          <a:prstGeom prst="rect">
            <a:avLst/>
          </a:prstGeom>
          <a:noFill/>
          <a:ln>
            <a:noFill/>
          </a:ln>
        </p:spPr>
        <p:txBody>
          <a:bodyPr spcFirstLastPara="1" wrap="square" lIns="406375" tIns="406375" rIns="406375" bIns="406375" anchor="t" anchorCtr="0">
            <a:spAutoFit/>
          </a:bodyPr>
          <a:lstStyle/>
          <a:p>
            <a:pPr marL="0" marR="0" lvl="0" indent="0" algn="just" rtl="0">
              <a:spcBef>
                <a:spcPts val="0"/>
              </a:spcBef>
              <a:spcAft>
                <a:spcPts val="0"/>
              </a:spcAft>
              <a:buNone/>
            </a:pPr>
            <a:r>
              <a:rPr lang="en-US" sz="2700">
                <a:solidFill>
                  <a:schemeClr val="dk1"/>
                </a:solidFill>
                <a:latin typeface="EB Garamond"/>
                <a:ea typeface="EB Garamond"/>
                <a:cs typeface="EB Garamond"/>
                <a:sym typeface="EB Garamond"/>
              </a:rPr>
              <a:t>that gives control to the models which are nothing but a representation of the information the user wanted to manage. Breaking it into various processes, two major processes stand out:</a:t>
            </a:r>
            <a:endParaRPr sz="2700">
              <a:solidFill>
                <a:schemeClr val="dk1"/>
              </a:solidFill>
              <a:latin typeface="EB Garamond"/>
              <a:ea typeface="EB Garamond"/>
              <a:cs typeface="EB Garamond"/>
              <a:sym typeface="EB Garamond"/>
            </a:endParaRPr>
          </a:p>
          <a:p>
            <a:pPr marL="0" lvl="2" indent="0" algn="just" rtl="0">
              <a:spcBef>
                <a:spcPts val="0"/>
              </a:spcBef>
              <a:spcAft>
                <a:spcPts val="0"/>
              </a:spcAft>
              <a:buClr>
                <a:schemeClr val="dk1"/>
              </a:buClr>
              <a:buFont typeface="Arial"/>
              <a:buNone/>
            </a:pPr>
            <a:endParaRPr sz="2987">
              <a:solidFill>
                <a:schemeClr val="dk1"/>
              </a:solidFill>
              <a:latin typeface="Arial Narrow"/>
              <a:ea typeface="Arial Narrow"/>
              <a:cs typeface="Arial Narrow"/>
              <a:sym typeface="Arial Narrow"/>
            </a:endParaRPr>
          </a:p>
        </p:txBody>
      </p:sp>
      <p:pic>
        <p:nvPicPr>
          <p:cNvPr id="166" name="Google Shape;166;p1"/>
          <p:cNvPicPr preferRelativeResize="0"/>
          <p:nvPr/>
        </p:nvPicPr>
        <p:blipFill rotWithShape="1">
          <a:blip r:embed="rId3">
            <a:alphaModFix/>
          </a:blip>
          <a:srcRect/>
          <a:stretch/>
        </p:blipFill>
        <p:spPr>
          <a:xfrm>
            <a:off x="24301619" y="10841126"/>
            <a:ext cx="6141043" cy="1854675"/>
          </a:xfrm>
          <a:prstGeom prst="rect">
            <a:avLst/>
          </a:prstGeom>
          <a:noFill/>
          <a:ln>
            <a:noFill/>
          </a:ln>
        </p:spPr>
      </p:pic>
      <p:sp>
        <p:nvSpPr>
          <p:cNvPr id="167" name="Google Shape;167;p1"/>
          <p:cNvSpPr txBox="1"/>
          <p:nvPr/>
        </p:nvSpPr>
        <p:spPr>
          <a:xfrm>
            <a:off x="22744853" y="12700002"/>
            <a:ext cx="8873100" cy="3119100"/>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2700">
                <a:solidFill>
                  <a:schemeClr val="dk1"/>
                </a:solidFill>
                <a:latin typeface="EB Garamond"/>
                <a:ea typeface="EB Garamond"/>
                <a:cs typeface="EB Garamond"/>
                <a:sym typeface="EB Garamond"/>
              </a:rPr>
              <a:t>The users evaluated the applications as follows:</a:t>
            </a:r>
            <a:endParaRPr sz="2700">
              <a:solidFill>
                <a:schemeClr val="dk1"/>
              </a:solidFill>
              <a:latin typeface="EB Garamond"/>
              <a:ea typeface="EB Garamond"/>
              <a:cs typeface="EB Garamond"/>
              <a:sym typeface="EB Garamond"/>
            </a:endParaRPr>
          </a:p>
          <a:p>
            <a:pPr marL="457200" marR="0" lvl="0" indent="-400050" algn="l" rtl="0">
              <a:spcBef>
                <a:spcPts val="0"/>
              </a:spcBef>
              <a:spcAft>
                <a:spcPts val="0"/>
              </a:spcAft>
              <a:buClr>
                <a:schemeClr val="dk1"/>
              </a:buClr>
              <a:buSzPts val="2700"/>
              <a:buFont typeface="Arial Narrow"/>
              <a:buChar char="●"/>
            </a:pPr>
            <a:r>
              <a:rPr lang="en-US" sz="2700" b="1" i="1">
                <a:solidFill>
                  <a:schemeClr val="dk1"/>
                </a:solidFill>
                <a:latin typeface="EB Garamond"/>
                <a:ea typeface="EB Garamond"/>
                <a:cs typeface="EB Garamond"/>
                <a:sym typeface="EB Garamond"/>
              </a:rPr>
              <a:t>Usability: </a:t>
            </a:r>
            <a:r>
              <a:rPr lang="en-US" sz="2700">
                <a:solidFill>
                  <a:schemeClr val="dk1"/>
                </a:solidFill>
                <a:latin typeface="EB Garamond"/>
                <a:ea typeface="EB Garamond"/>
                <a:cs typeface="EB Garamond"/>
                <a:sym typeface="EB Garamond"/>
              </a:rPr>
              <a:t>EBaaS performed extremely well as compared to other code generators. 9 out of 10 users were successfully able to launch the applications on EBaaS. Since users don’t need any prior coding knowledge to launch an application, it was very easy for users from non technical background also.</a:t>
            </a:r>
            <a:endParaRPr sz="2700">
              <a:solidFill>
                <a:schemeClr val="dk1"/>
              </a:solidFill>
              <a:latin typeface="EB Garamond"/>
              <a:ea typeface="EB Garamond"/>
              <a:cs typeface="EB Garamond"/>
              <a:sym typeface="EB Garamond"/>
            </a:endParaRPr>
          </a:p>
          <a:p>
            <a:pPr marL="457200" marR="0" lvl="0" indent="-400050" algn="l" rtl="0">
              <a:spcBef>
                <a:spcPts val="0"/>
              </a:spcBef>
              <a:spcAft>
                <a:spcPts val="0"/>
              </a:spcAft>
              <a:buClr>
                <a:schemeClr val="dk1"/>
              </a:buClr>
              <a:buSzPts val="2700"/>
              <a:buFont typeface="Arial Narrow"/>
              <a:buChar char="●"/>
            </a:pPr>
            <a:r>
              <a:rPr lang="en-US" sz="2700" b="1" i="1">
                <a:solidFill>
                  <a:schemeClr val="dk1"/>
                </a:solidFill>
                <a:latin typeface="EB Garamond"/>
                <a:ea typeface="EB Garamond"/>
                <a:cs typeface="EB Garamond"/>
                <a:sym typeface="EB Garamond"/>
              </a:rPr>
              <a:t>Speediness: </a:t>
            </a:r>
            <a:r>
              <a:rPr lang="en-US" sz="2700">
                <a:solidFill>
                  <a:schemeClr val="dk1"/>
                </a:solidFill>
                <a:latin typeface="EB Garamond"/>
                <a:ea typeface="EB Garamond"/>
                <a:cs typeface="EB Garamond"/>
                <a:sym typeface="EB Garamond"/>
              </a:rPr>
              <a:t>The average time to connect to a database and launch an application on EBaaS is around 12 seconds. Other code generators took upto 4 minutes.</a:t>
            </a:r>
            <a:endParaRPr sz="2700">
              <a:solidFill>
                <a:schemeClr val="dk1"/>
              </a:solidFill>
              <a:latin typeface="EB Garamond"/>
              <a:ea typeface="EB Garamond"/>
              <a:cs typeface="EB Garamond"/>
              <a:sym typeface="EB Garamond"/>
            </a:endParaRPr>
          </a:p>
        </p:txBody>
      </p:sp>
      <p:sp>
        <p:nvSpPr>
          <p:cNvPr id="168" name="Google Shape;168;p1"/>
          <p:cNvSpPr txBox="1"/>
          <p:nvPr/>
        </p:nvSpPr>
        <p:spPr>
          <a:xfrm>
            <a:off x="22744850" y="9238827"/>
            <a:ext cx="8873100" cy="1602300"/>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2700">
                <a:solidFill>
                  <a:schemeClr val="dk1"/>
                </a:solidFill>
                <a:latin typeface="EB Garamond"/>
                <a:ea typeface="EB Garamond"/>
                <a:cs typeface="EB Garamond"/>
                <a:sym typeface="EB Garamond"/>
              </a:rPr>
              <a:t>The application was evaluated by back-end developers, data scientists, and non technical people. </a:t>
            </a:r>
            <a:endParaRPr sz="2700">
              <a:latin typeface="EB Garamond"/>
              <a:ea typeface="EB Garamond"/>
              <a:cs typeface="EB Garamond"/>
              <a:sym typeface="EB Garamond"/>
            </a:endParaRPr>
          </a:p>
        </p:txBody>
      </p:sp>
      <p:sp>
        <p:nvSpPr>
          <p:cNvPr id="169" name="Google Shape;169;p1"/>
          <p:cNvSpPr txBox="1"/>
          <p:nvPr/>
        </p:nvSpPr>
        <p:spPr>
          <a:xfrm>
            <a:off x="11921025" y="7844175"/>
            <a:ext cx="8873100" cy="24143700"/>
          </a:xfrm>
          <a:prstGeom prst="rect">
            <a:avLst/>
          </a:prstGeom>
          <a:noFill/>
          <a:ln>
            <a:noFill/>
          </a:ln>
        </p:spPr>
        <p:txBody>
          <a:bodyPr spcFirstLastPara="1" wrap="square" lIns="91425" tIns="45700" rIns="91425" bIns="45700" anchor="t" anchorCtr="0">
            <a:spAutoFit/>
          </a:bodyPr>
          <a:lstStyle/>
          <a:p>
            <a:pPr marL="0" marR="0" lvl="2" indent="457200" algn="l" rtl="0">
              <a:spcBef>
                <a:spcPts val="0"/>
              </a:spcBef>
              <a:spcAft>
                <a:spcPts val="0"/>
              </a:spcAft>
              <a:buNone/>
            </a:pPr>
            <a:endParaRPr sz="3000" b="1">
              <a:solidFill>
                <a:schemeClr val="dk1"/>
              </a:solidFill>
              <a:latin typeface="Arial Narrow"/>
              <a:ea typeface="Arial Narrow"/>
              <a:cs typeface="Arial Narrow"/>
              <a:sym typeface="Arial Narrow"/>
            </a:endParaRPr>
          </a:p>
          <a:p>
            <a:pPr marL="0" marR="0" lvl="2" indent="457200" algn="l" rtl="0">
              <a:spcBef>
                <a:spcPts val="0"/>
              </a:spcBef>
              <a:spcAft>
                <a:spcPts val="0"/>
              </a:spcAft>
              <a:buNone/>
            </a:pPr>
            <a:r>
              <a:rPr lang="en-US" sz="3000" b="1">
                <a:solidFill>
                  <a:schemeClr val="dk1"/>
                </a:solidFill>
                <a:latin typeface="EB Garamond"/>
                <a:ea typeface="EB Garamond"/>
                <a:cs typeface="EB Garamond"/>
                <a:sym typeface="EB Garamond"/>
              </a:rPr>
              <a:t>Generating Models</a:t>
            </a:r>
            <a:endParaRPr sz="3000" b="1">
              <a:solidFill>
                <a:schemeClr val="dk1"/>
              </a:solidFill>
              <a:latin typeface="EB Garamond"/>
              <a:ea typeface="EB Garamond"/>
              <a:cs typeface="EB Garamond"/>
              <a:sym typeface="EB Garamond"/>
            </a:endParaRPr>
          </a:p>
          <a:p>
            <a:pPr marL="0" marR="0" lvl="2" indent="457200" algn="l" rtl="0">
              <a:spcBef>
                <a:spcPts val="0"/>
              </a:spcBef>
              <a:spcAft>
                <a:spcPts val="0"/>
              </a:spcAft>
              <a:buNone/>
            </a:pPr>
            <a:endParaRPr sz="2700" b="1">
              <a:solidFill>
                <a:schemeClr val="dk1"/>
              </a:solidFill>
              <a:latin typeface="EB Garamond"/>
              <a:ea typeface="EB Garamond"/>
              <a:cs typeface="EB Garamond"/>
              <a:sym typeface="EB Garamond"/>
            </a:endParaRPr>
          </a:p>
          <a:p>
            <a:pPr marL="457200" marR="0" lvl="2" indent="0" algn="just" rtl="0">
              <a:spcBef>
                <a:spcPts val="0"/>
              </a:spcBef>
              <a:spcAft>
                <a:spcPts val="0"/>
              </a:spcAft>
              <a:buNone/>
            </a:pPr>
            <a:r>
              <a:rPr lang="en-US" sz="2700">
                <a:solidFill>
                  <a:schemeClr val="dk1"/>
                </a:solidFill>
                <a:latin typeface="EB Garamond"/>
                <a:ea typeface="EB Garamond"/>
                <a:cs typeface="EB Garamond"/>
                <a:sym typeface="EB Garamond"/>
              </a:rPr>
              <a:t>The application generates the models based on the user requirements which is then mapped to a database entity. The application allows user not just to connect to an existing database but also allows to create one from scratch.</a:t>
            </a:r>
            <a:endParaRPr sz="2700">
              <a:solidFill>
                <a:schemeClr val="dk1"/>
              </a:solidFill>
              <a:latin typeface="EB Garamond"/>
              <a:ea typeface="EB Garamond"/>
              <a:cs typeface="EB Garamond"/>
              <a:sym typeface="EB Garamond"/>
            </a:endParaRPr>
          </a:p>
          <a:p>
            <a:pPr marL="457200" marR="0" lvl="0" indent="0" algn="just" rtl="0">
              <a:spcBef>
                <a:spcPts val="0"/>
              </a:spcBef>
              <a:spcAft>
                <a:spcPts val="0"/>
              </a:spcAft>
              <a:buNone/>
            </a:pPr>
            <a:r>
              <a:rPr lang="en-US" sz="2700">
                <a:solidFill>
                  <a:schemeClr val="dk1"/>
                </a:solidFill>
                <a:latin typeface="EB Garamond"/>
                <a:ea typeface="EB Garamond"/>
                <a:cs typeface="EB Garamond"/>
                <a:sym typeface="EB Garamond"/>
              </a:rPr>
              <a:t>After the creation or connecting to a existing one, the user can move ahead with modifying the database by adding/removing tables, columns, and relationships. Based on their operations, the corresponding changes will be made to the database. Behind the scenes, the application is focusing on operating and manipulating database models through simple SQL queries known to the whole world in a systematic and a more structural way. The progressive way of asking the information from the user leads to successful generation of models.</a:t>
            </a:r>
            <a:endParaRPr sz="2700">
              <a:solidFill>
                <a:schemeClr val="dk1"/>
              </a:solidFill>
              <a:latin typeface="EB Garamond"/>
              <a:ea typeface="EB Garamond"/>
              <a:cs typeface="EB Garamond"/>
              <a:sym typeface="EB Garamond"/>
            </a:endParaRPr>
          </a:p>
          <a:p>
            <a:pPr marL="457200" marR="0" lvl="0" indent="0" algn="just" rtl="0">
              <a:spcBef>
                <a:spcPts val="0"/>
              </a:spcBef>
              <a:spcAft>
                <a:spcPts val="0"/>
              </a:spcAft>
              <a:buNone/>
            </a:pPr>
            <a:endParaRPr sz="2700">
              <a:solidFill>
                <a:schemeClr val="dk1"/>
              </a:solidFill>
              <a:latin typeface="EB Garamond"/>
              <a:ea typeface="EB Garamond"/>
              <a:cs typeface="EB Garamond"/>
              <a:sym typeface="EB Garamond"/>
            </a:endParaRPr>
          </a:p>
          <a:p>
            <a:pPr marL="0" lvl="2" indent="457200" algn="l" rtl="0">
              <a:spcBef>
                <a:spcPts val="0"/>
              </a:spcBef>
              <a:spcAft>
                <a:spcPts val="0"/>
              </a:spcAft>
              <a:buNone/>
            </a:pPr>
            <a:r>
              <a:rPr lang="en-US" sz="3000" b="1">
                <a:solidFill>
                  <a:schemeClr val="dk1"/>
                </a:solidFill>
                <a:latin typeface="EB Garamond"/>
                <a:ea typeface="EB Garamond"/>
                <a:cs typeface="EB Garamond"/>
                <a:sym typeface="EB Garamond"/>
              </a:rPr>
              <a:t>Generating Code</a:t>
            </a:r>
            <a:endParaRPr sz="3000" b="1">
              <a:solidFill>
                <a:schemeClr val="dk1"/>
              </a:solidFill>
              <a:latin typeface="EB Garamond"/>
              <a:ea typeface="EB Garamond"/>
              <a:cs typeface="EB Garamond"/>
              <a:sym typeface="EB Garamond"/>
            </a:endParaRPr>
          </a:p>
          <a:p>
            <a:pPr marL="0" lvl="2" indent="457200" algn="l" rtl="0">
              <a:spcBef>
                <a:spcPts val="0"/>
              </a:spcBef>
              <a:spcAft>
                <a:spcPts val="0"/>
              </a:spcAft>
              <a:buNone/>
            </a:pPr>
            <a:endParaRPr sz="2700" b="1">
              <a:solidFill>
                <a:schemeClr val="dk1"/>
              </a:solidFill>
              <a:latin typeface="EB Garamond"/>
              <a:ea typeface="EB Garamond"/>
              <a:cs typeface="EB Garamond"/>
              <a:sym typeface="EB Garamond"/>
            </a:endParaRPr>
          </a:p>
          <a:p>
            <a:pPr marL="457200" lvl="2" indent="0" algn="just" rtl="0">
              <a:spcBef>
                <a:spcPts val="0"/>
              </a:spcBef>
              <a:spcAft>
                <a:spcPts val="0"/>
              </a:spcAft>
              <a:buNone/>
            </a:pPr>
            <a:r>
              <a:rPr lang="en-US" sz="2700">
                <a:solidFill>
                  <a:schemeClr val="dk1"/>
                </a:solidFill>
                <a:latin typeface="EB Garamond"/>
                <a:ea typeface="EB Garamond"/>
                <a:cs typeface="EB Garamond"/>
                <a:sym typeface="EB Garamond"/>
              </a:rPr>
              <a:t>The generated code uses the REST Architecture for exploiting the advantages it has over SOAP, GraphQL and others. JavaScript as the language for backend considering its popularity. Once that was decided, the generation of code involved various processes as follows:</a:t>
            </a:r>
            <a:endParaRPr sz="2700">
              <a:solidFill>
                <a:schemeClr val="dk1"/>
              </a:solidFill>
              <a:latin typeface="EB Garamond"/>
              <a:ea typeface="EB Garamond"/>
              <a:cs typeface="EB Garamond"/>
              <a:sym typeface="EB Garamond"/>
            </a:endParaRPr>
          </a:p>
          <a:p>
            <a:pPr marL="457200" lvl="2" indent="0" algn="just" rtl="0">
              <a:spcBef>
                <a:spcPts val="0"/>
              </a:spcBef>
              <a:spcAft>
                <a:spcPts val="0"/>
              </a:spcAft>
              <a:buNone/>
            </a:pPr>
            <a:r>
              <a:rPr lang="en-US" sz="2700" b="1" i="1">
                <a:solidFill>
                  <a:schemeClr val="dk1"/>
                </a:solidFill>
                <a:latin typeface="EB Garamond"/>
                <a:ea typeface="EB Garamond"/>
                <a:cs typeface="EB Garamond"/>
                <a:sym typeface="EB Garamond"/>
              </a:rPr>
              <a:t>1) Mapping Models</a:t>
            </a:r>
            <a:r>
              <a:rPr lang="en-US" sz="2700" b="1">
                <a:solidFill>
                  <a:schemeClr val="dk1"/>
                </a:solidFill>
                <a:latin typeface="EB Garamond"/>
                <a:ea typeface="EB Garamond"/>
                <a:cs typeface="EB Garamond"/>
                <a:sym typeface="EB Garamond"/>
              </a:rPr>
              <a:t>:</a:t>
            </a:r>
            <a:r>
              <a:rPr lang="en-US" sz="2700">
                <a:solidFill>
                  <a:schemeClr val="dk1"/>
                </a:solidFill>
                <a:latin typeface="EB Garamond"/>
                <a:ea typeface="EB Garamond"/>
                <a:cs typeface="EB Garamond"/>
                <a:sym typeface="EB Garamond"/>
              </a:rPr>
              <a:t> This process indulges in converting the database models to JavaScript Objects. We used Sequelize ORM to exploit its features for generating the Javascript entities directly from the provided database schema. Sequelize also takes care of mapping the relations between models.</a:t>
            </a:r>
            <a:endParaRPr sz="2700">
              <a:solidFill>
                <a:schemeClr val="dk1"/>
              </a:solidFill>
              <a:latin typeface="EB Garamond"/>
              <a:ea typeface="EB Garamond"/>
              <a:cs typeface="EB Garamond"/>
              <a:sym typeface="EB Garamond"/>
            </a:endParaRPr>
          </a:p>
          <a:p>
            <a:pPr marL="457200" lvl="2" indent="0" algn="just" rtl="0">
              <a:spcBef>
                <a:spcPts val="0"/>
              </a:spcBef>
              <a:spcAft>
                <a:spcPts val="0"/>
              </a:spcAft>
              <a:buNone/>
            </a:pPr>
            <a:r>
              <a:rPr lang="en-US" sz="2700" b="1" i="1">
                <a:solidFill>
                  <a:schemeClr val="dk1"/>
                </a:solidFill>
                <a:latin typeface="EB Garamond"/>
                <a:ea typeface="EB Garamond"/>
                <a:cs typeface="EB Garamond"/>
                <a:sym typeface="EB Garamond"/>
              </a:rPr>
              <a:t>2) File Structure:</a:t>
            </a:r>
            <a:r>
              <a:rPr lang="en-US" sz="2700">
                <a:solidFill>
                  <a:schemeClr val="dk1"/>
                </a:solidFill>
                <a:latin typeface="EB Garamond"/>
                <a:ea typeface="EB Garamond"/>
                <a:cs typeface="EB Garamond"/>
                <a:sym typeface="EB Garamond"/>
              </a:rPr>
              <a:t> We decided to organize and present the files around features and not roles to bring the uniformity across the back-end code. Route files separated from “index.js” which works as the router. This file structure ensures the best practices are followed and brings modularity in terms of structure.</a:t>
            </a:r>
            <a:endParaRPr sz="2700">
              <a:solidFill>
                <a:schemeClr val="dk1"/>
              </a:solidFill>
              <a:latin typeface="EB Garamond"/>
              <a:ea typeface="EB Garamond"/>
              <a:cs typeface="EB Garamond"/>
              <a:sym typeface="EB Garamond"/>
            </a:endParaRPr>
          </a:p>
          <a:p>
            <a:pPr marL="457200" lvl="2" indent="0" algn="just" rtl="0">
              <a:spcBef>
                <a:spcPts val="0"/>
              </a:spcBef>
              <a:spcAft>
                <a:spcPts val="0"/>
              </a:spcAft>
              <a:buNone/>
            </a:pPr>
            <a:r>
              <a:rPr lang="en-US" sz="2700" b="1" i="1">
                <a:solidFill>
                  <a:schemeClr val="dk1"/>
                </a:solidFill>
                <a:latin typeface="EB Garamond"/>
                <a:ea typeface="EB Garamond"/>
                <a:cs typeface="EB Garamond"/>
                <a:sym typeface="EB Garamond"/>
              </a:rPr>
              <a:t>3) Database Connection:</a:t>
            </a:r>
            <a:r>
              <a:rPr lang="en-US" sz="2700">
                <a:solidFill>
                  <a:schemeClr val="dk1"/>
                </a:solidFill>
                <a:latin typeface="EB Garamond"/>
                <a:ea typeface="EB Garamond"/>
                <a:cs typeface="EB Garamond"/>
                <a:sym typeface="EB Garamond"/>
              </a:rPr>
              <a:t> Coming to the connection to the database, the project manages a pool of connection which eliminates problems related to connections like open connections. </a:t>
            </a:r>
            <a:endParaRPr sz="2700">
              <a:solidFill>
                <a:schemeClr val="dk1"/>
              </a:solidFill>
              <a:latin typeface="EB Garamond"/>
              <a:ea typeface="EB Garamond"/>
              <a:cs typeface="EB Garamond"/>
              <a:sym typeface="EB Garamond"/>
            </a:endParaRPr>
          </a:p>
          <a:p>
            <a:pPr marL="457200" lvl="2" indent="0" algn="just" rtl="0">
              <a:spcBef>
                <a:spcPts val="0"/>
              </a:spcBef>
              <a:spcAft>
                <a:spcPts val="0"/>
              </a:spcAft>
              <a:buNone/>
            </a:pPr>
            <a:r>
              <a:rPr lang="en-US" sz="2700" b="1" i="1">
                <a:solidFill>
                  <a:schemeClr val="dk1"/>
                </a:solidFill>
                <a:latin typeface="EB Garamond"/>
                <a:ea typeface="EB Garamond"/>
                <a:cs typeface="EB Garamond"/>
                <a:sym typeface="EB Garamond"/>
              </a:rPr>
              <a:t>4) URIs:</a:t>
            </a:r>
            <a:r>
              <a:rPr lang="en-US" sz="2700">
                <a:solidFill>
                  <a:schemeClr val="dk1"/>
                </a:solidFill>
                <a:latin typeface="EB Garamond"/>
                <a:ea typeface="EB Garamond"/>
                <a:cs typeface="EB Garamond"/>
                <a:sym typeface="EB Garamond"/>
              </a:rPr>
              <a:t> Which URIs to provide was the most critical part. The project only kept focus on generating CRUD operations APIs through skeletons as shown below. To not overcrowd the users with APIs, we decided to project APIs based on :</a:t>
            </a:r>
            <a:endParaRPr sz="2700">
              <a:solidFill>
                <a:schemeClr val="dk1"/>
              </a:solidFill>
              <a:latin typeface="EB Garamond"/>
              <a:ea typeface="EB Garamond"/>
              <a:cs typeface="EB Garamond"/>
              <a:sym typeface="EB Garamond"/>
            </a:endParaRPr>
          </a:p>
          <a:p>
            <a:pPr marL="457200" lvl="2" indent="0" algn="just" rtl="0">
              <a:spcBef>
                <a:spcPts val="0"/>
              </a:spcBef>
              <a:spcAft>
                <a:spcPts val="0"/>
              </a:spcAft>
              <a:buNone/>
            </a:pPr>
            <a:endParaRPr sz="2700">
              <a:solidFill>
                <a:schemeClr val="dk1"/>
              </a:solidFill>
              <a:latin typeface="EB Garamond"/>
              <a:ea typeface="EB Garamond"/>
              <a:cs typeface="EB Garamond"/>
              <a:sym typeface="EB Garamond"/>
            </a:endParaRPr>
          </a:p>
          <a:p>
            <a:pPr marL="457200" lvl="2" indent="0" algn="just" rtl="0">
              <a:spcBef>
                <a:spcPts val="0"/>
              </a:spcBef>
              <a:spcAft>
                <a:spcPts val="0"/>
              </a:spcAft>
              <a:buNone/>
            </a:pPr>
            <a:endParaRPr sz="3000">
              <a:solidFill>
                <a:schemeClr val="dk1"/>
              </a:solidFill>
              <a:latin typeface="Arial Narrow"/>
              <a:ea typeface="Arial Narrow"/>
              <a:cs typeface="Arial Narrow"/>
              <a:sym typeface="Arial Narrow"/>
            </a:endParaRPr>
          </a:p>
          <a:p>
            <a:pPr marL="457200" lvl="2" indent="0" algn="just" rtl="0">
              <a:spcBef>
                <a:spcPts val="0"/>
              </a:spcBef>
              <a:spcAft>
                <a:spcPts val="0"/>
              </a:spcAft>
              <a:buClr>
                <a:schemeClr val="dk1"/>
              </a:buClr>
              <a:buFont typeface="Arial"/>
              <a:buNone/>
            </a:pPr>
            <a:endParaRPr sz="3000">
              <a:solidFill>
                <a:schemeClr val="dk1"/>
              </a:solidFill>
              <a:latin typeface="Arial Narrow"/>
              <a:ea typeface="Arial Narrow"/>
              <a:cs typeface="Arial Narrow"/>
              <a:sym typeface="Arial Narrow"/>
            </a:endParaRPr>
          </a:p>
        </p:txBody>
      </p:sp>
      <p:sp>
        <p:nvSpPr>
          <p:cNvPr id="170" name="Google Shape;170;p1"/>
          <p:cNvSpPr txBox="1"/>
          <p:nvPr/>
        </p:nvSpPr>
        <p:spPr>
          <a:xfrm>
            <a:off x="22744853" y="24000583"/>
            <a:ext cx="8873100" cy="3119100"/>
          </a:xfrm>
          <a:prstGeom prst="rect">
            <a:avLst/>
          </a:prstGeom>
          <a:noFill/>
          <a:ln>
            <a:noFill/>
          </a:ln>
        </p:spPr>
        <p:txBody>
          <a:bodyPr spcFirstLastPara="1" wrap="square" lIns="406375" tIns="406375" rIns="406375" bIns="406375" anchor="t" anchorCtr="0">
            <a:spAutoFit/>
          </a:bodyPr>
          <a:lstStyle/>
          <a:p>
            <a:pPr marL="457200" marR="0" lvl="0" indent="-400050" algn="l" rtl="0">
              <a:spcBef>
                <a:spcPts val="0"/>
              </a:spcBef>
              <a:spcAft>
                <a:spcPts val="0"/>
              </a:spcAft>
              <a:buClr>
                <a:schemeClr val="dk1"/>
              </a:buClr>
              <a:buSzPts val="2700"/>
              <a:buFont typeface="Arial Narrow"/>
              <a:buChar char="●"/>
            </a:pPr>
            <a:r>
              <a:rPr lang="en-US" sz="2700" b="1" i="1">
                <a:solidFill>
                  <a:schemeClr val="dk1"/>
                </a:solidFill>
                <a:latin typeface="EB Garamond"/>
                <a:ea typeface="EB Garamond"/>
                <a:cs typeface="EB Garamond"/>
                <a:sym typeface="EB Garamond"/>
              </a:rPr>
              <a:t>Code Quality: </a:t>
            </a:r>
            <a:r>
              <a:rPr lang="en-US" sz="2700">
                <a:solidFill>
                  <a:schemeClr val="dk1"/>
                </a:solidFill>
                <a:latin typeface="EB Garamond"/>
                <a:ea typeface="EB Garamond"/>
                <a:cs typeface="EB Garamond"/>
                <a:sym typeface="EB Garamond"/>
              </a:rPr>
              <a:t>EBaaS gives the JavaScript code that can be easily modified and managed later. The number of lines of codes were comparatively less as compared to other code generators. </a:t>
            </a:r>
            <a:endParaRPr sz="2700">
              <a:latin typeface="EB Garamond"/>
              <a:ea typeface="EB Garamond"/>
              <a:cs typeface="EB Garamond"/>
              <a:sym typeface="EB Garamond"/>
            </a:endParaRPr>
          </a:p>
        </p:txBody>
      </p:sp>
      <p:sp>
        <p:nvSpPr>
          <p:cNvPr id="171" name="Google Shape;171;p1"/>
          <p:cNvSpPr/>
          <p:nvPr/>
        </p:nvSpPr>
        <p:spPr>
          <a:xfrm>
            <a:off x="294218" y="674666"/>
            <a:ext cx="10373784" cy="1854673"/>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6060" b="1">
                <a:solidFill>
                  <a:srgbClr val="E5A823"/>
                </a:solidFill>
                <a:latin typeface="EB Garamond"/>
                <a:ea typeface="EB Garamond"/>
                <a:cs typeface="EB Garamond"/>
                <a:sym typeface="EB Garamond"/>
              </a:rPr>
              <a:t>Computer Engineering Department</a:t>
            </a:r>
            <a:endParaRPr sz="1700">
              <a:solidFill>
                <a:srgbClr val="E5A823"/>
              </a:solidFill>
              <a:latin typeface="EB Garamond"/>
              <a:ea typeface="EB Garamond"/>
              <a:cs typeface="EB Garamond"/>
              <a:sym typeface="EB Garamond"/>
            </a:endParaRPr>
          </a:p>
        </p:txBody>
      </p:sp>
      <p:sp>
        <p:nvSpPr>
          <p:cNvPr id="172" name="Google Shape;172;p1"/>
          <p:cNvSpPr/>
          <p:nvPr/>
        </p:nvSpPr>
        <p:spPr>
          <a:xfrm>
            <a:off x="32626225" y="998525"/>
            <a:ext cx="10877700" cy="3405900"/>
          </a:xfrm>
          <a:prstGeom prst="rect">
            <a:avLst/>
          </a:prstGeom>
          <a:noFill/>
          <a:ln>
            <a:noFill/>
          </a:ln>
        </p:spPr>
        <p:txBody>
          <a:bodyPr spcFirstLastPara="1" wrap="square" lIns="81100" tIns="40525" rIns="81100" bIns="40525" anchor="t" anchorCtr="0">
            <a:spAutoFit/>
          </a:bodyPr>
          <a:lstStyle/>
          <a:p>
            <a:pPr marL="0" marR="0" lvl="0" indent="0" algn="l" rtl="0">
              <a:spcBef>
                <a:spcPts val="0"/>
              </a:spcBef>
              <a:spcAft>
                <a:spcPts val="0"/>
              </a:spcAft>
              <a:buNone/>
            </a:pPr>
            <a:r>
              <a:rPr lang="en-US" sz="3900" b="1">
                <a:solidFill>
                  <a:srgbClr val="FFFFFF"/>
                </a:solidFill>
                <a:latin typeface="EB Garamond"/>
                <a:ea typeface="EB Garamond"/>
                <a:cs typeface="EB Garamond"/>
                <a:sym typeface="EB Garamond"/>
              </a:rPr>
              <a:t>Bodiwala, Ma</a:t>
            </a:r>
            <a:r>
              <a:rPr lang="en-US" sz="3750" b="1">
                <a:solidFill>
                  <a:srgbClr val="FFFFFF"/>
                </a:solidFill>
                <a:latin typeface="EB Garamond"/>
                <a:ea typeface="EB Garamond"/>
                <a:cs typeface="EB Garamond"/>
                <a:sym typeface="EB Garamond"/>
              </a:rPr>
              <a:t>ulin	(MS Computer Engineering)</a:t>
            </a:r>
            <a:endParaRPr sz="3750" b="1">
              <a:solidFill>
                <a:srgbClr val="FFFFFF"/>
              </a:solidFill>
              <a:latin typeface="EB Garamond"/>
              <a:ea typeface="EB Garamond"/>
              <a:cs typeface="EB Garamond"/>
              <a:sym typeface="EB Garamond"/>
            </a:endParaRPr>
          </a:p>
          <a:p>
            <a:pPr marL="0" marR="0" lvl="0" indent="0" algn="l" rtl="0">
              <a:spcBef>
                <a:spcPts val="0"/>
              </a:spcBef>
              <a:spcAft>
                <a:spcPts val="0"/>
              </a:spcAft>
              <a:buNone/>
            </a:pPr>
            <a:endParaRPr sz="1150" b="1">
              <a:solidFill>
                <a:srgbClr val="FFFFFF"/>
              </a:solidFill>
              <a:latin typeface="EB Garamond"/>
              <a:ea typeface="EB Garamond"/>
              <a:cs typeface="EB Garamond"/>
              <a:sym typeface="EB Garamond"/>
            </a:endParaRPr>
          </a:p>
          <a:p>
            <a:pPr marL="0" marR="0" lvl="0" indent="0" algn="l" rtl="0">
              <a:spcBef>
                <a:spcPts val="0"/>
              </a:spcBef>
              <a:spcAft>
                <a:spcPts val="0"/>
              </a:spcAft>
              <a:buNone/>
            </a:pPr>
            <a:r>
              <a:rPr lang="en-US" sz="3750" b="1">
                <a:solidFill>
                  <a:srgbClr val="FFFFFF"/>
                </a:solidFill>
                <a:latin typeface="EB Garamond"/>
                <a:ea typeface="EB Garamond"/>
                <a:cs typeface="EB Garamond"/>
                <a:sym typeface="EB Garamond"/>
              </a:rPr>
              <a:t>Doshatti, Aditya 	(MS Software Engineering)</a:t>
            </a:r>
            <a:endParaRPr sz="3750" b="1">
              <a:solidFill>
                <a:srgbClr val="FFFFFF"/>
              </a:solidFill>
              <a:latin typeface="EB Garamond"/>
              <a:ea typeface="EB Garamond"/>
              <a:cs typeface="EB Garamond"/>
              <a:sym typeface="EB Garamond"/>
            </a:endParaRPr>
          </a:p>
          <a:p>
            <a:pPr marL="0" marR="0" lvl="0" indent="0" algn="l" rtl="0">
              <a:spcBef>
                <a:spcPts val="0"/>
              </a:spcBef>
              <a:spcAft>
                <a:spcPts val="0"/>
              </a:spcAft>
              <a:buNone/>
            </a:pPr>
            <a:endParaRPr sz="1150" b="1">
              <a:solidFill>
                <a:srgbClr val="FFFFFF"/>
              </a:solidFill>
              <a:latin typeface="EB Garamond"/>
              <a:ea typeface="EB Garamond"/>
              <a:cs typeface="EB Garamond"/>
              <a:sym typeface="EB Garamond"/>
            </a:endParaRPr>
          </a:p>
          <a:p>
            <a:pPr marL="0" marR="0" lvl="0" indent="0" algn="l" rtl="0">
              <a:spcBef>
                <a:spcPts val="0"/>
              </a:spcBef>
              <a:spcAft>
                <a:spcPts val="0"/>
              </a:spcAft>
              <a:buNone/>
            </a:pPr>
            <a:r>
              <a:rPr lang="en-US" sz="3750" b="1">
                <a:solidFill>
                  <a:srgbClr val="FFFFFF"/>
                </a:solidFill>
                <a:latin typeface="EB Garamond"/>
                <a:ea typeface="EB Garamond"/>
                <a:cs typeface="EB Garamond"/>
                <a:sym typeface="EB Garamond"/>
              </a:rPr>
              <a:t>Kapadia, Darshil 	(MS Software Engineering)</a:t>
            </a:r>
            <a:endParaRPr sz="3750" b="1">
              <a:solidFill>
                <a:srgbClr val="FFFFFF"/>
              </a:solidFill>
              <a:latin typeface="EB Garamond"/>
              <a:ea typeface="EB Garamond"/>
              <a:cs typeface="EB Garamond"/>
              <a:sym typeface="EB Garamond"/>
            </a:endParaRPr>
          </a:p>
          <a:p>
            <a:pPr marL="0" marR="0" lvl="0" indent="0" algn="l" rtl="0">
              <a:spcBef>
                <a:spcPts val="0"/>
              </a:spcBef>
              <a:spcAft>
                <a:spcPts val="0"/>
              </a:spcAft>
              <a:buNone/>
            </a:pPr>
            <a:endParaRPr sz="1150" b="1">
              <a:solidFill>
                <a:srgbClr val="FFFFFF"/>
              </a:solidFill>
              <a:latin typeface="EB Garamond"/>
              <a:ea typeface="EB Garamond"/>
              <a:cs typeface="EB Garamond"/>
              <a:sym typeface="EB Garamond"/>
            </a:endParaRPr>
          </a:p>
          <a:p>
            <a:pPr marL="0" marR="0" lvl="0" indent="0" algn="l" rtl="0">
              <a:spcBef>
                <a:spcPts val="0"/>
              </a:spcBef>
              <a:spcAft>
                <a:spcPts val="0"/>
              </a:spcAft>
              <a:buNone/>
            </a:pPr>
            <a:r>
              <a:rPr lang="en-US" sz="3750" b="1">
                <a:solidFill>
                  <a:srgbClr val="FFFFFF"/>
                </a:solidFill>
                <a:latin typeface="EB Garamond"/>
                <a:ea typeface="EB Garamond"/>
                <a:cs typeface="EB Garamond"/>
                <a:sym typeface="EB Garamond"/>
              </a:rPr>
              <a:t>Nyati, Devashish	(MS Software Engineering)</a:t>
            </a:r>
            <a:endParaRPr sz="3750">
              <a:latin typeface="EB Garamond"/>
              <a:ea typeface="EB Garamond"/>
              <a:cs typeface="EB Garamond"/>
              <a:sym typeface="EB Garamond"/>
            </a:endParaRPr>
          </a:p>
          <a:p>
            <a:pPr marL="0" marR="0" lvl="0" indent="0" algn="ctr" rtl="0">
              <a:spcBef>
                <a:spcPts val="0"/>
              </a:spcBef>
              <a:spcAft>
                <a:spcPts val="0"/>
              </a:spcAft>
              <a:buNone/>
            </a:pPr>
            <a:endParaRPr sz="3600" b="1">
              <a:solidFill>
                <a:srgbClr val="FFFFFF"/>
              </a:solidFill>
              <a:latin typeface="Arial"/>
              <a:ea typeface="Arial"/>
              <a:cs typeface="Arial"/>
              <a:sym typeface="Arial"/>
            </a:endParaRPr>
          </a:p>
        </p:txBody>
      </p:sp>
      <p:pic>
        <p:nvPicPr>
          <p:cNvPr id="173" name="Google Shape;173;p1"/>
          <p:cNvPicPr preferRelativeResize="0"/>
          <p:nvPr/>
        </p:nvPicPr>
        <p:blipFill rotWithShape="1">
          <a:blip r:embed="rId4">
            <a:alphaModFix/>
          </a:blip>
          <a:srcRect/>
          <a:stretch/>
        </p:blipFill>
        <p:spPr>
          <a:xfrm>
            <a:off x="4357040" y="2677081"/>
            <a:ext cx="1600351" cy="1965631"/>
          </a:xfrm>
          <a:prstGeom prst="rect">
            <a:avLst/>
          </a:prstGeom>
          <a:noFill/>
          <a:ln>
            <a:noFill/>
          </a:ln>
        </p:spPr>
      </p:pic>
      <p:sp>
        <p:nvSpPr>
          <p:cNvPr id="174" name="Google Shape;174;p1"/>
          <p:cNvSpPr txBox="1"/>
          <p:nvPr/>
        </p:nvSpPr>
        <p:spPr>
          <a:xfrm>
            <a:off x="698501" y="28948464"/>
            <a:ext cx="9969600" cy="525000"/>
          </a:xfrm>
          <a:prstGeom prst="rect">
            <a:avLst/>
          </a:prstGeom>
          <a:solidFill>
            <a:schemeClr val="accent2"/>
          </a:solidFill>
          <a:ln>
            <a:noFill/>
          </a:ln>
        </p:spPr>
        <p:txBody>
          <a:bodyPr spcFirstLastPara="1" wrap="square" lIns="81100" tIns="40550" rIns="81100" bIns="40550" anchor="t" anchorCtr="0">
            <a:noAutofit/>
          </a:bodyPr>
          <a:lstStyle/>
          <a:p>
            <a:pPr marL="0" marR="0" lvl="0" indent="0" algn="ctr" rtl="0">
              <a:spcBef>
                <a:spcPts val="0"/>
              </a:spcBef>
              <a:spcAft>
                <a:spcPts val="0"/>
              </a:spcAft>
              <a:buNone/>
            </a:pPr>
            <a:r>
              <a:rPr lang="en-US" sz="3000" b="1">
                <a:solidFill>
                  <a:srgbClr val="F8F8F8"/>
                </a:solidFill>
                <a:latin typeface="EB Garamond"/>
                <a:ea typeface="EB Garamond"/>
                <a:cs typeface="EB Garamond"/>
                <a:sym typeface="EB Garamond"/>
              </a:rPr>
              <a:t>Methodology</a:t>
            </a:r>
            <a:endParaRPr sz="3000">
              <a:latin typeface="EB Garamond"/>
              <a:ea typeface="EB Garamond"/>
              <a:cs typeface="EB Garamond"/>
              <a:sym typeface="EB Garamond"/>
            </a:endParaRPr>
          </a:p>
        </p:txBody>
      </p:sp>
      <p:sp>
        <p:nvSpPr>
          <p:cNvPr id="175" name="Google Shape;175;p1"/>
          <p:cNvSpPr txBox="1"/>
          <p:nvPr/>
        </p:nvSpPr>
        <p:spPr>
          <a:xfrm>
            <a:off x="1044575" y="29686325"/>
            <a:ext cx="9075300" cy="2081100"/>
          </a:xfrm>
          <a:prstGeom prst="rect">
            <a:avLst/>
          </a:prstGeom>
          <a:noFill/>
          <a:ln>
            <a:noFill/>
          </a:ln>
        </p:spPr>
        <p:txBody>
          <a:bodyPr spcFirstLastPara="1" wrap="square" lIns="406375" tIns="406375" rIns="406375" bIns="406375" anchor="t" anchorCtr="0">
            <a:noAutofit/>
          </a:bodyPr>
          <a:lstStyle/>
          <a:p>
            <a:pPr marL="0" lvl="0" indent="0" algn="just" rtl="0">
              <a:spcBef>
                <a:spcPts val="0"/>
              </a:spcBef>
              <a:spcAft>
                <a:spcPts val="0"/>
              </a:spcAft>
              <a:buClr>
                <a:schemeClr val="dk1"/>
              </a:buClr>
              <a:buFont typeface="Arial"/>
              <a:buNone/>
            </a:pPr>
            <a:r>
              <a:rPr lang="en-US" sz="2700">
                <a:solidFill>
                  <a:schemeClr val="dk1"/>
                </a:solidFill>
                <a:latin typeface="EB Garamond"/>
                <a:ea typeface="EB Garamond"/>
                <a:cs typeface="EB Garamond"/>
                <a:sym typeface="EB Garamond"/>
              </a:rPr>
              <a:t>The project aims for allowing user to control the information from nothing but just the mere knowledge of the user of what information he/she wants to manage. Putting it in a technical context, the project is trying to provide the user with a backend</a:t>
            </a:r>
            <a:endParaRPr sz="2990">
              <a:solidFill>
                <a:srgbClr val="333333"/>
              </a:solidFill>
              <a:latin typeface="Arial Narrow"/>
              <a:ea typeface="Arial Narrow"/>
              <a:cs typeface="Arial Narrow"/>
              <a:sym typeface="Arial Narrow"/>
            </a:endParaRPr>
          </a:p>
        </p:txBody>
      </p:sp>
      <p:pic>
        <p:nvPicPr>
          <p:cNvPr id="176" name="Google Shape;176;p1"/>
          <p:cNvPicPr preferRelativeResize="0"/>
          <p:nvPr/>
        </p:nvPicPr>
        <p:blipFill>
          <a:blip r:embed="rId5">
            <a:alphaModFix/>
          </a:blip>
          <a:stretch>
            <a:fillRect/>
          </a:stretch>
        </p:blipFill>
        <p:spPr>
          <a:xfrm>
            <a:off x="2601650" y="20658663"/>
            <a:ext cx="5111150" cy="2451024"/>
          </a:xfrm>
          <a:prstGeom prst="rect">
            <a:avLst/>
          </a:prstGeom>
          <a:noFill/>
          <a:ln>
            <a:noFill/>
          </a:ln>
        </p:spPr>
      </p:pic>
      <p:pic>
        <p:nvPicPr>
          <p:cNvPr id="177" name="Google Shape;177;p1"/>
          <p:cNvPicPr preferRelativeResize="0"/>
          <p:nvPr/>
        </p:nvPicPr>
        <p:blipFill rotWithShape="1">
          <a:blip r:embed="rId6">
            <a:alphaModFix/>
          </a:blip>
          <a:srcRect r="37150"/>
          <a:stretch/>
        </p:blipFill>
        <p:spPr>
          <a:xfrm>
            <a:off x="11672900" y="26002671"/>
            <a:ext cx="4746926" cy="5840378"/>
          </a:xfrm>
          <a:prstGeom prst="rect">
            <a:avLst/>
          </a:prstGeom>
          <a:noFill/>
          <a:ln>
            <a:noFill/>
          </a:ln>
        </p:spPr>
      </p:pic>
      <p:pic>
        <p:nvPicPr>
          <p:cNvPr id="178" name="Google Shape;178;p1"/>
          <p:cNvPicPr preferRelativeResize="0"/>
          <p:nvPr/>
        </p:nvPicPr>
        <p:blipFill>
          <a:blip r:embed="rId7">
            <a:alphaModFix/>
          </a:blip>
          <a:stretch>
            <a:fillRect/>
          </a:stretch>
        </p:blipFill>
        <p:spPr>
          <a:xfrm>
            <a:off x="28815041" y="17766297"/>
            <a:ext cx="1514197" cy="6248504"/>
          </a:xfrm>
          <a:prstGeom prst="rect">
            <a:avLst/>
          </a:prstGeom>
          <a:noFill/>
          <a:ln>
            <a:noFill/>
          </a:ln>
        </p:spPr>
      </p:pic>
      <p:pic>
        <p:nvPicPr>
          <p:cNvPr id="179" name="Google Shape;179;p1"/>
          <p:cNvPicPr preferRelativeResize="0"/>
          <p:nvPr/>
        </p:nvPicPr>
        <p:blipFill>
          <a:blip r:embed="rId8">
            <a:alphaModFix/>
          </a:blip>
          <a:stretch>
            <a:fillRect/>
          </a:stretch>
        </p:blipFill>
        <p:spPr>
          <a:xfrm>
            <a:off x="26200775" y="26002671"/>
            <a:ext cx="2224676" cy="5675257"/>
          </a:xfrm>
          <a:prstGeom prst="rect">
            <a:avLst/>
          </a:prstGeom>
          <a:noFill/>
          <a:ln>
            <a:noFill/>
          </a:ln>
        </p:spPr>
      </p:pic>
      <p:pic>
        <p:nvPicPr>
          <p:cNvPr id="180" name="Google Shape;180;p1"/>
          <p:cNvPicPr preferRelativeResize="0"/>
          <p:nvPr/>
        </p:nvPicPr>
        <p:blipFill>
          <a:blip r:embed="rId9">
            <a:alphaModFix/>
          </a:blip>
          <a:stretch>
            <a:fillRect/>
          </a:stretch>
        </p:blipFill>
        <p:spPr>
          <a:xfrm>
            <a:off x="24033562" y="17677975"/>
            <a:ext cx="2507813" cy="6251898"/>
          </a:xfrm>
          <a:prstGeom prst="rect">
            <a:avLst/>
          </a:prstGeom>
          <a:noFill/>
          <a:ln>
            <a:noFill/>
          </a:ln>
        </p:spPr>
      </p:pic>
      <p:sp>
        <p:nvSpPr>
          <p:cNvPr id="181" name="Google Shape;181;p1"/>
          <p:cNvSpPr txBox="1"/>
          <p:nvPr/>
        </p:nvSpPr>
        <p:spPr>
          <a:xfrm>
            <a:off x="33340600" y="26953825"/>
            <a:ext cx="9432600" cy="5034000"/>
          </a:xfrm>
          <a:prstGeom prst="rect">
            <a:avLst/>
          </a:prstGeom>
          <a:noFill/>
          <a:ln>
            <a:noFill/>
          </a:ln>
        </p:spPr>
        <p:txBody>
          <a:bodyPr spcFirstLastPara="1" wrap="square" lIns="406375" tIns="406375" rIns="406375" bIns="406375" anchor="t" anchorCtr="0">
            <a:noAutofit/>
          </a:bodyPr>
          <a:lstStyle/>
          <a:p>
            <a:pPr marL="0" marR="0" lvl="0" indent="0" algn="just" rtl="0">
              <a:spcBef>
                <a:spcPts val="0"/>
              </a:spcBef>
              <a:spcAft>
                <a:spcPts val="0"/>
              </a:spcAft>
              <a:buNone/>
            </a:pPr>
            <a:r>
              <a:rPr lang="en-US" sz="2700">
                <a:solidFill>
                  <a:schemeClr val="dk1"/>
                </a:solidFill>
                <a:latin typeface="EB Garamond"/>
                <a:ea typeface="EB Garamond"/>
                <a:cs typeface="EB Garamond"/>
                <a:sym typeface="EB Garamond"/>
              </a:rPr>
              <a:t>We would like to express our gratitude for all the help that our project advisor  Prof. Gokay Saldmali has provided throughout the duration of our project “Enterprise Backend as a Service". Professor was always there to guide us through every difficulty we faced on our path. Apart from that, we sincerely thank Prof. Liu and Prof. Harkey for updating us with every small details related to project. They were always available to provide support for any matter we took to them. </a:t>
            </a:r>
            <a:endParaRPr sz="2700">
              <a:solidFill>
                <a:schemeClr val="dk1"/>
              </a:solidFill>
              <a:latin typeface="EB Garamond"/>
              <a:ea typeface="EB Garamond"/>
              <a:cs typeface="EB Garamond"/>
              <a:sym typeface="EB Garamond"/>
            </a:endParaRPr>
          </a:p>
          <a:p>
            <a:pPr marL="0" marR="0" lvl="0" indent="0" algn="just" rtl="0">
              <a:spcBef>
                <a:spcPts val="0"/>
              </a:spcBef>
              <a:spcAft>
                <a:spcPts val="0"/>
              </a:spcAft>
              <a:buNone/>
            </a:pPr>
            <a:r>
              <a:rPr lang="en-US" sz="2700">
                <a:solidFill>
                  <a:schemeClr val="dk1"/>
                </a:solidFill>
                <a:latin typeface="EB Garamond"/>
                <a:ea typeface="EB Garamond"/>
                <a:cs typeface="EB Garamond"/>
                <a:sym typeface="EB Garamond"/>
              </a:rPr>
              <a:t>Last but not the least, we thank San Jose State University for allowing us to use the resources, without which this would have not been possible.</a:t>
            </a:r>
            <a:endParaRPr sz="2700">
              <a:solidFill>
                <a:schemeClr val="dk1"/>
              </a:solidFill>
              <a:latin typeface="EB Garamond"/>
              <a:ea typeface="EB Garamond"/>
              <a:cs typeface="EB Garamond"/>
              <a:sym typeface="EB Garamond"/>
            </a:endParaRPr>
          </a:p>
          <a:p>
            <a:pPr marL="0" marR="0" lvl="0" indent="0" algn="just" rtl="0">
              <a:spcBef>
                <a:spcPts val="0"/>
              </a:spcBef>
              <a:spcAft>
                <a:spcPts val="0"/>
              </a:spcAft>
              <a:buNone/>
            </a:pPr>
            <a:endParaRPr sz="2987" b="0" i="0" u="none" strike="noStrike" cap="none">
              <a:solidFill>
                <a:schemeClr val="dk1"/>
              </a:solidFill>
              <a:latin typeface="Arial Narrow"/>
              <a:ea typeface="Arial Narrow"/>
              <a:cs typeface="Arial Narrow"/>
              <a:sym typeface="Arial Narrow"/>
            </a:endParaRPr>
          </a:p>
        </p:txBody>
      </p:sp>
      <p:pic>
        <p:nvPicPr>
          <p:cNvPr id="182" name="Google Shape;182;p1"/>
          <p:cNvPicPr preferRelativeResize="0"/>
          <p:nvPr/>
        </p:nvPicPr>
        <p:blipFill>
          <a:blip r:embed="rId10">
            <a:alphaModFix/>
          </a:blip>
          <a:stretch>
            <a:fillRect/>
          </a:stretch>
        </p:blipFill>
        <p:spPr>
          <a:xfrm>
            <a:off x="16538725" y="26002671"/>
            <a:ext cx="4746924" cy="5840380"/>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939597"/>
      </a:lt1>
      <a:dk2>
        <a:srgbClr val="000000"/>
      </a:dk2>
      <a:lt2>
        <a:srgbClr val="939597"/>
      </a:lt2>
      <a:accent1>
        <a:srgbClr val="939597"/>
      </a:accent1>
      <a:accent2>
        <a:srgbClr val="0055A2"/>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1580</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 Narrow</vt:lpstr>
      <vt:lpstr>Arial</vt:lpstr>
      <vt:lpstr>EB Garamond</vt:lpstr>
      <vt:lpstr>Arial Black</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Darshil</cp:lastModifiedBy>
  <cp:revision>2</cp:revision>
  <dcterms:created xsi:type="dcterms:W3CDTF">2005-05-18T01:24:28Z</dcterms:created>
  <dcterms:modified xsi:type="dcterms:W3CDTF">2020-05-02T04:47:46Z</dcterms:modified>
</cp:coreProperties>
</file>