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9144000"/>
  <p:notesSz cx="7315200" cy="9601200"/>
  <p:embeddedFontLst>
    <p:embeddedFont>
      <p:font typeface="Tahoma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023">
          <p15:clr>
            <a:srgbClr val="000000"/>
          </p15:clr>
        </p15:guide>
        <p15:guide id="2" pos="2304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3" orient="horz"/>
        <p:guide pos="230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Tahoma-regular.fntdata"/><Relationship Id="rId10" Type="http://schemas.openxmlformats.org/officeDocument/2006/relationships/slide" Target="slides/slide4.xml"/><Relationship Id="rId12" Type="http://schemas.openxmlformats.org/officeDocument/2006/relationships/font" Target="fonts/Tahoma-bold.fnt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1787" y="0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5712" y="719137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3137" y="4557712"/>
            <a:ext cx="5360987" cy="431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5425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75" spcFirstLastPara="1" rIns="96375" wrap="square" tIns="481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1787" y="9115425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75" spcFirstLastPara="1" rIns="96375" wrap="square" tIns="481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/>
        </p:nvSpPr>
        <p:spPr>
          <a:xfrm>
            <a:off x="4141787" y="9115425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75" spcFirstLastPara="1" rIns="96375" wrap="square" tIns="481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1255712" y="719137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973137" y="4557712"/>
            <a:ext cx="5360987" cy="431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/>
        </p:nvSpPr>
        <p:spPr>
          <a:xfrm>
            <a:off x="4141787" y="9115425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75" spcFirstLastPara="1" rIns="96375" wrap="square" tIns="481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1255712" y="719137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973137" y="4557712"/>
            <a:ext cx="5360987" cy="431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/>
        </p:nvSpPr>
        <p:spPr>
          <a:xfrm>
            <a:off x="4141787" y="9115425"/>
            <a:ext cx="3167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75" spcFirstLastPara="1" rIns="96375" wrap="square" tIns="481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255712" y="719137"/>
            <a:ext cx="47958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973137" y="4557712"/>
            <a:ext cx="5361000" cy="43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/>
        </p:nvSpPr>
        <p:spPr>
          <a:xfrm>
            <a:off x="4141787" y="9115425"/>
            <a:ext cx="3167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75" spcFirstLastPara="1" rIns="96375" wrap="square" tIns="481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255712" y="719137"/>
            <a:ext cx="47958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973137" y="4557712"/>
            <a:ext cx="5361000" cy="43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2" type="body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4" name="Google Shape;104;p13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/>
          <p:nvPr>
            <p:ph type="title"/>
          </p:nvPr>
        </p:nvSpPr>
        <p:spPr>
          <a:xfrm rot="5400000">
            <a:off x="5222082" y="2399507"/>
            <a:ext cx="5514975" cy="19510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" type="body"/>
          </p:nvPr>
        </p:nvSpPr>
        <p:spPr>
          <a:xfrm rot="5400000">
            <a:off x="1243806" y="524670"/>
            <a:ext cx="5514975" cy="570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" type="body"/>
          </p:nvPr>
        </p:nvSpPr>
        <p:spPr>
          <a:xfrm rot="5400000">
            <a:off x="3011487" y="188912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7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2" name="Google Shape;72;p8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8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8" name="Google Shape;88;p11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0" name="Google Shape;90;p11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2438400"/>
            <a:ext cx="9009062" cy="1052512"/>
            <a:chOff x="0" y="1536"/>
            <a:chExt cx="5675" cy="663"/>
          </a:xfrm>
        </p:grpSpPr>
        <p:grpSp>
          <p:nvGrpSpPr>
            <p:cNvPr id="11" name="Google Shape;11;p1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Google Shape;12;p1"/>
              <p:cNvSpPr txBox="1"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" name="Google Shape;13;p1"/>
              <p:cNvSpPr txBox="1"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" name="Google Shape;14;p1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5" name="Google Shape;15;p1"/>
              <p:cNvSpPr txBox="1"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" name="Google Shape;16;p1"/>
              <p:cNvSpPr txBox="1"/>
              <p:nvPr/>
            </p:nvSpPr>
            <p:spPr>
              <a:xfrm>
                <a:off x="1249" y="2640"/>
                <a:ext cx="335" cy="432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7" name="Google Shape;17;p1"/>
            <p:cNvSpPr txBox="1"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" name="Google Shape;18;p1"/>
            <p:cNvSpPr txBox="1"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" name="Google Shape;19;p1"/>
            <p:cNvSpPr txBox="1"/>
            <p:nvPr/>
          </p:nvSpPr>
          <p:spPr>
            <a:xfrm flipH="1" rot="10800000">
              <a:off x="199" y="2054"/>
              <a:ext cx="5476" cy="3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0" name="Google Shape;20;p1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/>
        </p:nvSpPr>
        <p:spPr>
          <a:xfrm>
            <a:off x="417512" y="10985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" name="Google Shape;33;p3"/>
          <p:cNvSpPr txBox="1"/>
          <p:nvPr/>
        </p:nvSpPr>
        <p:spPr>
          <a:xfrm>
            <a:off x="800100" y="10985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541337" y="15208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911225" y="15208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62000" y="99060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" name="Google Shape;39;p3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0" name="Google Shape;40;p3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2" name="Google Shape;42;p3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ctrTitle"/>
          </p:nvPr>
        </p:nvSpPr>
        <p:spPr>
          <a:xfrm>
            <a:off x="990600" y="18288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600"/>
              <a:t>Enterprise Backend as a Service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3000"/>
              <a:t>(Code that writes code)</a:t>
            </a: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113" name="Google Shape;113;p14"/>
          <p:cNvSpPr txBox="1"/>
          <p:nvPr>
            <p:ph idx="1" type="subTitle"/>
          </p:nvPr>
        </p:nvSpPr>
        <p:spPr>
          <a:xfrm>
            <a:off x="1371600" y="3886200"/>
            <a:ext cx="6400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Project Advisor: </a:t>
            </a:r>
            <a:r>
              <a:rPr lang="en-US" sz="2400"/>
              <a:t>Prof. Gokay Saldamli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Team Members: </a:t>
            </a:r>
            <a:r>
              <a:rPr lang="en-US" sz="2400"/>
              <a:t>Aditya Doshatti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</a:t>
            </a:r>
            <a:r>
              <a:rPr lang="en-US" sz="2400"/>
              <a:t> Darshil Kapadia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r>
              <a:rPr lang="en-US" sz="2400"/>
              <a:t>Devashish Nyati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r>
              <a:rPr lang="en-US" sz="2400"/>
              <a:t>Maulin Bodiwala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 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 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Project Description</a:t>
            </a:r>
            <a:endParaRPr/>
          </a:p>
        </p:txBody>
      </p:sp>
      <p:sp>
        <p:nvSpPr>
          <p:cNvPr id="120" name="Google Shape;120;p15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/>
              <a:t>An easy and faster way to get a backend model.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/>
              <a:t>An effortlessly available, sophisticated and customized/user defined Backend for any particular requirement.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/>
              <a:t>Provide code with fully functional APIs.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Predict useful insights based on the data added through our APIs using Machine Learning services.</a:t>
            </a:r>
            <a:endParaRPr/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1150937" y="617537"/>
            <a:ext cx="7793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Project Deliverables</a:t>
            </a:r>
            <a:endParaRPr/>
          </a:p>
        </p:txBody>
      </p:sp>
      <p:sp>
        <p:nvSpPr>
          <p:cNvPr id="127" name="Google Shape;127;p16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/>
              <a:t>A web application where user can interact to get backend for his/her requirements.</a:t>
            </a:r>
            <a:endParaRPr/>
          </a:p>
          <a:p>
            <a:pPr indent="-39624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User will have code of APIs for all the requirements provided ready to be deployed in any environment.</a:t>
            </a:r>
            <a:endParaRPr/>
          </a:p>
          <a:p>
            <a:pPr indent="-39624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More endpoints to get predictions/classifications.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1150937" y="617537"/>
            <a:ext cx="7793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Project Dependencies and Concerns</a:t>
            </a:r>
            <a:endParaRPr/>
          </a:p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/>
              <a:t>The user must have a server where the relational database can be hosted and can be accessed from our server.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/>
              <a:t>We are planning to use Machine Learning services which can be a concern.</a:t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