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9144000"/>
  <p:notesSz cx="7315200" cy="9601200"/>
  <p:embeddedFontLst>
    <p:embeddedFont>
      <p:font typeface="Tahoma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23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3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Tahoma-regular.fntdata"/><Relationship Id="rId10" Type="http://schemas.openxmlformats.org/officeDocument/2006/relationships/slide" Target="slides/slide4.xml"/><Relationship Id="rId12" Type="http://schemas.openxmlformats.org/officeDocument/2006/relationships/font" Target="fonts/Tahoma-bold.fnt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1787" y="0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5712" y="719137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/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255712" y="719137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/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255712" y="719137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/>
        </p:nvSpPr>
        <p:spPr>
          <a:xfrm>
            <a:off x="4141787" y="9115425"/>
            <a:ext cx="3167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255712" y="719137"/>
            <a:ext cx="47958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973137" y="4557712"/>
            <a:ext cx="5361000" cy="4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/>
        </p:nvSpPr>
        <p:spPr>
          <a:xfrm>
            <a:off x="4141787" y="9115425"/>
            <a:ext cx="3167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255712" y="719137"/>
            <a:ext cx="47958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973137" y="4557712"/>
            <a:ext cx="5361000" cy="4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13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type="title"/>
          </p:nvPr>
        </p:nvSpPr>
        <p:spPr>
          <a:xfrm rot="5400000">
            <a:off x="5222082" y="2399507"/>
            <a:ext cx="5514975" cy="1951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 rot="5400000">
            <a:off x="1243806" y="524670"/>
            <a:ext cx="5514975" cy="57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 rot="5400000">
            <a:off x="3011487" y="188912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7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2" name="Google Shape;72;p8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8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1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1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2438400"/>
            <a:ext cx="9009062" cy="1052512"/>
            <a:chOff x="0" y="1536"/>
            <a:chExt cx="5675" cy="663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Google Shape;12;p1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1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" name="Google Shape;14;p1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5" name="Google Shape;15;p1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1249" y="2640"/>
                <a:ext cx="335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" name="Google Shape;17;p1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Google Shape;18;p1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" name="Google Shape;20;p1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" name="Google Shape;39;p3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ctrTitle"/>
          </p:nvPr>
        </p:nvSpPr>
        <p:spPr>
          <a:xfrm>
            <a:off x="990600" y="1828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600"/>
              <a:t>Enterprise Backend as a Service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000"/>
              <a:t>(Code that writes code)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113" name="Google Shape;113;p14"/>
          <p:cNvSpPr txBox="1"/>
          <p:nvPr>
            <p:ph idx="1" type="subTitle"/>
          </p:nvPr>
        </p:nvSpPr>
        <p:spPr>
          <a:xfrm>
            <a:off x="1371600" y="3886200"/>
            <a:ext cx="6400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Project Advisor: </a:t>
            </a:r>
            <a:r>
              <a:rPr lang="en-US" sz="2400"/>
              <a:t>Prof. Gokay Saldamli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Team Members: </a:t>
            </a:r>
            <a:r>
              <a:rPr lang="en-US" sz="2400"/>
              <a:t>Aditya Doshatti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</a:t>
            </a:r>
            <a:r>
              <a:rPr lang="en-US" sz="2400"/>
              <a:t> Darshil Kapadia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r>
              <a:rPr lang="en-US" sz="2400"/>
              <a:t>Devashish Nyati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r>
              <a:rPr lang="en-US" sz="2400"/>
              <a:t>Maulin Bodiwala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/>
              <a:t>Baseline Approaches</a:t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/>
              <a:t>An API, when explaining to a layman can simply be explained as a code which will allow two different software to work and communicate with each other.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/>
              <a:t>RAML: </a:t>
            </a:r>
            <a:r>
              <a:rPr lang="en-US"/>
              <a:t>RESTful API Modelling Language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/>
              <a:t>Util-RAML-Code-Generator</a:t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1150937" y="617537"/>
            <a:ext cx="779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/>
              <a:t>Evaluation Methodology</a:t>
            </a:r>
            <a:endParaRPr/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/>
              <a:t>Installing </a:t>
            </a:r>
            <a:r>
              <a:rPr lang="en-US"/>
              <a:t>Util-RAML-Code-Generator</a:t>
            </a:r>
            <a:endParaRPr/>
          </a:p>
          <a:p>
            <a:pPr indent="-39624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Creating RAML File</a:t>
            </a:r>
            <a:endParaRPr/>
          </a:p>
          <a:p>
            <a:pPr indent="-39624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React Component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Usability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Speediness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Efficiency</a:t>
            </a:r>
            <a:endParaRPr/>
          </a:p>
          <a:p>
            <a:pPr indent="0" lvl="0" marL="12192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1150937" y="617537"/>
            <a:ext cx="779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/>
              <a:t>System Design/Methodology</a:t>
            </a:r>
            <a:endParaRPr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Communication with User for input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Preparation of Database Schema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Preparation of RAML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Code Generation and Docker Image generation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Deployment of Docker image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