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jBfx/BBuCF7wxtlgrfffn2M9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ditya.doshatti@sjsu.edu" TargetMode="External"/><Relationship Id="rId4" Type="http://schemas.openxmlformats.org/officeDocument/2006/relationships/hyperlink" Target="mailto:darshil.kapadia@sjsu.edu" TargetMode="External"/><Relationship Id="rId5" Type="http://schemas.openxmlformats.org/officeDocument/2006/relationships/hyperlink" Target="mailto:devashish.nyati@sjsu.edu" TargetMode="External"/><Relationship Id="rId6" Type="http://schemas.openxmlformats.org/officeDocument/2006/relationships/hyperlink" Target="mailto:maulin.bodiwala@sj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4860"/>
              <a:t>CMPE 295B Project Status</a:t>
            </a:r>
            <a:br>
              <a:rPr lang="en-US" sz="4860"/>
            </a:br>
            <a:r>
              <a:rPr lang="en-US" sz="4860"/>
              <a:t>EBaaS</a:t>
            </a:r>
            <a:br>
              <a:rPr lang="en-US" sz="4860"/>
            </a:br>
            <a:r>
              <a:rPr lang="en-US" sz="4860"/>
              <a:t>Prof. Gokay Saldamli</a:t>
            </a:r>
            <a:endParaRPr sz="4860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Aditya Doshatti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aditya.doshatti@sjsu.edu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Darshil Kapadia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darshil.kapadia@sjsu.edu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Devashish Nyati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devashish.nyati@sjsu.edu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Maulin Bodiwala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maulin.bodiwala@sjsu.edu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Prototype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Completion Status: 20%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Aditya Doshatti (Infrastructure): 10%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Darshil Kapadia (Front End):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Devashish Nyati (Backend): 10%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Maulin Bodiwala (Machine Learning Algorithms): 30%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Report </a:t>
            </a:r>
            <a:br>
              <a:rPr b="1" lang="en-US" sz="3959"/>
            </a:br>
            <a:r>
              <a:rPr b="1" lang="en-US" sz="3959"/>
              <a:t>Completion Status</a:t>
            </a:r>
            <a:endParaRPr b="1" sz="3959"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Report Status: 35%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Aditya (Introduction, </a:t>
            </a:r>
            <a:r>
              <a:rPr lang="en-US"/>
              <a:t>Architecture, Project Design </a:t>
            </a:r>
            <a:r>
              <a:rPr lang="en-US"/>
              <a:t>): 35%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Darshil (</a:t>
            </a:r>
            <a:r>
              <a:rPr lang="en-US"/>
              <a:t>Introduction, Related work, Methodology</a:t>
            </a:r>
            <a:r>
              <a:rPr lang="en-US"/>
              <a:t>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Devashish(</a:t>
            </a:r>
            <a:r>
              <a:rPr lang="en-US"/>
              <a:t>Introduction, Literature Survey, Testing and Results</a:t>
            </a:r>
            <a:r>
              <a:rPr lang="en-US"/>
              <a:t>): 40%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Maulin (</a:t>
            </a:r>
            <a:r>
              <a:rPr lang="en-US"/>
              <a:t>Introduction, Methodology, Conclusion</a:t>
            </a:r>
            <a:r>
              <a:rPr lang="en-US"/>
              <a:t>): 35%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Project Concerns</a:t>
            </a:r>
            <a:br>
              <a:rPr b="1" lang="en-US" sz="3959"/>
            </a:br>
            <a:endParaRPr b="1" sz="3959"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Resource needs not satisfied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Nothing as of now.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Potential project showstoppers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Code which writes code.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Automatic generation of RESTful APIs by simply providing basic requirements.</a:t>
            </a:r>
            <a:endParaRPr/>
          </a:p>
          <a:p>
            <a:pPr indent="-298450" lvl="1" marL="74295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Business insights through Machine Learning based APIs. 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Meetings with Project Advisor</a:t>
            </a:r>
            <a:br>
              <a:rPr b="1" lang="en-US" sz="3959"/>
            </a:br>
            <a:endParaRPr b="1" sz="3959"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12th December: Project progress, Demo and Future work.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Planned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6th February: Project changes to accomodate RAML generator.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20th February: Discussion on what kind of insights is to be provided and report changes.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959"/>
              <a:buFont typeface="Century Gothic"/>
              <a:buNone/>
            </a:pPr>
            <a:r>
              <a:rPr b="1" lang="en-US" sz="3959"/>
              <a:t>Special Needs for Project Expo</a:t>
            </a:r>
            <a:br>
              <a:rPr b="1" lang="en-US" sz="3959"/>
            </a:br>
            <a:endParaRPr b="1" sz="3959"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Nothing as of now.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2015-06-06T00:24:14Z</dcterms:created>
  <dc:creator>harkey</dc:creator>
</cp:coreProperties>
</file>