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1E23A-7CC8-4159-A114-9CFB4549374F}" v="134" dt="2023-10-16T17:46:37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Gupta" userId="1c5466814c7b52ba" providerId="LiveId" clId="{6E31E23A-7CC8-4159-A114-9CFB4549374F}"/>
    <pc:docChg chg="undo redo custSel addSld delSld modSld sldOrd">
      <pc:chgData name="Aditya Gupta" userId="1c5466814c7b52ba" providerId="LiveId" clId="{6E31E23A-7CC8-4159-A114-9CFB4549374F}" dt="2023-10-16T17:49:57.321" v="6480" actId="14100"/>
      <pc:docMkLst>
        <pc:docMk/>
      </pc:docMkLst>
      <pc:sldChg chg="modSp mod">
        <pc:chgData name="Aditya Gupta" userId="1c5466814c7b52ba" providerId="LiveId" clId="{6E31E23A-7CC8-4159-A114-9CFB4549374F}" dt="2023-10-08T06:59:49.867" v="127" actId="14100"/>
        <pc:sldMkLst>
          <pc:docMk/>
          <pc:sldMk cId="1445368160" sldId="256"/>
        </pc:sldMkLst>
        <pc:spChg chg="mod">
          <ac:chgData name="Aditya Gupta" userId="1c5466814c7b52ba" providerId="LiveId" clId="{6E31E23A-7CC8-4159-A114-9CFB4549374F}" dt="2023-10-08T06:59:49.867" v="127" actId="14100"/>
          <ac:spMkLst>
            <pc:docMk/>
            <pc:sldMk cId="1445368160" sldId="256"/>
            <ac:spMk id="2" creationId="{D9B389B3-CB57-9EDC-E41E-E75212323AE9}"/>
          </ac:spMkLst>
        </pc:spChg>
        <pc:spChg chg="mod">
          <ac:chgData name="Aditya Gupta" userId="1c5466814c7b52ba" providerId="LiveId" clId="{6E31E23A-7CC8-4159-A114-9CFB4549374F}" dt="2023-10-08T06:59:45.141" v="126" actId="14100"/>
          <ac:spMkLst>
            <pc:docMk/>
            <pc:sldMk cId="1445368160" sldId="256"/>
            <ac:spMk id="3" creationId="{679ED2A0-BA7F-2A1E-E593-372F1BA8FFC8}"/>
          </ac:spMkLst>
        </pc:spChg>
      </pc:sldChg>
      <pc:sldChg chg="modSp mod">
        <pc:chgData name="Aditya Gupta" userId="1c5466814c7b52ba" providerId="LiveId" clId="{6E31E23A-7CC8-4159-A114-9CFB4549374F}" dt="2023-10-08T17:39:47.874" v="1667" actId="20577"/>
        <pc:sldMkLst>
          <pc:docMk/>
          <pc:sldMk cId="1432898653" sldId="257"/>
        </pc:sldMkLst>
        <pc:spChg chg="mod">
          <ac:chgData name="Aditya Gupta" userId="1c5466814c7b52ba" providerId="LiveId" clId="{6E31E23A-7CC8-4159-A114-9CFB4549374F}" dt="2023-10-08T17:39:47.874" v="1667" actId="20577"/>
          <ac:spMkLst>
            <pc:docMk/>
            <pc:sldMk cId="1432898653" sldId="257"/>
            <ac:spMk id="3" creationId="{B8B8B8C4-EEB9-D1C4-DBFB-A5A648BCBECD}"/>
          </ac:spMkLst>
        </pc:spChg>
      </pc:sldChg>
      <pc:sldChg chg="addSp delSp modSp mod">
        <pc:chgData name="Aditya Gupta" userId="1c5466814c7b52ba" providerId="LiveId" clId="{6E31E23A-7CC8-4159-A114-9CFB4549374F}" dt="2023-10-08T18:06:15.125" v="2902" actId="403"/>
        <pc:sldMkLst>
          <pc:docMk/>
          <pc:sldMk cId="1752242128" sldId="258"/>
        </pc:sldMkLst>
        <pc:spChg chg="mod">
          <ac:chgData name="Aditya Gupta" userId="1c5466814c7b52ba" providerId="LiveId" clId="{6E31E23A-7CC8-4159-A114-9CFB4549374F}" dt="2023-10-08T14:45:47.594" v="381" actId="20577"/>
          <ac:spMkLst>
            <pc:docMk/>
            <pc:sldMk cId="1752242128" sldId="258"/>
            <ac:spMk id="2" creationId="{1E2819E7-6213-4545-CA71-F311060EF90B}"/>
          </ac:spMkLst>
        </pc:spChg>
        <pc:spChg chg="mod">
          <ac:chgData name="Aditya Gupta" userId="1c5466814c7b52ba" providerId="LiveId" clId="{6E31E23A-7CC8-4159-A114-9CFB4549374F}" dt="2023-10-08T18:06:15.125" v="2902" actId="403"/>
          <ac:spMkLst>
            <pc:docMk/>
            <pc:sldMk cId="1752242128" sldId="258"/>
            <ac:spMk id="3" creationId="{3476187E-D0D2-A0E1-043C-6642EA86811B}"/>
          </ac:spMkLst>
        </pc:spChg>
        <pc:spChg chg="mod">
          <ac:chgData name="Aditya Gupta" userId="1c5466814c7b52ba" providerId="LiveId" clId="{6E31E23A-7CC8-4159-A114-9CFB4549374F}" dt="2023-10-08T17:36:05.190" v="1640" actId="1036"/>
          <ac:spMkLst>
            <pc:docMk/>
            <pc:sldMk cId="1752242128" sldId="258"/>
            <ac:spMk id="4" creationId="{69889A65-F118-C2F8-04DB-A251E8561321}"/>
          </ac:spMkLst>
        </pc:spChg>
        <pc:spChg chg="mod">
          <ac:chgData name="Aditya Gupta" userId="1c5466814c7b52ba" providerId="LiveId" clId="{6E31E23A-7CC8-4159-A114-9CFB4549374F}" dt="2023-10-08T18:03:43.835" v="2607" actId="20577"/>
          <ac:spMkLst>
            <pc:docMk/>
            <pc:sldMk cId="1752242128" sldId="258"/>
            <ac:spMk id="5" creationId="{6D8563FC-35A6-7DDD-CEE5-F64671E64AE1}"/>
          </ac:spMkLst>
        </pc:spChg>
        <pc:spChg chg="add del mod">
          <ac:chgData name="Aditya Gupta" userId="1c5466814c7b52ba" providerId="LiveId" clId="{6E31E23A-7CC8-4159-A114-9CFB4549374F}" dt="2023-10-08T17:35:58.001" v="1617" actId="478"/>
          <ac:spMkLst>
            <pc:docMk/>
            <pc:sldMk cId="1752242128" sldId="258"/>
            <ac:spMk id="6" creationId="{D39BAE3C-19FE-2B13-039C-6A3F2F809CFA}"/>
          </ac:spMkLst>
        </pc:spChg>
      </pc:sldChg>
      <pc:sldChg chg="addSp delSp modSp mod">
        <pc:chgData name="Aditya Gupta" userId="1c5466814c7b52ba" providerId="LiveId" clId="{6E31E23A-7CC8-4159-A114-9CFB4549374F}" dt="2023-10-08T18:20:20.449" v="3017" actId="404"/>
        <pc:sldMkLst>
          <pc:docMk/>
          <pc:sldMk cId="3295619005" sldId="259"/>
        </pc:sldMkLst>
        <pc:spChg chg="del">
          <ac:chgData name="Aditya Gupta" userId="1c5466814c7b52ba" providerId="LiveId" clId="{6E31E23A-7CC8-4159-A114-9CFB4549374F}" dt="2023-10-08T17:39:58.951" v="1668" actId="478"/>
          <ac:spMkLst>
            <pc:docMk/>
            <pc:sldMk cId="3295619005" sldId="259"/>
            <ac:spMk id="2" creationId="{6FF1A204-B0F0-C74A-106F-9F2D58B05BD4}"/>
          </ac:spMkLst>
        </pc:spChg>
        <pc:spChg chg="del">
          <ac:chgData name="Aditya Gupta" userId="1c5466814c7b52ba" providerId="LiveId" clId="{6E31E23A-7CC8-4159-A114-9CFB4549374F}" dt="2023-10-08T17:39:58.951" v="1668" actId="478"/>
          <ac:spMkLst>
            <pc:docMk/>
            <pc:sldMk cId="3295619005" sldId="259"/>
            <ac:spMk id="4" creationId="{28BFE5B3-B8F6-891F-9DA2-FC600FDB7A79}"/>
          </ac:spMkLst>
        </pc:spChg>
        <pc:spChg chg="add del mod">
          <ac:chgData name="Aditya Gupta" userId="1c5466814c7b52ba" providerId="LiveId" clId="{6E31E23A-7CC8-4159-A114-9CFB4549374F}" dt="2023-10-08T17:40:09.305" v="1670" actId="478"/>
          <ac:spMkLst>
            <pc:docMk/>
            <pc:sldMk cId="3295619005" sldId="259"/>
            <ac:spMk id="5" creationId="{97425F40-6ACB-9986-2DD5-1F3542640C04}"/>
          </ac:spMkLst>
        </pc:spChg>
        <pc:spChg chg="del mod">
          <ac:chgData name="Aditya Gupta" userId="1c5466814c7b52ba" providerId="LiveId" clId="{6E31E23A-7CC8-4159-A114-9CFB4549374F}" dt="2023-10-08T17:50:46.566" v="2031" actId="478"/>
          <ac:spMkLst>
            <pc:docMk/>
            <pc:sldMk cId="3295619005" sldId="259"/>
            <ac:spMk id="7" creationId="{65D724F0-452A-C28F-0B1E-696DC95176D4}"/>
          </ac:spMkLst>
        </pc:spChg>
        <pc:spChg chg="del mod">
          <ac:chgData name="Aditya Gupta" userId="1c5466814c7b52ba" providerId="LiveId" clId="{6E31E23A-7CC8-4159-A114-9CFB4549374F}" dt="2023-10-08T17:50:44.237" v="2030" actId="478"/>
          <ac:spMkLst>
            <pc:docMk/>
            <pc:sldMk cId="3295619005" sldId="259"/>
            <ac:spMk id="8" creationId="{D4C22BF5-A709-FBFB-60B6-3A076622CBB3}"/>
          </ac:spMkLst>
        </pc:spChg>
        <pc:spChg chg="del">
          <ac:chgData name="Aditya Gupta" userId="1c5466814c7b52ba" providerId="LiveId" clId="{6E31E23A-7CC8-4159-A114-9CFB4549374F}" dt="2023-10-08T17:41:04.613" v="1696" actId="478"/>
          <ac:spMkLst>
            <pc:docMk/>
            <pc:sldMk cId="3295619005" sldId="259"/>
            <ac:spMk id="9" creationId="{678C6306-617F-69E1-4797-19DD13E25BB2}"/>
          </ac:spMkLst>
        </pc:spChg>
        <pc:spChg chg="add del mod">
          <ac:chgData name="Aditya Gupta" userId="1c5466814c7b52ba" providerId="LiveId" clId="{6E31E23A-7CC8-4159-A114-9CFB4549374F}" dt="2023-10-08T17:40:11.631" v="1671" actId="478"/>
          <ac:spMkLst>
            <pc:docMk/>
            <pc:sldMk cId="3295619005" sldId="259"/>
            <ac:spMk id="10" creationId="{5322A964-D900-6044-6A87-3D31A1D141B5}"/>
          </ac:spMkLst>
        </pc:spChg>
        <pc:spChg chg="add mod">
          <ac:chgData name="Aditya Gupta" userId="1c5466814c7b52ba" providerId="LiveId" clId="{6E31E23A-7CC8-4159-A114-9CFB4549374F}" dt="2023-10-08T18:20:20.449" v="3017" actId="404"/>
          <ac:spMkLst>
            <pc:docMk/>
            <pc:sldMk cId="3295619005" sldId="259"/>
            <ac:spMk id="11" creationId="{6FDE81CE-7652-78C4-4D16-D8B1ED4405D6}"/>
          </ac:spMkLst>
        </pc:spChg>
        <pc:spChg chg="add del mod">
          <ac:chgData name="Aditya Gupta" userId="1c5466814c7b52ba" providerId="LiveId" clId="{6E31E23A-7CC8-4159-A114-9CFB4549374F}" dt="2023-10-08T17:51:47.315" v="2032" actId="1032"/>
          <ac:spMkLst>
            <pc:docMk/>
            <pc:sldMk cId="3295619005" sldId="259"/>
            <ac:spMk id="13" creationId="{1AF4FB82-8A46-ED67-8188-F28E878BFD71}"/>
          </ac:spMkLst>
        </pc:spChg>
        <pc:spChg chg="add mod">
          <ac:chgData name="Aditya Gupta" userId="1c5466814c7b52ba" providerId="LiveId" clId="{6E31E23A-7CC8-4159-A114-9CFB4549374F}" dt="2023-10-08T17:55:19.771" v="2183" actId="20577"/>
          <ac:spMkLst>
            <pc:docMk/>
            <pc:sldMk cId="3295619005" sldId="259"/>
            <ac:spMk id="15" creationId="{ACFC6362-ECE8-7CC5-37AD-ECE3310CC105}"/>
          </ac:spMkLst>
        </pc:spChg>
        <pc:graphicFrameChg chg="add mod modGraphic">
          <ac:chgData name="Aditya Gupta" userId="1c5466814c7b52ba" providerId="LiveId" clId="{6E31E23A-7CC8-4159-A114-9CFB4549374F}" dt="2023-10-08T17:54:48.779" v="2134" actId="14100"/>
          <ac:graphicFrameMkLst>
            <pc:docMk/>
            <pc:sldMk cId="3295619005" sldId="259"/>
            <ac:graphicFrameMk id="14" creationId="{70E8FE4D-25FF-E29E-DB77-A4434F18E8FC}"/>
          </ac:graphicFrameMkLst>
        </pc:graphicFrameChg>
      </pc:sldChg>
      <pc:sldChg chg="del">
        <pc:chgData name="Aditya Gupta" userId="1c5466814c7b52ba" providerId="LiveId" clId="{6E31E23A-7CC8-4159-A114-9CFB4549374F}" dt="2023-10-08T18:11:57.146" v="2904" actId="47"/>
        <pc:sldMkLst>
          <pc:docMk/>
          <pc:sldMk cId="141320054" sldId="260"/>
        </pc:sldMkLst>
      </pc:sldChg>
      <pc:sldChg chg="modSp del mod ord">
        <pc:chgData name="Aditya Gupta" userId="1c5466814c7b52ba" providerId="LiveId" clId="{6E31E23A-7CC8-4159-A114-9CFB4549374F}" dt="2023-10-16T03:11:29.314" v="3413" actId="47"/>
        <pc:sldMkLst>
          <pc:docMk/>
          <pc:sldMk cId="1758157687" sldId="261"/>
        </pc:sldMkLst>
        <pc:spChg chg="mod">
          <ac:chgData name="Aditya Gupta" userId="1c5466814c7b52ba" providerId="LiveId" clId="{6E31E23A-7CC8-4159-A114-9CFB4549374F}" dt="2023-10-08T18:12:35.894" v="2937" actId="20577"/>
          <ac:spMkLst>
            <pc:docMk/>
            <pc:sldMk cId="1758157687" sldId="261"/>
            <ac:spMk id="2" creationId="{184552AE-2D0D-1D96-F129-78D9A567D3AB}"/>
          </ac:spMkLst>
        </pc:spChg>
      </pc:sldChg>
      <pc:sldChg chg="del">
        <pc:chgData name="Aditya Gupta" userId="1c5466814c7b52ba" providerId="LiveId" clId="{6E31E23A-7CC8-4159-A114-9CFB4549374F}" dt="2023-10-16T04:14:13.236" v="4374" actId="47"/>
        <pc:sldMkLst>
          <pc:docMk/>
          <pc:sldMk cId="3438114976" sldId="262"/>
        </pc:sldMkLst>
      </pc:sldChg>
      <pc:sldChg chg="addSp delSp modSp add del mod">
        <pc:chgData name="Aditya Gupta" userId="1c5466814c7b52ba" providerId="LiveId" clId="{6E31E23A-7CC8-4159-A114-9CFB4549374F}" dt="2023-10-16T03:08:32.025" v="3412" actId="20577"/>
        <pc:sldMkLst>
          <pc:docMk/>
          <pc:sldMk cId="1149484900" sldId="263"/>
        </pc:sldMkLst>
        <pc:spChg chg="add mod">
          <ac:chgData name="Aditya Gupta" userId="1c5466814c7b52ba" providerId="LiveId" clId="{6E31E23A-7CC8-4159-A114-9CFB4549374F}" dt="2023-10-16T02:43:56.973" v="3129" actId="20577"/>
          <ac:spMkLst>
            <pc:docMk/>
            <pc:sldMk cId="1149484900" sldId="263"/>
            <ac:spMk id="2" creationId="{18E76726-92F2-D779-C730-7E05BE688468}"/>
          </ac:spMkLst>
        </pc:spChg>
        <pc:spChg chg="add del mod">
          <ac:chgData name="Aditya Gupta" userId="1c5466814c7b52ba" providerId="LiveId" clId="{6E31E23A-7CC8-4159-A114-9CFB4549374F}" dt="2023-10-16T03:08:32.025" v="3412" actId="20577"/>
          <ac:spMkLst>
            <pc:docMk/>
            <pc:sldMk cId="1149484900" sldId="263"/>
            <ac:spMk id="3" creationId="{8CFED957-7481-83A5-ACB5-6D0A743B32F3}"/>
          </ac:spMkLst>
        </pc:spChg>
        <pc:spChg chg="add del mod">
          <ac:chgData name="Aditya Gupta" userId="1c5466814c7b52ba" providerId="LiveId" clId="{6E31E23A-7CC8-4159-A114-9CFB4549374F}" dt="2023-10-16T02:54:36.299" v="3137"/>
          <ac:spMkLst>
            <pc:docMk/>
            <pc:sldMk cId="1149484900" sldId="263"/>
            <ac:spMk id="4" creationId="{64A63147-0AD1-D8EA-1249-F84CF6C71C26}"/>
          </ac:spMkLst>
        </pc:spChg>
        <pc:spChg chg="add mod">
          <ac:chgData name="Aditya Gupta" userId="1c5466814c7b52ba" providerId="LiveId" clId="{6E31E23A-7CC8-4159-A114-9CFB4549374F}" dt="2023-10-16T03:08:16.305" v="3409" actId="14100"/>
          <ac:spMkLst>
            <pc:docMk/>
            <pc:sldMk cId="1149484900" sldId="263"/>
            <ac:spMk id="5" creationId="{98D1CD08-7510-768F-19B9-E7B5336E3F3F}"/>
          </ac:spMkLst>
        </pc:spChg>
        <pc:spChg chg="mod">
          <ac:chgData name="Aditya Gupta" userId="1c5466814c7b52ba" providerId="LiveId" clId="{6E31E23A-7CC8-4159-A114-9CFB4549374F}" dt="2023-10-08T18:18:23.165" v="2998" actId="18245"/>
          <ac:spMkLst>
            <pc:docMk/>
            <pc:sldMk cId="1149484900" sldId="263"/>
            <ac:spMk id="7" creationId="{4F8A602A-14B8-DA06-09CE-F3B107011815}"/>
          </ac:spMkLst>
        </pc:spChg>
        <pc:spChg chg="mod">
          <ac:chgData name="Aditya Gupta" userId="1c5466814c7b52ba" providerId="LiveId" clId="{6E31E23A-7CC8-4159-A114-9CFB4549374F}" dt="2023-10-08T18:18:23.165" v="2998" actId="18245"/>
          <ac:spMkLst>
            <pc:docMk/>
            <pc:sldMk cId="1149484900" sldId="263"/>
            <ac:spMk id="8" creationId="{0546377F-8C82-B5AA-6BDE-E2937E3BA980}"/>
          </ac:spMkLst>
        </pc:spChg>
        <pc:spChg chg="mod">
          <ac:chgData name="Aditya Gupta" userId="1c5466814c7b52ba" providerId="LiveId" clId="{6E31E23A-7CC8-4159-A114-9CFB4549374F}" dt="2023-10-08T18:18:23.165" v="2998" actId="18245"/>
          <ac:spMkLst>
            <pc:docMk/>
            <pc:sldMk cId="1149484900" sldId="263"/>
            <ac:spMk id="9" creationId="{9FEDFE4F-6E1D-4265-8857-8F99B61C2EFF}"/>
          </ac:spMkLst>
        </pc:spChg>
        <pc:spChg chg="mod">
          <ac:chgData name="Aditya Gupta" userId="1c5466814c7b52ba" providerId="LiveId" clId="{6E31E23A-7CC8-4159-A114-9CFB4549374F}" dt="2023-10-08T18:18:23.165" v="2998" actId="18245"/>
          <ac:spMkLst>
            <pc:docMk/>
            <pc:sldMk cId="1149484900" sldId="263"/>
            <ac:spMk id="10" creationId="{6771F0F0-08A2-5F1C-38AA-BE9E95D30FB5}"/>
          </ac:spMkLst>
        </pc:spChg>
        <pc:spChg chg="del mod">
          <ac:chgData name="Aditya Gupta" userId="1c5466814c7b52ba" providerId="LiveId" clId="{6E31E23A-7CC8-4159-A114-9CFB4549374F}" dt="2023-10-16T02:43:50.249" v="3111" actId="478"/>
          <ac:spMkLst>
            <pc:docMk/>
            <pc:sldMk cId="1149484900" sldId="263"/>
            <ac:spMk id="11" creationId="{6FDE81CE-7652-78C4-4D16-D8B1ED4405D6}"/>
          </ac:spMkLst>
        </pc:spChg>
        <pc:spChg chg="mod">
          <ac:chgData name="Aditya Gupta" userId="1c5466814c7b52ba" providerId="LiveId" clId="{6E31E23A-7CC8-4159-A114-9CFB4549374F}" dt="2023-10-08T18:18:23.165" v="2998" actId="18245"/>
          <ac:spMkLst>
            <pc:docMk/>
            <pc:sldMk cId="1149484900" sldId="263"/>
            <ac:spMk id="12" creationId="{45B0D683-4BCE-7B28-6769-AF0FD6FBE29F}"/>
          </ac:spMkLst>
        </pc:spChg>
        <pc:spChg chg="mod">
          <ac:chgData name="Aditya Gupta" userId="1c5466814c7b52ba" providerId="LiveId" clId="{6E31E23A-7CC8-4159-A114-9CFB4549374F}" dt="2023-10-08T18:18:23.165" v="2998" actId="18245"/>
          <ac:spMkLst>
            <pc:docMk/>
            <pc:sldMk cId="1149484900" sldId="263"/>
            <ac:spMk id="13" creationId="{D30BF186-6A95-0E22-AD5B-682918FA8049}"/>
          </ac:spMkLst>
        </pc:spChg>
        <pc:spChg chg="del mod">
          <ac:chgData name="Aditya Gupta" userId="1c5466814c7b52ba" providerId="LiveId" clId="{6E31E23A-7CC8-4159-A114-9CFB4549374F}" dt="2023-10-16T02:44:21.846" v="3130" actId="478"/>
          <ac:spMkLst>
            <pc:docMk/>
            <pc:sldMk cId="1149484900" sldId="263"/>
            <ac:spMk id="15" creationId="{ACFC6362-ECE8-7CC5-37AD-ECE3310CC105}"/>
          </ac:spMkLst>
        </pc:spChg>
        <pc:spChg chg="mod">
          <ac:chgData name="Aditya Gupta" userId="1c5466814c7b52ba" providerId="LiveId" clId="{6E31E23A-7CC8-4159-A114-9CFB4549374F}" dt="2023-10-08T18:18:23.165" v="2998" actId="18245"/>
          <ac:spMkLst>
            <pc:docMk/>
            <pc:sldMk cId="1149484900" sldId="263"/>
            <ac:spMk id="16" creationId="{DFBDABFA-6F9D-366A-6283-69FF0BD1093F}"/>
          </ac:spMkLst>
        </pc:spChg>
        <pc:spChg chg="mod">
          <ac:chgData name="Aditya Gupta" userId="1c5466814c7b52ba" providerId="LiveId" clId="{6E31E23A-7CC8-4159-A114-9CFB4549374F}" dt="2023-10-08T18:18:17.215" v="2997" actId="18245"/>
          <ac:spMkLst>
            <pc:docMk/>
            <pc:sldMk cId="1149484900" sldId="263"/>
            <ac:spMk id="17" creationId="{A40AD700-265C-0405-286B-63DB1D369502}"/>
          </ac:spMkLst>
        </pc:spChg>
        <pc:spChg chg="add del mod">
          <ac:chgData name="Aditya Gupta" userId="1c5466814c7b52ba" providerId="LiveId" clId="{6E31E23A-7CC8-4159-A114-9CFB4549374F}" dt="2023-10-16T02:43:50.249" v="3111" actId="478"/>
          <ac:spMkLst>
            <pc:docMk/>
            <pc:sldMk cId="1149484900" sldId="263"/>
            <ac:spMk id="18" creationId="{958F8302-C44B-2A07-C691-9882F7A5F1F2}"/>
          </ac:spMkLst>
        </pc:spChg>
        <pc:grpChg chg="mod">
          <ac:chgData name="Aditya Gupta" userId="1c5466814c7b52ba" providerId="LiveId" clId="{6E31E23A-7CC8-4159-A114-9CFB4549374F}" dt="2023-10-08T18:18:23.165" v="2998" actId="18245"/>
          <ac:grpSpMkLst>
            <pc:docMk/>
            <pc:sldMk cId="1149484900" sldId="263"/>
            <ac:grpSpMk id="6" creationId="{0BA2679A-E17D-2134-7075-2D3FCF483ED4}"/>
          </ac:grpSpMkLst>
        </pc:grpChg>
        <pc:graphicFrameChg chg="add del mod modGraphic">
          <ac:chgData name="Aditya Gupta" userId="1c5466814c7b52ba" providerId="LiveId" clId="{6E31E23A-7CC8-4159-A114-9CFB4549374F}" dt="2023-10-08T18:20:23.406" v="3029" actId="1032"/>
          <ac:graphicFrameMkLst>
            <pc:docMk/>
            <pc:sldMk cId="1149484900" sldId="263"/>
            <ac:graphicFrameMk id="4" creationId="{CD899F36-A63E-24F9-3D26-C95CDF4DD6D2}"/>
          </ac:graphicFrameMkLst>
        </pc:graphicFrameChg>
        <pc:graphicFrameChg chg="add del mod">
          <ac:chgData name="Aditya Gupta" userId="1c5466814c7b52ba" providerId="LiveId" clId="{6E31E23A-7CC8-4159-A114-9CFB4549374F}" dt="2023-10-08T18:19:44.719" v="3000"/>
          <ac:graphicFrameMkLst>
            <pc:docMk/>
            <pc:sldMk cId="1149484900" sldId="263"/>
            <ac:graphicFrameMk id="5" creationId="{CAA8CEBD-14F3-9E42-615C-75A5B6466DCE}"/>
          </ac:graphicFrameMkLst>
        </pc:graphicFrameChg>
        <pc:graphicFrameChg chg="add del mod">
          <ac:chgData name="Aditya Gupta" userId="1c5466814c7b52ba" providerId="LiveId" clId="{6E31E23A-7CC8-4159-A114-9CFB4549374F}" dt="2023-10-08T18:20:20.562" v="3019" actId="478"/>
          <ac:graphicFrameMkLst>
            <pc:docMk/>
            <pc:sldMk cId="1149484900" sldId="263"/>
            <ac:graphicFrameMk id="14" creationId="{70E8FE4D-25FF-E29E-DB77-A4434F18E8FC}"/>
          </ac:graphicFrameMkLst>
        </pc:graphicFrameChg>
      </pc:sldChg>
      <pc:sldChg chg="addSp delSp modSp add mod">
        <pc:chgData name="Aditya Gupta" userId="1c5466814c7b52ba" providerId="LiveId" clId="{6E31E23A-7CC8-4159-A114-9CFB4549374F}" dt="2023-10-16T04:13:39.018" v="4372" actId="122"/>
        <pc:sldMkLst>
          <pc:docMk/>
          <pc:sldMk cId="2536392341" sldId="264"/>
        </pc:sldMkLst>
        <pc:spChg chg="mod">
          <ac:chgData name="Aditya Gupta" userId="1c5466814c7b52ba" providerId="LiveId" clId="{6E31E23A-7CC8-4159-A114-9CFB4549374F}" dt="2023-10-16T03:42:14.245" v="3605" actId="404"/>
          <ac:spMkLst>
            <pc:docMk/>
            <pc:sldMk cId="2536392341" sldId="264"/>
            <ac:spMk id="2" creationId="{18E76726-92F2-D779-C730-7E05BE688468}"/>
          </ac:spMkLst>
        </pc:spChg>
        <pc:spChg chg="mod">
          <ac:chgData name="Aditya Gupta" userId="1c5466814c7b52ba" providerId="LiveId" clId="{6E31E23A-7CC8-4159-A114-9CFB4549374F}" dt="2023-10-16T04:13:39.018" v="4372" actId="122"/>
          <ac:spMkLst>
            <pc:docMk/>
            <pc:sldMk cId="2536392341" sldId="264"/>
            <ac:spMk id="3" creationId="{8CFED957-7481-83A5-ACB5-6D0A743B32F3}"/>
          </ac:spMkLst>
        </pc:spChg>
        <pc:spChg chg="del">
          <ac:chgData name="Aditya Gupta" userId="1c5466814c7b52ba" providerId="LiveId" clId="{6E31E23A-7CC8-4159-A114-9CFB4549374F}" dt="2023-10-16T03:38:52.911" v="3471" actId="478"/>
          <ac:spMkLst>
            <pc:docMk/>
            <pc:sldMk cId="2536392341" sldId="264"/>
            <ac:spMk id="5" creationId="{98D1CD08-7510-768F-19B9-E7B5336E3F3F}"/>
          </ac:spMkLst>
        </pc:spChg>
        <pc:spChg chg="add mod">
          <ac:chgData name="Aditya Gupta" userId="1c5466814c7b52ba" providerId="LiveId" clId="{6E31E23A-7CC8-4159-A114-9CFB4549374F}" dt="2023-10-16T04:13:30.555" v="4371" actId="14100"/>
          <ac:spMkLst>
            <pc:docMk/>
            <pc:sldMk cId="2536392341" sldId="264"/>
            <ac:spMk id="7" creationId="{8D5023F9-0553-414A-BDDA-4E328627C165}"/>
          </ac:spMkLst>
        </pc:spChg>
        <pc:picChg chg="add mod">
          <ac:chgData name="Aditya Gupta" userId="1c5466814c7b52ba" providerId="LiveId" clId="{6E31E23A-7CC8-4159-A114-9CFB4549374F}" dt="2023-10-16T03:41:22.555" v="3552" actId="208"/>
          <ac:picMkLst>
            <pc:docMk/>
            <pc:sldMk cId="2536392341" sldId="264"/>
            <ac:picMk id="6" creationId="{A6404496-241D-7C94-8421-ED9216CA97E3}"/>
          </ac:picMkLst>
        </pc:picChg>
      </pc:sldChg>
      <pc:sldChg chg="addSp delSp modSp add mod">
        <pc:chgData name="Aditya Gupta" userId="1c5466814c7b52ba" providerId="LiveId" clId="{6E31E23A-7CC8-4159-A114-9CFB4549374F}" dt="2023-10-16T04:36:43.362" v="5005" actId="20577"/>
        <pc:sldMkLst>
          <pc:docMk/>
          <pc:sldMk cId="4041459741" sldId="265"/>
        </pc:sldMkLst>
        <pc:spChg chg="mod">
          <ac:chgData name="Aditya Gupta" userId="1c5466814c7b52ba" providerId="LiveId" clId="{6E31E23A-7CC8-4159-A114-9CFB4549374F}" dt="2023-10-16T04:36:43.362" v="5005" actId="20577"/>
          <ac:spMkLst>
            <pc:docMk/>
            <pc:sldMk cId="4041459741" sldId="265"/>
            <ac:spMk id="2" creationId="{18E76726-92F2-D779-C730-7E05BE688468}"/>
          </ac:spMkLst>
        </pc:spChg>
        <pc:spChg chg="mod">
          <ac:chgData name="Aditya Gupta" userId="1c5466814c7b52ba" providerId="LiveId" clId="{6E31E23A-7CC8-4159-A114-9CFB4549374F}" dt="2023-10-16T04:36:29.889" v="4989" actId="20577"/>
          <ac:spMkLst>
            <pc:docMk/>
            <pc:sldMk cId="4041459741" sldId="265"/>
            <ac:spMk id="3" creationId="{8CFED957-7481-83A5-ACB5-6D0A743B32F3}"/>
          </ac:spMkLst>
        </pc:spChg>
        <pc:picChg chg="add del mod">
          <ac:chgData name="Aditya Gupta" userId="1c5466814c7b52ba" providerId="LiveId" clId="{6E31E23A-7CC8-4159-A114-9CFB4549374F}" dt="2023-10-16T04:27:37.647" v="4378" actId="478"/>
          <ac:picMkLst>
            <pc:docMk/>
            <pc:sldMk cId="4041459741" sldId="265"/>
            <ac:picMk id="5" creationId="{923FC58A-06B2-8250-7B68-CD87350CB961}"/>
          </ac:picMkLst>
        </pc:picChg>
        <pc:picChg chg="del">
          <ac:chgData name="Aditya Gupta" userId="1c5466814c7b52ba" providerId="LiveId" clId="{6E31E23A-7CC8-4159-A114-9CFB4549374F}" dt="2023-10-16T04:29:42.681" v="4386" actId="478"/>
          <ac:picMkLst>
            <pc:docMk/>
            <pc:sldMk cId="4041459741" sldId="265"/>
            <ac:picMk id="6" creationId="{A6404496-241D-7C94-8421-ED9216CA97E3}"/>
          </ac:picMkLst>
        </pc:picChg>
        <pc:picChg chg="add del mod">
          <ac:chgData name="Aditya Gupta" userId="1c5466814c7b52ba" providerId="LiveId" clId="{6E31E23A-7CC8-4159-A114-9CFB4549374F}" dt="2023-10-16T04:28:24.992" v="4380" actId="478"/>
          <ac:picMkLst>
            <pc:docMk/>
            <pc:sldMk cId="4041459741" sldId="265"/>
            <ac:picMk id="9" creationId="{8A3C8BD9-6DC9-88A0-FB69-3E0EE8F27946}"/>
          </ac:picMkLst>
        </pc:picChg>
        <pc:picChg chg="add mod">
          <ac:chgData name="Aditya Gupta" userId="1c5466814c7b52ba" providerId="LiveId" clId="{6E31E23A-7CC8-4159-A114-9CFB4549374F}" dt="2023-10-16T04:29:55.525" v="4388" actId="208"/>
          <ac:picMkLst>
            <pc:docMk/>
            <pc:sldMk cId="4041459741" sldId="265"/>
            <ac:picMk id="11" creationId="{FE195270-E547-9E73-5488-6CAE64611549}"/>
          </ac:picMkLst>
        </pc:picChg>
      </pc:sldChg>
      <pc:sldChg chg="addSp delSp modSp add mod">
        <pc:chgData name="Aditya Gupta" userId="1c5466814c7b52ba" providerId="LiveId" clId="{6E31E23A-7CC8-4159-A114-9CFB4549374F}" dt="2023-10-16T17:29:20.416" v="5724" actId="20577"/>
        <pc:sldMkLst>
          <pc:docMk/>
          <pc:sldMk cId="430935636" sldId="266"/>
        </pc:sldMkLst>
        <pc:spChg chg="mod">
          <ac:chgData name="Aditya Gupta" userId="1c5466814c7b52ba" providerId="LiveId" clId="{6E31E23A-7CC8-4159-A114-9CFB4549374F}" dt="2023-10-16T04:37:23.364" v="5049" actId="20577"/>
          <ac:spMkLst>
            <pc:docMk/>
            <pc:sldMk cId="430935636" sldId="266"/>
            <ac:spMk id="2" creationId="{18E76726-92F2-D779-C730-7E05BE688468}"/>
          </ac:spMkLst>
        </pc:spChg>
        <pc:spChg chg="mod">
          <ac:chgData name="Aditya Gupta" userId="1c5466814c7b52ba" providerId="LiveId" clId="{6E31E23A-7CC8-4159-A114-9CFB4549374F}" dt="2023-10-16T17:29:20.416" v="5724" actId="20577"/>
          <ac:spMkLst>
            <pc:docMk/>
            <pc:sldMk cId="430935636" sldId="266"/>
            <ac:spMk id="3" creationId="{8CFED957-7481-83A5-ACB5-6D0A743B32F3}"/>
          </ac:spMkLst>
        </pc:spChg>
        <pc:spChg chg="mod">
          <ac:chgData name="Aditya Gupta" userId="1c5466814c7b52ba" providerId="LiveId" clId="{6E31E23A-7CC8-4159-A114-9CFB4549374F}" dt="2023-10-16T04:41:32.532" v="5079" actId="1076"/>
          <ac:spMkLst>
            <pc:docMk/>
            <pc:sldMk cId="430935636" sldId="266"/>
            <ac:spMk id="7" creationId="{8D5023F9-0553-414A-BDDA-4E328627C165}"/>
          </ac:spMkLst>
        </pc:spChg>
        <pc:picChg chg="add mod">
          <ac:chgData name="Aditya Gupta" userId="1c5466814c7b52ba" providerId="LiveId" clId="{6E31E23A-7CC8-4159-A114-9CFB4549374F}" dt="2023-10-16T04:40:37.123" v="5066" actId="14100"/>
          <ac:picMkLst>
            <pc:docMk/>
            <pc:sldMk cId="430935636" sldId="266"/>
            <ac:picMk id="5" creationId="{50F602A1-4AB3-4E47-2965-2DED3DF45E57}"/>
          </ac:picMkLst>
        </pc:picChg>
        <pc:picChg chg="del">
          <ac:chgData name="Aditya Gupta" userId="1c5466814c7b52ba" providerId="LiveId" clId="{6E31E23A-7CC8-4159-A114-9CFB4549374F}" dt="2023-10-16T04:39:50.962" v="5052" actId="478"/>
          <ac:picMkLst>
            <pc:docMk/>
            <pc:sldMk cId="430935636" sldId="266"/>
            <ac:picMk id="11" creationId="{FE195270-E547-9E73-5488-6CAE64611549}"/>
          </ac:picMkLst>
        </pc:picChg>
      </pc:sldChg>
      <pc:sldChg chg="modSp add mod">
        <pc:chgData name="Aditya Gupta" userId="1c5466814c7b52ba" providerId="LiveId" clId="{6E31E23A-7CC8-4159-A114-9CFB4549374F}" dt="2023-10-16T17:35:43.008" v="5988" actId="20577"/>
        <pc:sldMkLst>
          <pc:docMk/>
          <pc:sldMk cId="3304592343" sldId="267"/>
        </pc:sldMkLst>
        <pc:spChg chg="mod">
          <ac:chgData name="Aditya Gupta" userId="1c5466814c7b52ba" providerId="LiveId" clId="{6E31E23A-7CC8-4159-A114-9CFB4549374F}" dt="2023-10-16T17:29:47.486" v="5730" actId="20577"/>
          <ac:spMkLst>
            <pc:docMk/>
            <pc:sldMk cId="3304592343" sldId="267"/>
            <ac:spMk id="2" creationId="{18E76726-92F2-D779-C730-7E05BE688468}"/>
          </ac:spMkLst>
        </pc:spChg>
        <pc:spChg chg="mod">
          <ac:chgData name="Aditya Gupta" userId="1c5466814c7b52ba" providerId="LiveId" clId="{6E31E23A-7CC8-4159-A114-9CFB4549374F}" dt="2023-10-16T17:35:43.008" v="5988" actId="20577"/>
          <ac:spMkLst>
            <pc:docMk/>
            <pc:sldMk cId="3304592343" sldId="267"/>
            <ac:spMk id="3" creationId="{8CFED957-7481-83A5-ACB5-6D0A743B32F3}"/>
          </ac:spMkLst>
        </pc:spChg>
        <pc:picChg chg="mod">
          <ac:chgData name="Aditya Gupta" userId="1c5466814c7b52ba" providerId="LiveId" clId="{6E31E23A-7CC8-4159-A114-9CFB4549374F}" dt="2023-10-16T17:32:12.037" v="5733" actId="14100"/>
          <ac:picMkLst>
            <pc:docMk/>
            <pc:sldMk cId="3304592343" sldId="267"/>
            <ac:picMk id="5" creationId="{50F602A1-4AB3-4E47-2965-2DED3DF45E57}"/>
          </ac:picMkLst>
        </pc:picChg>
      </pc:sldChg>
      <pc:sldChg chg="addSp delSp modSp add mod">
        <pc:chgData name="Aditya Gupta" userId="1c5466814c7b52ba" providerId="LiveId" clId="{6E31E23A-7CC8-4159-A114-9CFB4549374F}" dt="2023-10-16T17:49:57.321" v="6480" actId="14100"/>
        <pc:sldMkLst>
          <pc:docMk/>
          <pc:sldMk cId="316856001" sldId="268"/>
        </pc:sldMkLst>
        <pc:spChg chg="mod">
          <ac:chgData name="Aditya Gupta" userId="1c5466814c7b52ba" providerId="LiveId" clId="{6E31E23A-7CC8-4159-A114-9CFB4549374F}" dt="2023-10-16T17:46:41.753" v="6005" actId="20577"/>
          <ac:spMkLst>
            <pc:docMk/>
            <pc:sldMk cId="316856001" sldId="268"/>
            <ac:spMk id="2" creationId="{1E2819E7-6213-4545-CA71-F311060EF90B}"/>
          </ac:spMkLst>
        </pc:spChg>
        <pc:spChg chg="del mod">
          <ac:chgData name="Aditya Gupta" userId="1c5466814c7b52ba" providerId="LiveId" clId="{6E31E23A-7CC8-4159-A114-9CFB4549374F}" dt="2023-10-16T17:47:32.769" v="6136" actId="478"/>
          <ac:spMkLst>
            <pc:docMk/>
            <pc:sldMk cId="316856001" sldId="268"/>
            <ac:spMk id="3" creationId="{3476187E-D0D2-A0E1-043C-6642EA86811B}"/>
          </ac:spMkLst>
        </pc:spChg>
        <pc:spChg chg="mod">
          <ac:chgData name="Aditya Gupta" userId="1c5466814c7b52ba" providerId="LiveId" clId="{6E31E23A-7CC8-4159-A114-9CFB4549374F}" dt="2023-10-16T17:49:57.321" v="6480" actId="14100"/>
          <ac:spMkLst>
            <pc:docMk/>
            <pc:sldMk cId="316856001" sldId="268"/>
            <ac:spMk id="4" creationId="{69889A65-F118-C2F8-04DB-A251E8561321}"/>
          </ac:spMkLst>
        </pc:spChg>
        <pc:spChg chg="mod">
          <ac:chgData name="Aditya Gupta" userId="1c5466814c7b52ba" providerId="LiveId" clId="{6E31E23A-7CC8-4159-A114-9CFB4549374F}" dt="2023-10-16T17:49:47.144" v="6478" actId="1076"/>
          <ac:spMkLst>
            <pc:docMk/>
            <pc:sldMk cId="316856001" sldId="268"/>
            <ac:spMk id="5" creationId="{6D8563FC-35A6-7DDD-CEE5-F64671E64AE1}"/>
          </ac:spMkLst>
        </pc:spChg>
        <pc:spChg chg="add del mod">
          <ac:chgData name="Aditya Gupta" userId="1c5466814c7b52ba" providerId="LiveId" clId="{6E31E23A-7CC8-4159-A114-9CFB4549374F}" dt="2023-10-16T17:47:36.274" v="6137" actId="478"/>
          <ac:spMkLst>
            <pc:docMk/>
            <pc:sldMk cId="316856001" sldId="268"/>
            <ac:spMk id="7" creationId="{DB4CCF2C-2CB4-38B0-62C4-F2E75B8798B2}"/>
          </ac:spMkLst>
        </pc:spChg>
      </pc:sldChg>
      <pc:sldChg chg="add del">
        <pc:chgData name="Aditya Gupta" userId="1c5466814c7b52ba" providerId="LiveId" clId="{6E31E23A-7CC8-4159-A114-9CFB4549374F}" dt="2023-10-16T17:46:28.984" v="5990"/>
        <pc:sldMkLst>
          <pc:docMk/>
          <pc:sldMk cId="2544740440" sldId="268"/>
        </pc:sldMkLst>
      </pc:sldChg>
    </pc:docChg>
  </pc:docChgLst>
  <pc:docChgLst>
    <pc:chgData name="Aditya Gupta" userId="1c5466814c7b52ba" providerId="LiveId" clId="{FE93D5F3-9015-4EDC-ADF9-B36C8BB8049A}"/>
    <pc:docChg chg="undo redo custSel addSld delSld modSld modMainMaster">
      <pc:chgData name="Aditya Gupta" userId="1c5466814c7b52ba" providerId="LiveId" clId="{FE93D5F3-9015-4EDC-ADF9-B36C8BB8049A}" dt="2023-08-28T12:32:19.964" v="4013"/>
      <pc:docMkLst>
        <pc:docMk/>
      </pc:docMkLst>
      <pc:sldChg chg="modTransition">
        <pc:chgData name="Aditya Gupta" userId="1c5466814c7b52ba" providerId="LiveId" clId="{FE93D5F3-9015-4EDC-ADF9-B36C8BB8049A}" dt="2023-08-28T12:32:19.964" v="4013"/>
        <pc:sldMkLst>
          <pc:docMk/>
          <pc:sldMk cId="1445368160" sldId="256"/>
        </pc:sldMkLst>
      </pc:sldChg>
      <pc:sldChg chg="modTransition">
        <pc:chgData name="Aditya Gupta" userId="1c5466814c7b52ba" providerId="LiveId" clId="{FE93D5F3-9015-4EDC-ADF9-B36C8BB8049A}" dt="2023-08-28T12:32:19.964" v="4013"/>
        <pc:sldMkLst>
          <pc:docMk/>
          <pc:sldMk cId="1432898653" sldId="257"/>
        </pc:sldMkLst>
      </pc:sldChg>
      <pc:sldChg chg="addSp delSp modSp mod modTransition">
        <pc:chgData name="Aditya Gupta" userId="1c5466814c7b52ba" providerId="LiveId" clId="{FE93D5F3-9015-4EDC-ADF9-B36C8BB8049A}" dt="2023-08-28T12:32:19.964" v="4013"/>
        <pc:sldMkLst>
          <pc:docMk/>
          <pc:sldMk cId="1752242128" sldId="258"/>
        </pc:sldMkLst>
        <pc:spChg chg="mod">
          <ac:chgData name="Aditya Gupta" userId="1c5466814c7b52ba" providerId="LiveId" clId="{FE93D5F3-9015-4EDC-ADF9-B36C8BB8049A}" dt="2023-08-28T07:40:46.098" v="16" actId="20577"/>
          <ac:spMkLst>
            <pc:docMk/>
            <pc:sldMk cId="1752242128" sldId="258"/>
            <ac:spMk id="2" creationId="{1E2819E7-6213-4545-CA71-F311060EF90B}"/>
          </ac:spMkLst>
        </pc:spChg>
        <pc:spChg chg="mod">
          <ac:chgData name="Aditya Gupta" userId="1c5466814c7b52ba" providerId="LiveId" clId="{FE93D5F3-9015-4EDC-ADF9-B36C8BB8049A}" dt="2023-08-28T08:15:26.059" v="728" actId="14100"/>
          <ac:spMkLst>
            <pc:docMk/>
            <pc:sldMk cId="1752242128" sldId="258"/>
            <ac:spMk id="3" creationId="{3476187E-D0D2-A0E1-043C-6642EA86811B}"/>
          </ac:spMkLst>
        </pc:spChg>
        <pc:spChg chg="add mod">
          <ac:chgData name="Aditya Gupta" userId="1c5466814c7b52ba" providerId="LiveId" clId="{FE93D5F3-9015-4EDC-ADF9-B36C8BB8049A}" dt="2023-08-28T08:16:08.114" v="731" actId="12788"/>
          <ac:spMkLst>
            <pc:docMk/>
            <pc:sldMk cId="1752242128" sldId="258"/>
            <ac:spMk id="4" creationId="{69889A65-F118-C2F8-04DB-A251E8561321}"/>
          </ac:spMkLst>
        </pc:spChg>
        <pc:spChg chg="add del mod">
          <ac:chgData name="Aditya Gupta" userId="1c5466814c7b52ba" providerId="LiveId" clId="{FE93D5F3-9015-4EDC-ADF9-B36C8BB8049A}" dt="2023-08-28T08:17:56.752" v="758" actId="6549"/>
          <ac:spMkLst>
            <pc:docMk/>
            <pc:sldMk cId="1752242128" sldId="258"/>
            <ac:spMk id="5" creationId="{6D8563FC-35A6-7DDD-CEE5-F64671E64AE1}"/>
          </ac:spMkLst>
        </pc:spChg>
      </pc:sldChg>
      <pc:sldChg chg="add del">
        <pc:chgData name="Aditya Gupta" userId="1c5466814c7b52ba" providerId="LiveId" clId="{FE93D5F3-9015-4EDC-ADF9-B36C8BB8049A}" dt="2023-08-28T08:18:53.008" v="760"/>
        <pc:sldMkLst>
          <pc:docMk/>
          <pc:sldMk cId="2161906331" sldId="259"/>
        </pc:sldMkLst>
      </pc:sldChg>
      <pc:sldChg chg="addSp delSp modSp new mod modTransition">
        <pc:chgData name="Aditya Gupta" userId="1c5466814c7b52ba" providerId="LiveId" clId="{FE93D5F3-9015-4EDC-ADF9-B36C8BB8049A}" dt="2023-08-28T12:32:19.964" v="4013"/>
        <pc:sldMkLst>
          <pc:docMk/>
          <pc:sldMk cId="3295619005" sldId="259"/>
        </pc:sldMkLst>
        <pc:spChg chg="mod">
          <ac:chgData name="Aditya Gupta" userId="1c5466814c7b52ba" providerId="LiveId" clId="{FE93D5F3-9015-4EDC-ADF9-B36C8BB8049A}" dt="2023-08-28T10:26:25.274" v="943" actId="20577"/>
          <ac:spMkLst>
            <pc:docMk/>
            <pc:sldMk cId="3295619005" sldId="259"/>
            <ac:spMk id="2" creationId="{6FF1A204-B0F0-C74A-106F-9F2D58B05BD4}"/>
          </ac:spMkLst>
        </pc:spChg>
        <pc:spChg chg="del">
          <ac:chgData name="Aditya Gupta" userId="1c5466814c7b52ba" providerId="LiveId" clId="{FE93D5F3-9015-4EDC-ADF9-B36C8BB8049A}" dt="2023-08-28T10:26:55.991" v="947" actId="1032"/>
          <ac:spMkLst>
            <pc:docMk/>
            <pc:sldMk cId="3295619005" sldId="259"/>
            <ac:spMk id="3" creationId="{27A80168-D21B-7D8D-7E5D-C91A0AB869C3}"/>
          </ac:spMkLst>
        </pc:spChg>
        <pc:spChg chg="mod">
          <ac:chgData name="Aditya Gupta" userId="1c5466814c7b52ba" providerId="LiveId" clId="{FE93D5F3-9015-4EDC-ADF9-B36C8BB8049A}" dt="2023-08-28T10:26:31.275" v="946" actId="403"/>
          <ac:spMkLst>
            <pc:docMk/>
            <pc:sldMk cId="3295619005" sldId="259"/>
            <ac:spMk id="4" creationId="{28BFE5B3-B8F6-891F-9DA2-FC600FDB7A79}"/>
          </ac:spMkLst>
        </pc:spChg>
        <pc:spChg chg="add mod">
          <ac:chgData name="Aditya Gupta" userId="1c5466814c7b52ba" providerId="LiveId" clId="{FE93D5F3-9015-4EDC-ADF9-B36C8BB8049A}" dt="2023-08-28T11:15:32.825" v="2743" actId="5793"/>
          <ac:spMkLst>
            <pc:docMk/>
            <pc:sldMk cId="3295619005" sldId="259"/>
            <ac:spMk id="7" creationId="{65D724F0-452A-C28F-0B1E-696DC95176D4}"/>
          </ac:spMkLst>
        </pc:spChg>
        <pc:spChg chg="add mod">
          <ac:chgData name="Aditya Gupta" userId="1c5466814c7b52ba" providerId="LiveId" clId="{FE93D5F3-9015-4EDC-ADF9-B36C8BB8049A}" dt="2023-08-28T11:15:18.317" v="2738" actId="14100"/>
          <ac:spMkLst>
            <pc:docMk/>
            <pc:sldMk cId="3295619005" sldId="259"/>
            <ac:spMk id="8" creationId="{D4C22BF5-A709-FBFB-60B6-3A076622CBB3}"/>
          </ac:spMkLst>
        </pc:spChg>
        <pc:spChg chg="add mod">
          <ac:chgData name="Aditya Gupta" userId="1c5466814c7b52ba" providerId="LiveId" clId="{FE93D5F3-9015-4EDC-ADF9-B36C8BB8049A}" dt="2023-08-28T11:15:41.046" v="2744" actId="14100"/>
          <ac:spMkLst>
            <pc:docMk/>
            <pc:sldMk cId="3295619005" sldId="259"/>
            <ac:spMk id="9" creationId="{678C6306-617F-69E1-4797-19DD13E25BB2}"/>
          </ac:spMkLst>
        </pc:spChg>
        <pc:graphicFrameChg chg="add del mod modGraphic">
          <ac:chgData name="Aditya Gupta" userId="1c5466814c7b52ba" providerId="LiveId" clId="{FE93D5F3-9015-4EDC-ADF9-B36C8BB8049A}" dt="2023-08-28T10:27:48.773" v="975" actId="478"/>
          <ac:graphicFrameMkLst>
            <pc:docMk/>
            <pc:sldMk cId="3295619005" sldId="259"/>
            <ac:graphicFrameMk id="5" creationId="{2AC6FDFD-A4C1-F7FE-667C-905F72F0AE30}"/>
          </ac:graphicFrameMkLst>
        </pc:graphicFrameChg>
      </pc:sldChg>
      <pc:sldChg chg="addSp delSp modSp new del mod">
        <pc:chgData name="Aditya Gupta" userId="1c5466814c7b52ba" providerId="LiveId" clId="{FE93D5F3-9015-4EDC-ADF9-B36C8BB8049A}" dt="2023-08-28T10:25:49.277" v="903" actId="47"/>
        <pc:sldMkLst>
          <pc:docMk/>
          <pc:sldMk cId="3467284478" sldId="259"/>
        </pc:sldMkLst>
        <pc:spChg chg="mod">
          <ac:chgData name="Aditya Gupta" userId="1c5466814c7b52ba" providerId="LiveId" clId="{FE93D5F3-9015-4EDC-ADF9-B36C8BB8049A}" dt="2023-08-28T08:19:23.022" v="794" actId="404"/>
          <ac:spMkLst>
            <pc:docMk/>
            <pc:sldMk cId="3467284478" sldId="259"/>
            <ac:spMk id="2" creationId="{4EC2E501-CA74-7BE6-7BDE-449F97CD7C44}"/>
          </ac:spMkLst>
        </pc:spChg>
        <pc:spChg chg="add del">
          <ac:chgData name="Aditya Gupta" userId="1c5466814c7b52ba" providerId="LiveId" clId="{FE93D5F3-9015-4EDC-ADF9-B36C8BB8049A}" dt="2023-08-28T10:25:00.966" v="801" actId="1032"/>
          <ac:spMkLst>
            <pc:docMk/>
            <pc:sldMk cId="3467284478" sldId="259"/>
            <ac:spMk id="3" creationId="{B0A9FA80-4767-7E2A-1896-ABFD49E4A10C}"/>
          </ac:spMkLst>
        </pc:spChg>
        <pc:graphicFrameChg chg="add del modGraphic">
          <ac:chgData name="Aditya Gupta" userId="1c5466814c7b52ba" providerId="LiveId" clId="{FE93D5F3-9015-4EDC-ADF9-B36C8BB8049A}" dt="2023-08-28T10:24:22.803" v="800" actId="1032"/>
          <ac:graphicFrameMkLst>
            <pc:docMk/>
            <pc:sldMk cId="3467284478" sldId="259"/>
            <ac:graphicFrameMk id="4" creationId="{EE03E1E0-0C8D-2836-3901-C6050D9996ED}"/>
          </ac:graphicFrameMkLst>
        </pc:graphicFrameChg>
        <pc:graphicFrameChg chg="add mod modGraphic">
          <ac:chgData name="Aditya Gupta" userId="1c5466814c7b52ba" providerId="LiveId" clId="{FE93D5F3-9015-4EDC-ADF9-B36C8BB8049A}" dt="2023-08-28T10:25:41.515" v="902" actId="14100"/>
          <ac:graphicFrameMkLst>
            <pc:docMk/>
            <pc:sldMk cId="3467284478" sldId="259"/>
            <ac:graphicFrameMk id="5" creationId="{A5AC5B33-14BD-FD6E-FE6E-677A5D0DEC35}"/>
          </ac:graphicFrameMkLst>
        </pc:graphicFrameChg>
      </pc:sldChg>
      <pc:sldChg chg="addSp modSp add mod modTransition">
        <pc:chgData name="Aditya Gupta" userId="1c5466814c7b52ba" providerId="LiveId" clId="{FE93D5F3-9015-4EDC-ADF9-B36C8BB8049A}" dt="2023-08-28T12:32:19.964" v="4013"/>
        <pc:sldMkLst>
          <pc:docMk/>
          <pc:sldMk cId="141320054" sldId="260"/>
        </pc:sldMkLst>
        <pc:spChg chg="add mod">
          <ac:chgData name="Aditya Gupta" userId="1c5466814c7b52ba" providerId="LiveId" clId="{FE93D5F3-9015-4EDC-ADF9-B36C8BB8049A}" dt="2023-08-28T11:16:01.096" v="2747" actId="14100"/>
          <ac:spMkLst>
            <pc:docMk/>
            <pc:sldMk cId="141320054" sldId="260"/>
            <ac:spMk id="3" creationId="{266C579D-218F-C6D7-AD01-56DD7F5F7904}"/>
          </ac:spMkLst>
        </pc:spChg>
        <pc:spChg chg="mod">
          <ac:chgData name="Aditya Gupta" userId="1c5466814c7b52ba" providerId="LiveId" clId="{FE93D5F3-9015-4EDC-ADF9-B36C8BB8049A}" dt="2023-08-28T10:46:17.120" v="1753" actId="20577"/>
          <ac:spMkLst>
            <pc:docMk/>
            <pc:sldMk cId="141320054" sldId="260"/>
            <ac:spMk id="4" creationId="{28BFE5B3-B8F6-891F-9DA2-FC600FDB7A79}"/>
          </ac:spMkLst>
        </pc:spChg>
        <pc:spChg chg="add mod">
          <ac:chgData name="Aditya Gupta" userId="1c5466814c7b52ba" providerId="LiveId" clId="{FE93D5F3-9015-4EDC-ADF9-B36C8BB8049A}" dt="2023-08-28T11:16:12.460" v="2751" actId="14100"/>
          <ac:spMkLst>
            <pc:docMk/>
            <pc:sldMk cId="141320054" sldId="260"/>
            <ac:spMk id="5" creationId="{04EFCAAD-100C-06F3-6E1B-7AA5D02A867C}"/>
          </ac:spMkLst>
        </pc:spChg>
        <pc:spChg chg="mod">
          <ac:chgData name="Aditya Gupta" userId="1c5466814c7b52ba" providerId="LiveId" clId="{FE93D5F3-9015-4EDC-ADF9-B36C8BB8049A}" dt="2023-08-28T11:18:16.327" v="2756" actId="207"/>
          <ac:spMkLst>
            <pc:docMk/>
            <pc:sldMk cId="141320054" sldId="260"/>
            <ac:spMk id="7" creationId="{65D724F0-452A-C28F-0B1E-696DC95176D4}"/>
          </ac:spMkLst>
        </pc:spChg>
      </pc:sldChg>
      <pc:sldChg chg="modSp new mod modTransition">
        <pc:chgData name="Aditya Gupta" userId="1c5466814c7b52ba" providerId="LiveId" clId="{FE93D5F3-9015-4EDC-ADF9-B36C8BB8049A}" dt="2023-08-28T12:32:19.964" v="4013"/>
        <pc:sldMkLst>
          <pc:docMk/>
          <pc:sldMk cId="1758157687" sldId="261"/>
        </pc:sldMkLst>
        <pc:spChg chg="mod">
          <ac:chgData name="Aditya Gupta" userId="1c5466814c7b52ba" providerId="LiveId" clId="{FE93D5F3-9015-4EDC-ADF9-B36C8BB8049A}" dt="2023-08-28T11:23:27.565" v="2778" actId="20577"/>
          <ac:spMkLst>
            <pc:docMk/>
            <pc:sldMk cId="1758157687" sldId="261"/>
            <ac:spMk id="2" creationId="{184552AE-2D0D-1D96-F129-78D9A567D3AB}"/>
          </ac:spMkLst>
        </pc:spChg>
        <pc:spChg chg="mod">
          <ac:chgData name="Aditya Gupta" userId="1c5466814c7b52ba" providerId="LiveId" clId="{FE93D5F3-9015-4EDC-ADF9-B36C8BB8049A}" dt="2023-08-28T11:23:34.822" v="2798" actId="20577"/>
          <ac:spMkLst>
            <pc:docMk/>
            <pc:sldMk cId="1758157687" sldId="261"/>
            <ac:spMk id="3" creationId="{DBE40398-2DF2-751F-96AA-7976A2CDD56C}"/>
          </ac:spMkLst>
        </pc:spChg>
        <pc:spChg chg="mod">
          <ac:chgData name="Aditya Gupta" userId="1c5466814c7b52ba" providerId="LiveId" clId="{FE93D5F3-9015-4EDC-ADF9-B36C8BB8049A}" dt="2023-08-28T11:43:09.995" v="3607" actId="20577"/>
          <ac:spMkLst>
            <pc:docMk/>
            <pc:sldMk cId="1758157687" sldId="261"/>
            <ac:spMk id="4" creationId="{1486198E-7C6D-88CB-D7E2-5B70B6443532}"/>
          </ac:spMkLst>
        </pc:spChg>
        <pc:spChg chg="mod">
          <ac:chgData name="Aditya Gupta" userId="1c5466814c7b52ba" providerId="LiveId" clId="{FE93D5F3-9015-4EDC-ADF9-B36C8BB8049A}" dt="2023-08-28T11:23:39.388" v="2814" actId="20577"/>
          <ac:spMkLst>
            <pc:docMk/>
            <pc:sldMk cId="1758157687" sldId="261"/>
            <ac:spMk id="5" creationId="{4940D602-2716-9BB2-052A-E6A30F0A863D}"/>
          </ac:spMkLst>
        </pc:spChg>
        <pc:spChg chg="mod">
          <ac:chgData name="Aditya Gupta" userId="1c5466814c7b52ba" providerId="LiveId" clId="{FE93D5F3-9015-4EDC-ADF9-B36C8BB8049A}" dt="2023-08-28T11:42:19.153" v="3541" actId="20577"/>
          <ac:spMkLst>
            <pc:docMk/>
            <pc:sldMk cId="1758157687" sldId="261"/>
            <ac:spMk id="6" creationId="{3E68A08A-7D0A-B5EE-F451-06FE931410D3}"/>
          </ac:spMkLst>
        </pc:spChg>
      </pc:sldChg>
      <pc:sldChg chg="addSp delSp modSp new del mod">
        <pc:chgData name="Aditya Gupta" userId="1c5466814c7b52ba" providerId="LiveId" clId="{FE93D5F3-9015-4EDC-ADF9-B36C8BB8049A}" dt="2023-08-28T12:12:06.835" v="3637" actId="47"/>
        <pc:sldMkLst>
          <pc:docMk/>
          <pc:sldMk cId="827692186" sldId="262"/>
        </pc:sldMkLst>
        <pc:spChg chg="mod">
          <ac:chgData name="Aditya Gupta" userId="1c5466814c7b52ba" providerId="LiveId" clId="{FE93D5F3-9015-4EDC-ADF9-B36C8BB8049A}" dt="2023-08-28T12:11:50.794" v="3632" actId="404"/>
          <ac:spMkLst>
            <pc:docMk/>
            <pc:sldMk cId="827692186" sldId="262"/>
            <ac:spMk id="2" creationId="{614E61A9-5A83-BFE1-E590-43910EFA984F}"/>
          </ac:spMkLst>
        </pc:spChg>
        <pc:picChg chg="add del mod">
          <ac:chgData name="Aditya Gupta" userId="1c5466814c7b52ba" providerId="LiveId" clId="{FE93D5F3-9015-4EDC-ADF9-B36C8BB8049A}" dt="2023-08-28T12:12:05.287" v="3636" actId="478"/>
          <ac:picMkLst>
            <pc:docMk/>
            <pc:sldMk cId="827692186" sldId="262"/>
            <ac:picMk id="4" creationId="{668CC354-B180-F8DD-2D28-A6EFB062FB95}"/>
          </ac:picMkLst>
        </pc:picChg>
      </pc:sldChg>
      <pc:sldChg chg="addSp delSp modSp new mod modTransition">
        <pc:chgData name="Aditya Gupta" userId="1c5466814c7b52ba" providerId="LiveId" clId="{FE93D5F3-9015-4EDC-ADF9-B36C8BB8049A}" dt="2023-08-28T12:32:19.964" v="4013"/>
        <pc:sldMkLst>
          <pc:docMk/>
          <pc:sldMk cId="3438114976" sldId="262"/>
        </pc:sldMkLst>
        <pc:spChg chg="mod">
          <ac:chgData name="Aditya Gupta" userId="1c5466814c7b52ba" providerId="LiveId" clId="{FE93D5F3-9015-4EDC-ADF9-B36C8BB8049A}" dt="2023-08-28T12:12:57.346" v="3696" actId="20577"/>
          <ac:spMkLst>
            <pc:docMk/>
            <pc:sldMk cId="3438114976" sldId="262"/>
            <ac:spMk id="2" creationId="{F030DA56-7E26-B42D-E6AC-CB288A139E18}"/>
          </ac:spMkLst>
        </pc:spChg>
        <pc:spChg chg="del">
          <ac:chgData name="Aditya Gupta" userId="1c5466814c7b52ba" providerId="LiveId" clId="{FE93D5F3-9015-4EDC-ADF9-B36C8BB8049A}" dt="2023-08-28T12:13:32.704" v="3697" actId="931"/>
          <ac:spMkLst>
            <pc:docMk/>
            <pc:sldMk cId="3438114976" sldId="262"/>
            <ac:spMk id="3" creationId="{BC259588-F1C1-8A75-89A9-58682078F0C4}"/>
          </ac:spMkLst>
        </pc:spChg>
        <pc:spChg chg="add mod">
          <ac:chgData name="Aditya Gupta" userId="1c5466814c7b52ba" providerId="LiveId" clId="{FE93D5F3-9015-4EDC-ADF9-B36C8BB8049A}" dt="2023-08-28T12:18:36.294" v="3936" actId="1076"/>
          <ac:spMkLst>
            <pc:docMk/>
            <pc:sldMk cId="3438114976" sldId="262"/>
            <ac:spMk id="8" creationId="{55B13099-43C1-6751-B09A-A37011A6A255}"/>
          </ac:spMkLst>
        </pc:spChg>
        <pc:picChg chg="add mod">
          <ac:chgData name="Aditya Gupta" userId="1c5466814c7b52ba" providerId="LiveId" clId="{FE93D5F3-9015-4EDC-ADF9-B36C8BB8049A}" dt="2023-08-28T12:16:22.729" v="3810" actId="208"/>
          <ac:picMkLst>
            <pc:docMk/>
            <pc:sldMk cId="3438114976" sldId="262"/>
            <ac:picMk id="5" creationId="{059C4090-D4B8-0A75-7E20-0F8F487BDAFD}"/>
          </ac:picMkLst>
        </pc:picChg>
        <pc:picChg chg="add mod">
          <ac:chgData name="Aditya Gupta" userId="1c5466814c7b52ba" providerId="LiveId" clId="{FE93D5F3-9015-4EDC-ADF9-B36C8BB8049A}" dt="2023-08-28T12:16:19.825" v="3809" actId="208"/>
          <ac:picMkLst>
            <pc:docMk/>
            <pc:sldMk cId="3438114976" sldId="262"/>
            <ac:picMk id="7" creationId="{1477420A-E0E7-2581-626E-C0FB8242782D}"/>
          </ac:picMkLst>
        </pc:picChg>
      </pc:sldChg>
      <pc:sldChg chg="new del">
        <pc:chgData name="Aditya Gupta" userId="1c5466814c7b52ba" providerId="LiveId" clId="{FE93D5F3-9015-4EDC-ADF9-B36C8BB8049A}" dt="2023-08-28T12:20:59.082" v="3957" actId="47"/>
        <pc:sldMkLst>
          <pc:docMk/>
          <pc:sldMk cId="523982886" sldId="263"/>
        </pc:sldMkLst>
      </pc:sldChg>
      <pc:sldChg chg="addSp delSp modSp new del mod">
        <pc:chgData name="Aditya Gupta" userId="1c5466814c7b52ba" providerId="LiveId" clId="{FE93D5F3-9015-4EDC-ADF9-B36C8BB8049A}" dt="2023-08-28T12:27:59.648" v="3999" actId="47"/>
        <pc:sldMkLst>
          <pc:docMk/>
          <pc:sldMk cId="2196623891" sldId="263"/>
        </pc:sldMkLst>
        <pc:picChg chg="add mod">
          <ac:chgData name="Aditya Gupta" userId="1c5466814c7b52ba" providerId="LiveId" clId="{FE93D5F3-9015-4EDC-ADF9-B36C8BB8049A}" dt="2023-08-28T12:26:00.239" v="3996"/>
          <ac:picMkLst>
            <pc:docMk/>
            <pc:sldMk cId="2196623891" sldId="263"/>
            <ac:picMk id="3" creationId="{F70C9DF8-3DDE-F1B0-C561-671A5BC3C4B8}"/>
          </ac:picMkLst>
        </pc:picChg>
        <pc:picChg chg="add del mod ord">
          <ac:chgData name="Aditya Gupta" userId="1c5466814c7b52ba" providerId="LiveId" clId="{FE93D5F3-9015-4EDC-ADF9-B36C8BB8049A}" dt="2023-08-28T12:26:14.371" v="3998" actId="478"/>
          <ac:picMkLst>
            <pc:docMk/>
            <pc:sldMk cId="2196623891" sldId="263"/>
            <ac:picMk id="5" creationId="{5E755679-331F-FA08-70D0-53D0BFF36BAF}"/>
          </ac:picMkLst>
        </pc:picChg>
      </pc:sldChg>
      <pc:sldMasterChg chg="modTransition modSldLayout">
        <pc:chgData name="Aditya Gupta" userId="1c5466814c7b52ba" providerId="LiveId" clId="{FE93D5F3-9015-4EDC-ADF9-B36C8BB8049A}" dt="2023-08-28T12:32:19.964" v="4013"/>
        <pc:sldMasterMkLst>
          <pc:docMk/>
          <pc:sldMasterMk cId="0" sldId="2147483840"/>
        </pc:sldMasterMkLst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1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2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3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4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5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6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7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8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49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50"/>
          </pc:sldLayoutMkLst>
        </pc:sldLayoutChg>
        <pc:sldLayoutChg chg="modTransition">
          <pc:chgData name="Aditya Gupta" userId="1c5466814c7b52ba" providerId="LiveId" clId="{FE93D5F3-9015-4EDC-ADF9-B36C8BB8049A}" dt="2023-08-28T12:32:19.964" v="4013"/>
          <pc:sldLayoutMkLst>
            <pc:docMk/>
            <pc:sldMasterMk cId="0" sldId="2147483840"/>
            <pc:sldLayoutMk cId="0" sldId="214748385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8B4DF-2D6D-4B99-A8A6-E6C2AD27FA4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555100-4DE3-4843-BB06-CD5E0348213C}">
      <dgm:prSet phldrT="[Text]" custT="1"/>
      <dgm:spPr/>
      <dgm:t>
        <a:bodyPr/>
        <a:lstStyle/>
        <a:p>
          <a:r>
            <a:rPr lang="en-US" sz="2000" dirty="0"/>
            <a:t>Aviation</a:t>
          </a:r>
          <a:endParaRPr lang="en-IN" sz="2000" dirty="0"/>
        </a:p>
      </dgm:t>
    </dgm:pt>
    <dgm:pt modelId="{B314A1CB-5B03-488E-B2A7-0383BD3B29AD}" type="parTrans" cxnId="{C2FE5683-E29F-47D6-801C-6ADCA8120AB7}">
      <dgm:prSet/>
      <dgm:spPr/>
      <dgm:t>
        <a:bodyPr/>
        <a:lstStyle/>
        <a:p>
          <a:endParaRPr lang="en-IN"/>
        </a:p>
      </dgm:t>
    </dgm:pt>
    <dgm:pt modelId="{6FAD3205-0E68-4A20-9E07-778361BE4D79}" type="sibTrans" cxnId="{C2FE5683-E29F-47D6-801C-6ADCA8120AB7}">
      <dgm:prSet/>
      <dgm:spPr/>
      <dgm:t>
        <a:bodyPr/>
        <a:lstStyle/>
        <a:p>
          <a:endParaRPr lang="en-IN"/>
        </a:p>
      </dgm:t>
    </dgm:pt>
    <dgm:pt modelId="{54152F5F-8A28-4C34-AA3C-100AFB357FC3}">
      <dgm:prSet phldrT="[Text]"/>
      <dgm:spPr/>
      <dgm:t>
        <a:bodyPr/>
        <a:lstStyle/>
        <a:p>
          <a:r>
            <a:rPr lang="en-IN" b="0" i="0" u="none" dirty="0"/>
            <a:t>American Airlines Group Inc</a:t>
          </a:r>
          <a:endParaRPr lang="en-IN" dirty="0"/>
        </a:p>
      </dgm:t>
    </dgm:pt>
    <dgm:pt modelId="{394B5483-C340-42FE-9421-18E6699A2A9F}" type="parTrans" cxnId="{66432D09-9536-43E3-B921-8E1AF6BD040E}">
      <dgm:prSet/>
      <dgm:spPr/>
      <dgm:t>
        <a:bodyPr/>
        <a:lstStyle/>
        <a:p>
          <a:endParaRPr lang="en-IN"/>
        </a:p>
      </dgm:t>
    </dgm:pt>
    <dgm:pt modelId="{1C2A946D-96E7-449E-B579-1F1D0272EB7E}" type="sibTrans" cxnId="{66432D09-9536-43E3-B921-8E1AF6BD040E}">
      <dgm:prSet/>
      <dgm:spPr/>
      <dgm:t>
        <a:bodyPr/>
        <a:lstStyle/>
        <a:p>
          <a:endParaRPr lang="en-IN"/>
        </a:p>
      </dgm:t>
    </dgm:pt>
    <dgm:pt modelId="{2A661AD4-9FC6-4AD2-8582-BF23A32EB08F}">
      <dgm:prSet phldrT="[Text]" custT="1"/>
      <dgm:spPr/>
      <dgm:t>
        <a:bodyPr/>
        <a:lstStyle/>
        <a:p>
          <a:r>
            <a:rPr lang="en-US" sz="2000" dirty="0"/>
            <a:t>Finance</a:t>
          </a:r>
          <a:endParaRPr lang="en-IN" sz="2600" dirty="0"/>
        </a:p>
      </dgm:t>
    </dgm:pt>
    <dgm:pt modelId="{59CBE302-64B7-4A47-8BA1-1F8AC47EABF0}" type="parTrans" cxnId="{31ACB649-5493-4D97-BF3A-6C5CA52D67DA}">
      <dgm:prSet/>
      <dgm:spPr/>
      <dgm:t>
        <a:bodyPr/>
        <a:lstStyle/>
        <a:p>
          <a:endParaRPr lang="en-IN"/>
        </a:p>
      </dgm:t>
    </dgm:pt>
    <dgm:pt modelId="{51D93725-A539-411B-980D-D191DDF40A99}" type="sibTrans" cxnId="{31ACB649-5493-4D97-BF3A-6C5CA52D67DA}">
      <dgm:prSet/>
      <dgm:spPr/>
      <dgm:t>
        <a:bodyPr/>
        <a:lstStyle/>
        <a:p>
          <a:endParaRPr lang="en-IN"/>
        </a:p>
      </dgm:t>
    </dgm:pt>
    <dgm:pt modelId="{BA29055F-2F37-4919-946A-3948AD59B911}">
      <dgm:prSet phldrT="[Text]"/>
      <dgm:spPr/>
      <dgm:t>
        <a:bodyPr/>
        <a:lstStyle/>
        <a:p>
          <a:r>
            <a:rPr lang="en-IN" b="0" i="0" u="none"/>
            <a:t>Barclays</a:t>
          </a:r>
          <a:endParaRPr lang="en-IN" dirty="0"/>
        </a:p>
      </dgm:t>
    </dgm:pt>
    <dgm:pt modelId="{C17ACEF0-4635-4950-9E98-233B1A01E446}" type="parTrans" cxnId="{7FD8A1B6-CAFC-4185-A119-B9ED41AEB966}">
      <dgm:prSet/>
      <dgm:spPr/>
      <dgm:t>
        <a:bodyPr/>
        <a:lstStyle/>
        <a:p>
          <a:endParaRPr lang="en-IN"/>
        </a:p>
      </dgm:t>
    </dgm:pt>
    <dgm:pt modelId="{2DBA030D-BC52-4E35-8FEF-CC0BAE87CFA1}" type="sibTrans" cxnId="{7FD8A1B6-CAFC-4185-A119-B9ED41AEB966}">
      <dgm:prSet/>
      <dgm:spPr/>
      <dgm:t>
        <a:bodyPr/>
        <a:lstStyle/>
        <a:p>
          <a:endParaRPr lang="en-IN"/>
        </a:p>
      </dgm:t>
    </dgm:pt>
    <dgm:pt modelId="{A4598EBA-1A53-4A5F-A0D8-C7FC3CCF2FEC}">
      <dgm:prSet phldrT="[Text]" custT="1"/>
      <dgm:spPr/>
      <dgm:t>
        <a:bodyPr/>
        <a:lstStyle/>
        <a:p>
          <a:r>
            <a:rPr lang="en-US" sz="2000" dirty="0"/>
            <a:t>Pharma &amp; Healthcare</a:t>
          </a:r>
          <a:endParaRPr lang="en-IN" sz="2000" dirty="0"/>
        </a:p>
      </dgm:t>
    </dgm:pt>
    <dgm:pt modelId="{16BEC793-0EC7-491F-9731-8236AF2AEEF6}" type="parTrans" cxnId="{5A5886B2-2151-4593-BBC7-E5EC3C8A8672}">
      <dgm:prSet/>
      <dgm:spPr/>
      <dgm:t>
        <a:bodyPr/>
        <a:lstStyle/>
        <a:p>
          <a:endParaRPr lang="en-IN"/>
        </a:p>
      </dgm:t>
    </dgm:pt>
    <dgm:pt modelId="{E39A226E-22A7-4F81-AF8D-61D84566586F}" type="sibTrans" cxnId="{5A5886B2-2151-4593-BBC7-E5EC3C8A8672}">
      <dgm:prSet/>
      <dgm:spPr/>
      <dgm:t>
        <a:bodyPr/>
        <a:lstStyle/>
        <a:p>
          <a:endParaRPr lang="en-IN"/>
        </a:p>
      </dgm:t>
    </dgm:pt>
    <dgm:pt modelId="{799F2249-773F-4EFE-BD1C-FB95FFB0AC81}">
      <dgm:prSet phldrT="[Text]"/>
      <dgm:spPr/>
      <dgm:t>
        <a:bodyPr/>
        <a:lstStyle/>
        <a:p>
          <a:r>
            <a:rPr lang="en-IN" b="0" i="0" u="none"/>
            <a:t>Johnson &amp; Johnson</a:t>
          </a:r>
          <a:endParaRPr lang="en-IN" dirty="0"/>
        </a:p>
      </dgm:t>
    </dgm:pt>
    <dgm:pt modelId="{5E96182D-4DF0-4437-858A-869A64006CCE}" type="parTrans" cxnId="{BBE53772-DAB0-4A82-9055-2815176F2DE6}">
      <dgm:prSet/>
      <dgm:spPr/>
      <dgm:t>
        <a:bodyPr/>
        <a:lstStyle/>
        <a:p>
          <a:endParaRPr lang="en-IN"/>
        </a:p>
      </dgm:t>
    </dgm:pt>
    <dgm:pt modelId="{48DECACF-7E56-4213-9D74-D0DFB62F533F}" type="sibTrans" cxnId="{BBE53772-DAB0-4A82-9055-2815176F2DE6}">
      <dgm:prSet/>
      <dgm:spPr/>
      <dgm:t>
        <a:bodyPr/>
        <a:lstStyle/>
        <a:p>
          <a:endParaRPr lang="en-IN"/>
        </a:p>
      </dgm:t>
    </dgm:pt>
    <dgm:pt modelId="{AA285C90-2824-4A86-9A4D-1ECCAD634504}">
      <dgm:prSet phldrT="[Text]" custT="1"/>
      <dgm:spPr/>
      <dgm:t>
        <a:bodyPr/>
        <a:lstStyle/>
        <a:p>
          <a:r>
            <a:rPr lang="en-US" sz="2000" dirty="0"/>
            <a:t>Technical</a:t>
          </a:r>
          <a:endParaRPr lang="en-IN" sz="3000" dirty="0"/>
        </a:p>
      </dgm:t>
    </dgm:pt>
    <dgm:pt modelId="{41D57644-FC7B-4355-AC11-DECF72F1B9A0}" type="parTrans" cxnId="{FFE46113-674F-4D23-9CCE-79C7EF82CAF3}">
      <dgm:prSet/>
      <dgm:spPr/>
      <dgm:t>
        <a:bodyPr/>
        <a:lstStyle/>
        <a:p>
          <a:endParaRPr lang="en-IN"/>
        </a:p>
      </dgm:t>
    </dgm:pt>
    <dgm:pt modelId="{0398DEA0-7F9B-4F9C-82E8-2ADE7159FE5B}" type="sibTrans" cxnId="{FFE46113-674F-4D23-9CCE-79C7EF82CAF3}">
      <dgm:prSet/>
      <dgm:spPr/>
      <dgm:t>
        <a:bodyPr/>
        <a:lstStyle/>
        <a:p>
          <a:endParaRPr lang="en-IN"/>
        </a:p>
      </dgm:t>
    </dgm:pt>
    <dgm:pt modelId="{7C7FD342-33FC-49AE-972D-854C05A7F66F}">
      <dgm:prSet/>
      <dgm:spPr/>
      <dgm:t>
        <a:bodyPr/>
        <a:lstStyle/>
        <a:p>
          <a:r>
            <a:rPr lang="en-IN" b="0" i="0" u="none"/>
            <a:t>Allegiant Travel Company</a:t>
          </a:r>
          <a:endParaRPr lang="en-IN"/>
        </a:p>
      </dgm:t>
    </dgm:pt>
    <dgm:pt modelId="{CBF493F0-BECA-4A0B-B141-901C93BC8E01}" type="parTrans" cxnId="{4D5A4F13-F040-47EA-858A-01B78F0F02A5}">
      <dgm:prSet/>
      <dgm:spPr/>
      <dgm:t>
        <a:bodyPr/>
        <a:lstStyle/>
        <a:p>
          <a:endParaRPr lang="en-IN"/>
        </a:p>
      </dgm:t>
    </dgm:pt>
    <dgm:pt modelId="{F889F308-0708-42F1-B88E-3D6A9FD1563D}" type="sibTrans" cxnId="{4D5A4F13-F040-47EA-858A-01B78F0F02A5}">
      <dgm:prSet/>
      <dgm:spPr/>
      <dgm:t>
        <a:bodyPr/>
        <a:lstStyle/>
        <a:p>
          <a:endParaRPr lang="en-IN"/>
        </a:p>
      </dgm:t>
    </dgm:pt>
    <dgm:pt modelId="{C31208C1-ABE1-450B-BC9E-81F5F8B7912D}">
      <dgm:prSet/>
      <dgm:spPr/>
      <dgm:t>
        <a:bodyPr/>
        <a:lstStyle/>
        <a:p>
          <a:r>
            <a:rPr lang="en-IN" b="0" i="0" u="none"/>
            <a:t>Alaska Air Group Inc</a:t>
          </a:r>
          <a:endParaRPr lang="en-IN"/>
        </a:p>
      </dgm:t>
    </dgm:pt>
    <dgm:pt modelId="{24B61F3E-C7E5-44A3-B825-1F62D6B40E64}" type="parTrans" cxnId="{F421CEB8-3A80-4496-B359-9B0902CECD24}">
      <dgm:prSet/>
      <dgm:spPr/>
      <dgm:t>
        <a:bodyPr/>
        <a:lstStyle/>
        <a:p>
          <a:endParaRPr lang="en-IN"/>
        </a:p>
      </dgm:t>
    </dgm:pt>
    <dgm:pt modelId="{752D30DD-1F90-4CDE-BBA6-B4865DE605BA}" type="sibTrans" cxnId="{F421CEB8-3A80-4496-B359-9B0902CECD24}">
      <dgm:prSet/>
      <dgm:spPr/>
      <dgm:t>
        <a:bodyPr/>
        <a:lstStyle/>
        <a:p>
          <a:endParaRPr lang="en-IN"/>
        </a:p>
      </dgm:t>
    </dgm:pt>
    <dgm:pt modelId="{0C2E192F-8E7C-42EE-AAF2-E31BD0EBE956}">
      <dgm:prSet/>
      <dgm:spPr/>
      <dgm:t>
        <a:bodyPr/>
        <a:lstStyle/>
        <a:p>
          <a:r>
            <a:rPr lang="en-IN" b="0" i="0" u="none"/>
            <a:t>Delta Air Lines Inc</a:t>
          </a:r>
          <a:endParaRPr lang="en-IN"/>
        </a:p>
      </dgm:t>
    </dgm:pt>
    <dgm:pt modelId="{D84AA5D8-9DCF-4A55-A611-002048275C7F}" type="parTrans" cxnId="{5BCE32D2-F729-4831-AC47-843BB0BC52A9}">
      <dgm:prSet/>
      <dgm:spPr/>
      <dgm:t>
        <a:bodyPr/>
        <a:lstStyle/>
        <a:p>
          <a:endParaRPr lang="en-IN"/>
        </a:p>
      </dgm:t>
    </dgm:pt>
    <dgm:pt modelId="{A4472BEA-CFBD-4DB7-A726-679D2B4DF511}" type="sibTrans" cxnId="{5BCE32D2-F729-4831-AC47-843BB0BC52A9}">
      <dgm:prSet/>
      <dgm:spPr/>
      <dgm:t>
        <a:bodyPr/>
        <a:lstStyle/>
        <a:p>
          <a:endParaRPr lang="en-IN"/>
        </a:p>
      </dgm:t>
    </dgm:pt>
    <dgm:pt modelId="{A3161802-009C-478C-BE85-DE2904B0DD12}">
      <dgm:prSet/>
      <dgm:spPr/>
      <dgm:t>
        <a:bodyPr/>
        <a:lstStyle/>
        <a:p>
          <a:r>
            <a:rPr lang="en-IN" b="0" i="0" u="none"/>
            <a:t>Hawaiian Holdings Inc</a:t>
          </a:r>
          <a:endParaRPr lang="en-IN"/>
        </a:p>
      </dgm:t>
    </dgm:pt>
    <dgm:pt modelId="{EB736D61-BA2E-415F-B77B-3A00F0198AFB}" type="parTrans" cxnId="{DDBCF1BD-0C99-427B-9A76-1ABBBAA63C41}">
      <dgm:prSet/>
      <dgm:spPr/>
      <dgm:t>
        <a:bodyPr/>
        <a:lstStyle/>
        <a:p>
          <a:endParaRPr lang="en-IN"/>
        </a:p>
      </dgm:t>
    </dgm:pt>
    <dgm:pt modelId="{0BDCC742-6BE2-4635-8D61-56545F4904AC}" type="sibTrans" cxnId="{DDBCF1BD-0C99-427B-9A76-1ABBBAA63C41}">
      <dgm:prSet/>
      <dgm:spPr/>
      <dgm:t>
        <a:bodyPr/>
        <a:lstStyle/>
        <a:p>
          <a:endParaRPr lang="en-IN"/>
        </a:p>
      </dgm:t>
    </dgm:pt>
    <dgm:pt modelId="{90B8EC25-F3C3-4FA0-A7A3-758BDFCB50E5}">
      <dgm:prSet/>
      <dgm:spPr/>
      <dgm:t>
        <a:bodyPr/>
        <a:lstStyle/>
        <a:p>
          <a:r>
            <a:rPr lang="en-IN" b="0" i="0" u="none"/>
            <a:t>Southwest Airlines Co</a:t>
          </a:r>
          <a:endParaRPr lang="en-IN"/>
        </a:p>
      </dgm:t>
    </dgm:pt>
    <dgm:pt modelId="{1D6A02FD-31EF-4815-9700-3F4E48A0F679}" type="parTrans" cxnId="{7EBE7820-72C8-420C-AB52-D2519EA0F4EB}">
      <dgm:prSet/>
      <dgm:spPr/>
      <dgm:t>
        <a:bodyPr/>
        <a:lstStyle/>
        <a:p>
          <a:endParaRPr lang="en-IN"/>
        </a:p>
      </dgm:t>
    </dgm:pt>
    <dgm:pt modelId="{F92A1B9B-6533-4260-BA69-C393758B127E}" type="sibTrans" cxnId="{7EBE7820-72C8-420C-AB52-D2519EA0F4EB}">
      <dgm:prSet/>
      <dgm:spPr/>
      <dgm:t>
        <a:bodyPr/>
        <a:lstStyle/>
        <a:p>
          <a:endParaRPr lang="en-IN"/>
        </a:p>
      </dgm:t>
    </dgm:pt>
    <dgm:pt modelId="{FD02C42A-5618-4594-B2C2-DEF9B8343CF5}">
      <dgm:prSet/>
      <dgm:spPr/>
      <dgm:t>
        <a:bodyPr/>
        <a:lstStyle/>
        <a:p>
          <a:r>
            <a:rPr lang="en-IN" b="0" i="0" u="none"/>
            <a:t>Credit Suisse</a:t>
          </a:r>
          <a:endParaRPr lang="en-IN"/>
        </a:p>
      </dgm:t>
    </dgm:pt>
    <dgm:pt modelId="{4CC20BBF-2AF8-4BC6-8F5C-242794C42458}" type="parTrans" cxnId="{2EB6D773-1105-4D00-B19A-7283A559501A}">
      <dgm:prSet/>
      <dgm:spPr/>
      <dgm:t>
        <a:bodyPr/>
        <a:lstStyle/>
        <a:p>
          <a:endParaRPr lang="en-IN"/>
        </a:p>
      </dgm:t>
    </dgm:pt>
    <dgm:pt modelId="{83771F53-0E32-4367-B2C1-6AD95D7E777F}" type="sibTrans" cxnId="{2EB6D773-1105-4D00-B19A-7283A559501A}">
      <dgm:prSet/>
      <dgm:spPr/>
      <dgm:t>
        <a:bodyPr/>
        <a:lstStyle/>
        <a:p>
          <a:endParaRPr lang="en-IN"/>
        </a:p>
      </dgm:t>
    </dgm:pt>
    <dgm:pt modelId="{83701F7F-0FF6-4A2E-BE0E-96439AB52703}">
      <dgm:prSet/>
      <dgm:spPr/>
      <dgm:t>
        <a:bodyPr/>
        <a:lstStyle/>
        <a:p>
          <a:r>
            <a:rPr lang="en-IN" b="0" i="0" u="none"/>
            <a:t>Deutsche Bank</a:t>
          </a:r>
          <a:endParaRPr lang="en-IN"/>
        </a:p>
      </dgm:t>
    </dgm:pt>
    <dgm:pt modelId="{879BF197-7149-495C-80ED-0530E9D1B635}" type="parTrans" cxnId="{51062457-C5CB-4AB3-82BE-E2D77A77D676}">
      <dgm:prSet/>
      <dgm:spPr/>
      <dgm:t>
        <a:bodyPr/>
        <a:lstStyle/>
        <a:p>
          <a:endParaRPr lang="en-IN"/>
        </a:p>
      </dgm:t>
    </dgm:pt>
    <dgm:pt modelId="{185C4E64-833F-4902-9740-3B5F65C65E8F}" type="sibTrans" cxnId="{51062457-C5CB-4AB3-82BE-E2D77A77D676}">
      <dgm:prSet/>
      <dgm:spPr/>
      <dgm:t>
        <a:bodyPr/>
        <a:lstStyle/>
        <a:p>
          <a:endParaRPr lang="en-IN"/>
        </a:p>
      </dgm:t>
    </dgm:pt>
    <dgm:pt modelId="{30C4B5C6-2165-473E-B32C-A2D910DAF8FF}">
      <dgm:prSet/>
      <dgm:spPr/>
      <dgm:t>
        <a:bodyPr/>
        <a:lstStyle/>
        <a:p>
          <a:r>
            <a:rPr lang="en-IN" b="0" i="0" u="none"/>
            <a:t>Goldman Sachs</a:t>
          </a:r>
          <a:endParaRPr lang="en-IN"/>
        </a:p>
      </dgm:t>
    </dgm:pt>
    <dgm:pt modelId="{771843FA-05F5-49B9-BD58-D64DB60D9D44}" type="parTrans" cxnId="{BA48110D-1474-472F-B962-3FE4914CE97B}">
      <dgm:prSet/>
      <dgm:spPr/>
      <dgm:t>
        <a:bodyPr/>
        <a:lstStyle/>
        <a:p>
          <a:endParaRPr lang="en-IN"/>
        </a:p>
      </dgm:t>
    </dgm:pt>
    <dgm:pt modelId="{B4E4A36A-7E25-4A84-B051-6128B230D3C2}" type="sibTrans" cxnId="{BA48110D-1474-472F-B962-3FE4914CE97B}">
      <dgm:prSet/>
      <dgm:spPr/>
      <dgm:t>
        <a:bodyPr/>
        <a:lstStyle/>
        <a:p>
          <a:endParaRPr lang="en-IN"/>
        </a:p>
      </dgm:t>
    </dgm:pt>
    <dgm:pt modelId="{9CA059A7-9637-4DF5-B860-2B5B490268CF}">
      <dgm:prSet/>
      <dgm:spPr/>
      <dgm:t>
        <a:bodyPr/>
        <a:lstStyle/>
        <a:p>
          <a:r>
            <a:rPr lang="en-IN" b="0" i="0" u="none"/>
            <a:t>Morgan Stanley</a:t>
          </a:r>
          <a:endParaRPr lang="en-IN"/>
        </a:p>
      </dgm:t>
    </dgm:pt>
    <dgm:pt modelId="{18DEBB3F-CB9C-472D-88DE-B145ED78FA1C}" type="parTrans" cxnId="{DCDAD66B-C65F-41D7-B0B5-B1DF7B9D94FA}">
      <dgm:prSet/>
      <dgm:spPr/>
      <dgm:t>
        <a:bodyPr/>
        <a:lstStyle/>
        <a:p>
          <a:endParaRPr lang="en-IN"/>
        </a:p>
      </dgm:t>
    </dgm:pt>
    <dgm:pt modelId="{E9531D8D-7552-4755-8D36-4EDF432EABBD}" type="sibTrans" cxnId="{DCDAD66B-C65F-41D7-B0B5-B1DF7B9D94FA}">
      <dgm:prSet/>
      <dgm:spPr/>
      <dgm:t>
        <a:bodyPr/>
        <a:lstStyle/>
        <a:p>
          <a:endParaRPr lang="en-IN"/>
        </a:p>
      </dgm:t>
    </dgm:pt>
    <dgm:pt modelId="{3AEB2A99-C3B9-4E39-B000-D1EE13FB0C1E}">
      <dgm:prSet/>
      <dgm:spPr/>
      <dgm:t>
        <a:bodyPr/>
        <a:lstStyle/>
        <a:p>
          <a:r>
            <a:rPr lang="en-IN" b="0" i="0" u="none"/>
            <a:t>Wells Fargo</a:t>
          </a:r>
          <a:endParaRPr lang="en-IN"/>
        </a:p>
      </dgm:t>
    </dgm:pt>
    <dgm:pt modelId="{CBCEF657-5566-4228-8183-C9E9DCDF7DDF}" type="parTrans" cxnId="{984DD273-B3C1-442D-B834-B3AB604A898C}">
      <dgm:prSet/>
      <dgm:spPr/>
      <dgm:t>
        <a:bodyPr/>
        <a:lstStyle/>
        <a:p>
          <a:endParaRPr lang="en-IN"/>
        </a:p>
      </dgm:t>
    </dgm:pt>
    <dgm:pt modelId="{B0FEE769-4C78-4EDD-A72B-3601E4A75A0D}" type="sibTrans" cxnId="{984DD273-B3C1-442D-B834-B3AB604A898C}">
      <dgm:prSet/>
      <dgm:spPr/>
      <dgm:t>
        <a:bodyPr/>
        <a:lstStyle/>
        <a:p>
          <a:endParaRPr lang="en-IN"/>
        </a:p>
      </dgm:t>
    </dgm:pt>
    <dgm:pt modelId="{0119CFC5-F585-406F-B418-B741AC41B83F}">
      <dgm:prSet/>
      <dgm:spPr/>
      <dgm:t>
        <a:bodyPr/>
        <a:lstStyle/>
        <a:p>
          <a:r>
            <a:rPr lang="en-IN" b="0" i="0" u="none"/>
            <a:t>Merck and CO inc.</a:t>
          </a:r>
          <a:endParaRPr lang="en-IN"/>
        </a:p>
      </dgm:t>
    </dgm:pt>
    <dgm:pt modelId="{33B62C49-22DE-4447-9EE9-B29C48BFB691}" type="parTrans" cxnId="{8D6F2D12-C99D-4A65-8A00-1167EF3BFE4F}">
      <dgm:prSet/>
      <dgm:spPr/>
      <dgm:t>
        <a:bodyPr/>
        <a:lstStyle/>
        <a:p>
          <a:endParaRPr lang="en-IN"/>
        </a:p>
      </dgm:t>
    </dgm:pt>
    <dgm:pt modelId="{DE737B4C-0C79-4D81-8AB4-4BA1EBC61013}" type="sibTrans" cxnId="{8D6F2D12-C99D-4A65-8A00-1167EF3BFE4F}">
      <dgm:prSet/>
      <dgm:spPr/>
      <dgm:t>
        <a:bodyPr/>
        <a:lstStyle/>
        <a:p>
          <a:endParaRPr lang="en-IN"/>
        </a:p>
      </dgm:t>
    </dgm:pt>
    <dgm:pt modelId="{8D9129D3-AA03-4345-B9C4-1287E1B42C95}">
      <dgm:prSet/>
      <dgm:spPr/>
      <dgm:t>
        <a:bodyPr/>
        <a:lstStyle/>
        <a:p>
          <a:r>
            <a:rPr lang="en-IN" b="0" i="0" u="none"/>
            <a:t>Pfizer inc</a:t>
          </a:r>
          <a:endParaRPr lang="en-IN"/>
        </a:p>
      </dgm:t>
    </dgm:pt>
    <dgm:pt modelId="{B7F7A19E-905A-44B9-A00D-7CDBE14DA9B2}" type="parTrans" cxnId="{953024B1-46E8-4E55-83EC-847C7019999F}">
      <dgm:prSet/>
      <dgm:spPr/>
      <dgm:t>
        <a:bodyPr/>
        <a:lstStyle/>
        <a:p>
          <a:endParaRPr lang="en-IN"/>
        </a:p>
      </dgm:t>
    </dgm:pt>
    <dgm:pt modelId="{710B52E1-52F6-42F6-AC99-8AE94DFF16E0}" type="sibTrans" cxnId="{953024B1-46E8-4E55-83EC-847C7019999F}">
      <dgm:prSet/>
      <dgm:spPr/>
      <dgm:t>
        <a:bodyPr/>
        <a:lstStyle/>
        <a:p>
          <a:endParaRPr lang="en-IN"/>
        </a:p>
      </dgm:t>
    </dgm:pt>
    <dgm:pt modelId="{95E49914-5CE2-409D-8C96-B5DA50D60AA5}">
      <dgm:prSet/>
      <dgm:spPr/>
      <dgm:t>
        <a:bodyPr/>
        <a:lstStyle/>
        <a:p>
          <a:r>
            <a:rPr lang="en-IN" b="0" i="0" u="none"/>
            <a:t>UnitedHealthGroup Inc</a:t>
          </a:r>
          <a:endParaRPr lang="en-IN"/>
        </a:p>
      </dgm:t>
    </dgm:pt>
    <dgm:pt modelId="{E3272E0D-3F8D-457C-BEC8-229D9FCAAFF7}" type="parTrans" cxnId="{12BD1E64-8B4E-4B6B-A20D-5C523D6CB619}">
      <dgm:prSet/>
      <dgm:spPr/>
      <dgm:t>
        <a:bodyPr/>
        <a:lstStyle/>
        <a:p>
          <a:endParaRPr lang="en-IN"/>
        </a:p>
      </dgm:t>
    </dgm:pt>
    <dgm:pt modelId="{A86C801E-033C-4400-B4DB-FAF79763A50B}" type="sibTrans" cxnId="{12BD1E64-8B4E-4B6B-A20D-5C523D6CB619}">
      <dgm:prSet/>
      <dgm:spPr/>
      <dgm:t>
        <a:bodyPr/>
        <a:lstStyle/>
        <a:p>
          <a:endParaRPr lang="en-IN"/>
        </a:p>
      </dgm:t>
    </dgm:pt>
    <dgm:pt modelId="{192FFEA4-4B9E-45A2-AD11-A13DA80563FA}">
      <dgm:prSet/>
      <dgm:spPr/>
      <dgm:t>
        <a:bodyPr/>
        <a:lstStyle/>
        <a:p>
          <a:r>
            <a:rPr lang="en-IN" b="0" i="0" u="none"/>
            <a:t>Bausch Health Companies inc</a:t>
          </a:r>
          <a:endParaRPr lang="en-IN"/>
        </a:p>
      </dgm:t>
    </dgm:pt>
    <dgm:pt modelId="{3BCB468F-5892-4583-ACC4-FF6A1AA02563}" type="parTrans" cxnId="{CF52DBF2-4186-4743-B854-C409933CE7D5}">
      <dgm:prSet/>
      <dgm:spPr/>
      <dgm:t>
        <a:bodyPr/>
        <a:lstStyle/>
        <a:p>
          <a:endParaRPr lang="en-IN"/>
        </a:p>
      </dgm:t>
    </dgm:pt>
    <dgm:pt modelId="{EACC40AB-1BD1-4305-A433-703878BA07C1}" type="sibTrans" cxnId="{CF52DBF2-4186-4743-B854-C409933CE7D5}">
      <dgm:prSet/>
      <dgm:spPr/>
      <dgm:t>
        <a:bodyPr/>
        <a:lstStyle/>
        <a:p>
          <a:endParaRPr lang="en-IN"/>
        </a:p>
      </dgm:t>
    </dgm:pt>
    <dgm:pt modelId="{EC8B99D7-8FFE-4191-90A4-13424B178935}">
      <dgm:prSet/>
      <dgm:spPr/>
      <dgm:t>
        <a:bodyPr/>
        <a:lstStyle/>
        <a:p>
          <a:r>
            <a:rPr lang="en-IN" b="0" i="0" u="none"/>
            <a:t>Roche Holding AG</a:t>
          </a:r>
          <a:endParaRPr lang="en-IN"/>
        </a:p>
      </dgm:t>
    </dgm:pt>
    <dgm:pt modelId="{B80634AC-A134-4F15-8FF5-D8B8F3676013}" type="parTrans" cxnId="{D0B748E1-D450-45A5-B55B-704E4024524F}">
      <dgm:prSet/>
      <dgm:spPr/>
      <dgm:t>
        <a:bodyPr/>
        <a:lstStyle/>
        <a:p>
          <a:endParaRPr lang="en-IN"/>
        </a:p>
      </dgm:t>
    </dgm:pt>
    <dgm:pt modelId="{1D40C1DB-3D4A-4DA7-8C9D-44CA835A597A}" type="sibTrans" cxnId="{D0B748E1-D450-45A5-B55B-704E4024524F}">
      <dgm:prSet/>
      <dgm:spPr/>
      <dgm:t>
        <a:bodyPr/>
        <a:lstStyle/>
        <a:p>
          <a:endParaRPr lang="en-IN"/>
        </a:p>
      </dgm:t>
    </dgm:pt>
    <dgm:pt modelId="{05848619-868C-42A9-9A6D-9F5883AB66F1}">
      <dgm:prSet phldrT="[Text]"/>
      <dgm:spPr/>
      <dgm:t>
        <a:bodyPr/>
        <a:lstStyle/>
        <a:p>
          <a:r>
            <a:rPr lang="en-IN" b="0" i="0" u="none"/>
            <a:t>Apple Inc</a:t>
          </a:r>
          <a:endParaRPr lang="en-IN" dirty="0"/>
        </a:p>
      </dgm:t>
    </dgm:pt>
    <dgm:pt modelId="{F75C1C9E-16D8-48F8-8D17-57C6FC6220BA}" type="parTrans" cxnId="{9EA9C59C-418E-423F-AE80-C6424BFC1FAB}">
      <dgm:prSet/>
      <dgm:spPr/>
      <dgm:t>
        <a:bodyPr/>
        <a:lstStyle/>
        <a:p>
          <a:endParaRPr lang="en-IN"/>
        </a:p>
      </dgm:t>
    </dgm:pt>
    <dgm:pt modelId="{9F9BEA6E-AE8F-441A-8469-04B77DDC6679}" type="sibTrans" cxnId="{9EA9C59C-418E-423F-AE80-C6424BFC1FAB}">
      <dgm:prSet/>
      <dgm:spPr/>
      <dgm:t>
        <a:bodyPr/>
        <a:lstStyle/>
        <a:p>
          <a:endParaRPr lang="en-IN"/>
        </a:p>
      </dgm:t>
    </dgm:pt>
    <dgm:pt modelId="{D07D80BB-2CA9-4D4C-BC4A-E5F01AE11669}">
      <dgm:prSet/>
      <dgm:spPr/>
      <dgm:t>
        <a:bodyPr/>
        <a:lstStyle/>
        <a:p>
          <a:r>
            <a:rPr lang="en-IN" b="0" i="0" u="none"/>
            <a:t>Amazon</a:t>
          </a:r>
          <a:endParaRPr lang="en-IN"/>
        </a:p>
      </dgm:t>
    </dgm:pt>
    <dgm:pt modelId="{26116677-8442-4394-ABF7-F6B161D89E30}" type="parTrans" cxnId="{5F9FA82B-EC3D-4FB2-AD5A-4670B61C469D}">
      <dgm:prSet/>
      <dgm:spPr/>
      <dgm:t>
        <a:bodyPr/>
        <a:lstStyle/>
        <a:p>
          <a:endParaRPr lang="en-IN"/>
        </a:p>
      </dgm:t>
    </dgm:pt>
    <dgm:pt modelId="{249323EF-89CE-482E-BBE3-F1817AB8F719}" type="sibTrans" cxnId="{5F9FA82B-EC3D-4FB2-AD5A-4670B61C469D}">
      <dgm:prSet/>
      <dgm:spPr/>
      <dgm:t>
        <a:bodyPr/>
        <a:lstStyle/>
        <a:p>
          <a:endParaRPr lang="en-IN"/>
        </a:p>
      </dgm:t>
    </dgm:pt>
    <dgm:pt modelId="{6B4EA2BF-E5DA-4EC4-83FF-97BC2A38AB38}">
      <dgm:prSet/>
      <dgm:spPr/>
      <dgm:t>
        <a:bodyPr/>
        <a:lstStyle/>
        <a:p>
          <a:r>
            <a:rPr lang="en-IN" b="0" i="0" u="none"/>
            <a:t>Facebook</a:t>
          </a:r>
          <a:endParaRPr lang="en-IN"/>
        </a:p>
      </dgm:t>
    </dgm:pt>
    <dgm:pt modelId="{5E3E0B43-D76E-4392-BB51-FBB2BF76EAAE}" type="parTrans" cxnId="{01384F4E-5A26-47D6-A9A3-BADB7726D5D0}">
      <dgm:prSet/>
      <dgm:spPr/>
      <dgm:t>
        <a:bodyPr/>
        <a:lstStyle/>
        <a:p>
          <a:endParaRPr lang="en-IN"/>
        </a:p>
      </dgm:t>
    </dgm:pt>
    <dgm:pt modelId="{4C2FEE96-317B-4788-B09D-89ADCEB65C1A}" type="sibTrans" cxnId="{01384F4E-5A26-47D6-A9A3-BADB7726D5D0}">
      <dgm:prSet/>
      <dgm:spPr/>
      <dgm:t>
        <a:bodyPr/>
        <a:lstStyle/>
        <a:p>
          <a:endParaRPr lang="en-IN"/>
        </a:p>
      </dgm:t>
    </dgm:pt>
    <dgm:pt modelId="{9C21A3D9-EA86-4D2E-8B63-819881D0E356}">
      <dgm:prSet/>
      <dgm:spPr/>
      <dgm:t>
        <a:bodyPr/>
        <a:lstStyle/>
        <a:p>
          <a:r>
            <a:rPr lang="en-IN" b="0" i="0" u="none"/>
            <a:t>Alphabet</a:t>
          </a:r>
          <a:endParaRPr lang="en-IN"/>
        </a:p>
      </dgm:t>
    </dgm:pt>
    <dgm:pt modelId="{4818656E-1574-404A-98DE-E79084103621}" type="parTrans" cxnId="{C3E3E6DB-E955-44D1-8765-4E7909EA9DC4}">
      <dgm:prSet/>
      <dgm:spPr/>
      <dgm:t>
        <a:bodyPr/>
        <a:lstStyle/>
        <a:p>
          <a:endParaRPr lang="en-IN"/>
        </a:p>
      </dgm:t>
    </dgm:pt>
    <dgm:pt modelId="{D2B7B023-F914-489E-8BB0-482C2DC7AAB6}" type="sibTrans" cxnId="{C3E3E6DB-E955-44D1-8765-4E7909EA9DC4}">
      <dgm:prSet/>
      <dgm:spPr/>
      <dgm:t>
        <a:bodyPr/>
        <a:lstStyle/>
        <a:p>
          <a:endParaRPr lang="en-IN"/>
        </a:p>
      </dgm:t>
    </dgm:pt>
    <dgm:pt modelId="{A9874D6E-46CB-48DB-B887-96C3684AFFA2}">
      <dgm:prSet/>
      <dgm:spPr/>
      <dgm:t>
        <a:bodyPr/>
        <a:lstStyle/>
        <a:p>
          <a:r>
            <a:rPr lang="en-IN" b="0" i="0" u="none"/>
            <a:t>IBM</a:t>
          </a:r>
          <a:endParaRPr lang="en-IN"/>
        </a:p>
      </dgm:t>
    </dgm:pt>
    <dgm:pt modelId="{DC14BF8C-1904-4B67-9EFA-3A6464EA776D}" type="parTrans" cxnId="{CDE12ECF-910D-4F34-9DD7-3D456858F021}">
      <dgm:prSet/>
      <dgm:spPr/>
      <dgm:t>
        <a:bodyPr/>
        <a:lstStyle/>
        <a:p>
          <a:endParaRPr lang="en-IN"/>
        </a:p>
      </dgm:t>
    </dgm:pt>
    <dgm:pt modelId="{59485E85-92A2-4754-ABD0-C262043638B9}" type="sibTrans" cxnId="{CDE12ECF-910D-4F34-9DD7-3D456858F021}">
      <dgm:prSet/>
      <dgm:spPr/>
      <dgm:t>
        <a:bodyPr/>
        <a:lstStyle/>
        <a:p>
          <a:endParaRPr lang="en-IN"/>
        </a:p>
      </dgm:t>
    </dgm:pt>
    <dgm:pt modelId="{6F292070-6E6A-46A9-8890-F96BD69EB8C6}">
      <dgm:prSet/>
      <dgm:spPr/>
      <dgm:t>
        <a:bodyPr/>
        <a:lstStyle/>
        <a:p>
          <a:r>
            <a:rPr lang="en-IN" b="0" i="0" u="none"/>
            <a:t>Microsoft</a:t>
          </a:r>
          <a:endParaRPr lang="en-IN"/>
        </a:p>
      </dgm:t>
    </dgm:pt>
    <dgm:pt modelId="{955B88C0-37CB-4B87-B68A-CCCFFDB4538F}" type="parTrans" cxnId="{99DD1F6F-F82E-4318-B921-AAE22FE6B377}">
      <dgm:prSet/>
      <dgm:spPr/>
      <dgm:t>
        <a:bodyPr/>
        <a:lstStyle/>
        <a:p>
          <a:endParaRPr lang="en-IN"/>
        </a:p>
      </dgm:t>
    </dgm:pt>
    <dgm:pt modelId="{4FE4491C-BA55-4CC1-BFB5-5753A9371665}" type="sibTrans" cxnId="{99DD1F6F-F82E-4318-B921-AAE22FE6B377}">
      <dgm:prSet/>
      <dgm:spPr/>
      <dgm:t>
        <a:bodyPr/>
        <a:lstStyle/>
        <a:p>
          <a:endParaRPr lang="en-IN"/>
        </a:p>
      </dgm:t>
    </dgm:pt>
    <dgm:pt modelId="{063EBDC3-D09A-4EB2-B7CB-4FC8E7490AB2}" type="pres">
      <dgm:prSet presAssocID="{CCD8B4DF-2D6D-4B99-A8A6-E6C2AD27FA44}" presName="theList" presStyleCnt="0">
        <dgm:presLayoutVars>
          <dgm:dir/>
          <dgm:animLvl val="lvl"/>
          <dgm:resizeHandles val="exact"/>
        </dgm:presLayoutVars>
      </dgm:prSet>
      <dgm:spPr/>
    </dgm:pt>
    <dgm:pt modelId="{9C3EC8CD-A220-4199-BE81-CE07E91EB8A2}" type="pres">
      <dgm:prSet presAssocID="{5D555100-4DE3-4843-BB06-CD5E0348213C}" presName="compNode" presStyleCnt="0"/>
      <dgm:spPr/>
    </dgm:pt>
    <dgm:pt modelId="{03F31B84-A37D-4C09-88FC-FD8543665569}" type="pres">
      <dgm:prSet presAssocID="{5D555100-4DE3-4843-BB06-CD5E0348213C}" presName="aNode" presStyleLbl="bgShp" presStyleIdx="0" presStyleCnt="4"/>
      <dgm:spPr/>
    </dgm:pt>
    <dgm:pt modelId="{08130BD9-C6A8-470D-A436-78A3B1332D48}" type="pres">
      <dgm:prSet presAssocID="{5D555100-4DE3-4843-BB06-CD5E0348213C}" presName="textNode" presStyleLbl="bgShp" presStyleIdx="0" presStyleCnt="4"/>
      <dgm:spPr/>
    </dgm:pt>
    <dgm:pt modelId="{F9AB2B9B-89E6-42B5-913E-B0AC7B067134}" type="pres">
      <dgm:prSet presAssocID="{5D555100-4DE3-4843-BB06-CD5E0348213C}" presName="compChildNode" presStyleCnt="0"/>
      <dgm:spPr/>
    </dgm:pt>
    <dgm:pt modelId="{85984962-BBE0-4DB8-AA72-CA5DA29D8B35}" type="pres">
      <dgm:prSet presAssocID="{5D555100-4DE3-4843-BB06-CD5E0348213C}" presName="theInnerList" presStyleCnt="0"/>
      <dgm:spPr/>
    </dgm:pt>
    <dgm:pt modelId="{7CA263CE-9A19-4D6C-80D3-ABD6F1AF8C5C}" type="pres">
      <dgm:prSet presAssocID="{54152F5F-8A28-4C34-AA3C-100AFB357FC3}" presName="childNode" presStyleLbl="node1" presStyleIdx="0" presStyleCnt="24">
        <dgm:presLayoutVars>
          <dgm:bulletEnabled val="1"/>
        </dgm:presLayoutVars>
      </dgm:prSet>
      <dgm:spPr/>
    </dgm:pt>
    <dgm:pt modelId="{BD19DC64-519E-4EBF-8DE2-CA22F886AD4A}" type="pres">
      <dgm:prSet presAssocID="{54152F5F-8A28-4C34-AA3C-100AFB357FC3}" presName="aSpace2" presStyleCnt="0"/>
      <dgm:spPr/>
    </dgm:pt>
    <dgm:pt modelId="{9A45B3EB-A4AA-4280-9765-D88E73E91306}" type="pres">
      <dgm:prSet presAssocID="{7C7FD342-33FC-49AE-972D-854C05A7F66F}" presName="childNode" presStyleLbl="node1" presStyleIdx="1" presStyleCnt="24">
        <dgm:presLayoutVars>
          <dgm:bulletEnabled val="1"/>
        </dgm:presLayoutVars>
      </dgm:prSet>
      <dgm:spPr/>
    </dgm:pt>
    <dgm:pt modelId="{3C45BAA6-248C-43E2-AF57-DD2CB3F3621C}" type="pres">
      <dgm:prSet presAssocID="{7C7FD342-33FC-49AE-972D-854C05A7F66F}" presName="aSpace2" presStyleCnt="0"/>
      <dgm:spPr/>
    </dgm:pt>
    <dgm:pt modelId="{F3760D8C-CB21-4F5D-B259-C5472FFB2431}" type="pres">
      <dgm:prSet presAssocID="{C31208C1-ABE1-450B-BC9E-81F5F8B7912D}" presName="childNode" presStyleLbl="node1" presStyleIdx="2" presStyleCnt="24">
        <dgm:presLayoutVars>
          <dgm:bulletEnabled val="1"/>
        </dgm:presLayoutVars>
      </dgm:prSet>
      <dgm:spPr/>
    </dgm:pt>
    <dgm:pt modelId="{64AACDDF-8B11-4A52-BC08-1B5B903106DE}" type="pres">
      <dgm:prSet presAssocID="{C31208C1-ABE1-450B-BC9E-81F5F8B7912D}" presName="aSpace2" presStyleCnt="0"/>
      <dgm:spPr/>
    </dgm:pt>
    <dgm:pt modelId="{7F6D8E1C-A724-43E3-B6AB-E54955E65A24}" type="pres">
      <dgm:prSet presAssocID="{0C2E192F-8E7C-42EE-AAF2-E31BD0EBE956}" presName="childNode" presStyleLbl="node1" presStyleIdx="3" presStyleCnt="24">
        <dgm:presLayoutVars>
          <dgm:bulletEnabled val="1"/>
        </dgm:presLayoutVars>
      </dgm:prSet>
      <dgm:spPr/>
    </dgm:pt>
    <dgm:pt modelId="{A81EC0E4-E26F-48ED-A75D-E1BF94F6A890}" type="pres">
      <dgm:prSet presAssocID="{0C2E192F-8E7C-42EE-AAF2-E31BD0EBE956}" presName="aSpace2" presStyleCnt="0"/>
      <dgm:spPr/>
    </dgm:pt>
    <dgm:pt modelId="{7A2570F5-150C-45AE-B6DB-23FB6EDF2BA1}" type="pres">
      <dgm:prSet presAssocID="{A3161802-009C-478C-BE85-DE2904B0DD12}" presName="childNode" presStyleLbl="node1" presStyleIdx="4" presStyleCnt="24">
        <dgm:presLayoutVars>
          <dgm:bulletEnabled val="1"/>
        </dgm:presLayoutVars>
      </dgm:prSet>
      <dgm:spPr/>
    </dgm:pt>
    <dgm:pt modelId="{AF669698-183B-4692-9726-3A073AF6B80F}" type="pres">
      <dgm:prSet presAssocID="{A3161802-009C-478C-BE85-DE2904B0DD12}" presName="aSpace2" presStyleCnt="0"/>
      <dgm:spPr/>
    </dgm:pt>
    <dgm:pt modelId="{6A33D219-AE41-478A-AE0D-730361AA5441}" type="pres">
      <dgm:prSet presAssocID="{90B8EC25-F3C3-4FA0-A7A3-758BDFCB50E5}" presName="childNode" presStyleLbl="node1" presStyleIdx="5" presStyleCnt="24">
        <dgm:presLayoutVars>
          <dgm:bulletEnabled val="1"/>
        </dgm:presLayoutVars>
      </dgm:prSet>
      <dgm:spPr/>
    </dgm:pt>
    <dgm:pt modelId="{692FEEDA-60C1-4C8A-B5AA-7E7BC8D21FBD}" type="pres">
      <dgm:prSet presAssocID="{5D555100-4DE3-4843-BB06-CD5E0348213C}" presName="aSpace" presStyleCnt="0"/>
      <dgm:spPr/>
    </dgm:pt>
    <dgm:pt modelId="{03F0B3EB-ABCF-46F3-9EE2-40A1DCD76549}" type="pres">
      <dgm:prSet presAssocID="{2A661AD4-9FC6-4AD2-8582-BF23A32EB08F}" presName="compNode" presStyleCnt="0"/>
      <dgm:spPr/>
    </dgm:pt>
    <dgm:pt modelId="{65214D92-44EC-46DC-96BF-F19AE36B9922}" type="pres">
      <dgm:prSet presAssocID="{2A661AD4-9FC6-4AD2-8582-BF23A32EB08F}" presName="aNode" presStyleLbl="bgShp" presStyleIdx="1" presStyleCnt="4"/>
      <dgm:spPr/>
    </dgm:pt>
    <dgm:pt modelId="{44A72C16-5A17-4289-B4FC-C2573147F034}" type="pres">
      <dgm:prSet presAssocID="{2A661AD4-9FC6-4AD2-8582-BF23A32EB08F}" presName="textNode" presStyleLbl="bgShp" presStyleIdx="1" presStyleCnt="4"/>
      <dgm:spPr/>
    </dgm:pt>
    <dgm:pt modelId="{FE6E2CBB-1F30-46C2-A4C4-A12949349A7E}" type="pres">
      <dgm:prSet presAssocID="{2A661AD4-9FC6-4AD2-8582-BF23A32EB08F}" presName="compChildNode" presStyleCnt="0"/>
      <dgm:spPr/>
    </dgm:pt>
    <dgm:pt modelId="{8F1A3B34-D254-43AB-BB0A-77C2101E0B76}" type="pres">
      <dgm:prSet presAssocID="{2A661AD4-9FC6-4AD2-8582-BF23A32EB08F}" presName="theInnerList" presStyleCnt="0"/>
      <dgm:spPr/>
    </dgm:pt>
    <dgm:pt modelId="{39DE266D-0BE3-4A78-A1A8-81A0D8CB078F}" type="pres">
      <dgm:prSet presAssocID="{BA29055F-2F37-4919-946A-3948AD59B911}" presName="childNode" presStyleLbl="node1" presStyleIdx="6" presStyleCnt="24">
        <dgm:presLayoutVars>
          <dgm:bulletEnabled val="1"/>
        </dgm:presLayoutVars>
      </dgm:prSet>
      <dgm:spPr/>
    </dgm:pt>
    <dgm:pt modelId="{291FE9B3-5239-464D-8F15-744E8571706C}" type="pres">
      <dgm:prSet presAssocID="{BA29055F-2F37-4919-946A-3948AD59B911}" presName="aSpace2" presStyleCnt="0"/>
      <dgm:spPr/>
    </dgm:pt>
    <dgm:pt modelId="{11803E9E-A84B-4727-811F-0860B0C943A5}" type="pres">
      <dgm:prSet presAssocID="{FD02C42A-5618-4594-B2C2-DEF9B8343CF5}" presName="childNode" presStyleLbl="node1" presStyleIdx="7" presStyleCnt="24">
        <dgm:presLayoutVars>
          <dgm:bulletEnabled val="1"/>
        </dgm:presLayoutVars>
      </dgm:prSet>
      <dgm:spPr/>
    </dgm:pt>
    <dgm:pt modelId="{6EE2B08B-E322-423E-9FC1-0C85E735C978}" type="pres">
      <dgm:prSet presAssocID="{FD02C42A-5618-4594-B2C2-DEF9B8343CF5}" presName="aSpace2" presStyleCnt="0"/>
      <dgm:spPr/>
    </dgm:pt>
    <dgm:pt modelId="{2C4ED6BC-3A7D-46A7-92D5-69DF88D8A5E1}" type="pres">
      <dgm:prSet presAssocID="{83701F7F-0FF6-4A2E-BE0E-96439AB52703}" presName="childNode" presStyleLbl="node1" presStyleIdx="8" presStyleCnt="24">
        <dgm:presLayoutVars>
          <dgm:bulletEnabled val="1"/>
        </dgm:presLayoutVars>
      </dgm:prSet>
      <dgm:spPr/>
    </dgm:pt>
    <dgm:pt modelId="{70646E09-111C-4DD9-B868-F4901A73A0E2}" type="pres">
      <dgm:prSet presAssocID="{83701F7F-0FF6-4A2E-BE0E-96439AB52703}" presName="aSpace2" presStyleCnt="0"/>
      <dgm:spPr/>
    </dgm:pt>
    <dgm:pt modelId="{DB8C645F-237E-4272-9E97-A7FB01973E23}" type="pres">
      <dgm:prSet presAssocID="{30C4B5C6-2165-473E-B32C-A2D910DAF8FF}" presName="childNode" presStyleLbl="node1" presStyleIdx="9" presStyleCnt="24">
        <dgm:presLayoutVars>
          <dgm:bulletEnabled val="1"/>
        </dgm:presLayoutVars>
      </dgm:prSet>
      <dgm:spPr/>
    </dgm:pt>
    <dgm:pt modelId="{E48D2334-0A7C-4F06-8030-2974020B42B3}" type="pres">
      <dgm:prSet presAssocID="{30C4B5C6-2165-473E-B32C-A2D910DAF8FF}" presName="aSpace2" presStyleCnt="0"/>
      <dgm:spPr/>
    </dgm:pt>
    <dgm:pt modelId="{2C7478F9-6284-453C-8AB9-B5D10B97E1E0}" type="pres">
      <dgm:prSet presAssocID="{9CA059A7-9637-4DF5-B860-2B5B490268CF}" presName="childNode" presStyleLbl="node1" presStyleIdx="10" presStyleCnt="24">
        <dgm:presLayoutVars>
          <dgm:bulletEnabled val="1"/>
        </dgm:presLayoutVars>
      </dgm:prSet>
      <dgm:spPr/>
    </dgm:pt>
    <dgm:pt modelId="{8BC65A99-9C7C-4D2E-8276-DA235B57627B}" type="pres">
      <dgm:prSet presAssocID="{9CA059A7-9637-4DF5-B860-2B5B490268CF}" presName="aSpace2" presStyleCnt="0"/>
      <dgm:spPr/>
    </dgm:pt>
    <dgm:pt modelId="{635B53C5-1EB9-4E32-83BD-BFB1D1DE8DB9}" type="pres">
      <dgm:prSet presAssocID="{3AEB2A99-C3B9-4E39-B000-D1EE13FB0C1E}" presName="childNode" presStyleLbl="node1" presStyleIdx="11" presStyleCnt="24">
        <dgm:presLayoutVars>
          <dgm:bulletEnabled val="1"/>
        </dgm:presLayoutVars>
      </dgm:prSet>
      <dgm:spPr/>
    </dgm:pt>
    <dgm:pt modelId="{B37358CF-3375-446E-864A-CCDBA76E875C}" type="pres">
      <dgm:prSet presAssocID="{2A661AD4-9FC6-4AD2-8582-BF23A32EB08F}" presName="aSpace" presStyleCnt="0"/>
      <dgm:spPr/>
    </dgm:pt>
    <dgm:pt modelId="{AFED06FF-7501-495C-A900-9A46D2E98A34}" type="pres">
      <dgm:prSet presAssocID="{A4598EBA-1A53-4A5F-A0D8-C7FC3CCF2FEC}" presName="compNode" presStyleCnt="0"/>
      <dgm:spPr/>
    </dgm:pt>
    <dgm:pt modelId="{3C37DE80-B914-495B-B49F-7789973F2309}" type="pres">
      <dgm:prSet presAssocID="{A4598EBA-1A53-4A5F-A0D8-C7FC3CCF2FEC}" presName="aNode" presStyleLbl="bgShp" presStyleIdx="2" presStyleCnt="4"/>
      <dgm:spPr/>
    </dgm:pt>
    <dgm:pt modelId="{F79275BB-C2E0-47FE-9257-E2EC006E407E}" type="pres">
      <dgm:prSet presAssocID="{A4598EBA-1A53-4A5F-A0D8-C7FC3CCF2FEC}" presName="textNode" presStyleLbl="bgShp" presStyleIdx="2" presStyleCnt="4"/>
      <dgm:spPr/>
    </dgm:pt>
    <dgm:pt modelId="{6CD9C558-DDD4-4876-A9D7-0A99C890ECD3}" type="pres">
      <dgm:prSet presAssocID="{A4598EBA-1A53-4A5F-A0D8-C7FC3CCF2FEC}" presName="compChildNode" presStyleCnt="0"/>
      <dgm:spPr/>
    </dgm:pt>
    <dgm:pt modelId="{A71ECA22-A097-4B61-B96A-9FB92EA80FF9}" type="pres">
      <dgm:prSet presAssocID="{A4598EBA-1A53-4A5F-A0D8-C7FC3CCF2FEC}" presName="theInnerList" presStyleCnt="0"/>
      <dgm:spPr/>
    </dgm:pt>
    <dgm:pt modelId="{58C4715F-A5DE-4C6A-8250-5C6B9328DA1A}" type="pres">
      <dgm:prSet presAssocID="{799F2249-773F-4EFE-BD1C-FB95FFB0AC81}" presName="childNode" presStyleLbl="node1" presStyleIdx="12" presStyleCnt="24">
        <dgm:presLayoutVars>
          <dgm:bulletEnabled val="1"/>
        </dgm:presLayoutVars>
      </dgm:prSet>
      <dgm:spPr/>
    </dgm:pt>
    <dgm:pt modelId="{1BC8A91A-0E87-4932-9C7B-FA2276C9585B}" type="pres">
      <dgm:prSet presAssocID="{799F2249-773F-4EFE-BD1C-FB95FFB0AC81}" presName="aSpace2" presStyleCnt="0"/>
      <dgm:spPr/>
    </dgm:pt>
    <dgm:pt modelId="{2F5F0D99-83D5-4D97-87C1-0A2D44C03267}" type="pres">
      <dgm:prSet presAssocID="{0119CFC5-F585-406F-B418-B741AC41B83F}" presName="childNode" presStyleLbl="node1" presStyleIdx="13" presStyleCnt="24">
        <dgm:presLayoutVars>
          <dgm:bulletEnabled val="1"/>
        </dgm:presLayoutVars>
      </dgm:prSet>
      <dgm:spPr/>
    </dgm:pt>
    <dgm:pt modelId="{5CDEB23E-518B-4595-86BF-94FD04CC02CD}" type="pres">
      <dgm:prSet presAssocID="{0119CFC5-F585-406F-B418-B741AC41B83F}" presName="aSpace2" presStyleCnt="0"/>
      <dgm:spPr/>
    </dgm:pt>
    <dgm:pt modelId="{6B701731-BA15-4C5F-ADD3-38363FF846F1}" type="pres">
      <dgm:prSet presAssocID="{8D9129D3-AA03-4345-B9C4-1287E1B42C95}" presName="childNode" presStyleLbl="node1" presStyleIdx="14" presStyleCnt="24">
        <dgm:presLayoutVars>
          <dgm:bulletEnabled val="1"/>
        </dgm:presLayoutVars>
      </dgm:prSet>
      <dgm:spPr/>
    </dgm:pt>
    <dgm:pt modelId="{3E2BDC9E-B18A-4B10-AEA5-78410C484ACD}" type="pres">
      <dgm:prSet presAssocID="{8D9129D3-AA03-4345-B9C4-1287E1B42C95}" presName="aSpace2" presStyleCnt="0"/>
      <dgm:spPr/>
    </dgm:pt>
    <dgm:pt modelId="{BA027418-C9D9-4E99-97BD-8A3BB27B54EE}" type="pres">
      <dgm:prSet presAssocID="{95E49914-5CE2-409D-8C96-B5DA50D60AA5}" presName="childNode" presStyleLbl="node1" presStyleIdx="15" presStyleCnt="24">
        <dgm:presLayoutVars>
          <dgm:bulletEnabled val="1"/>
        </dgm:presLayoutVars>
      </dgm:prSet>
      <dgm:spPr/>
    </dgm:pt>
    <dgm:pt modelId="{0D857483-135E-4233-991E-F296EBDAB7C8}" type="pres">
      <dgm:prSet presAssocID="{95E49914-5CE2-409D-8C96-B5DA50D60AA5}" presName="aSpace2" presStyleCnt="0"/>
      <dgm:spPr/>
    </dgm:pt>
    <dgm:pt modelId="{94790E3F-F033-42C4-8B99-09F9802F932E}" type="pres">
      <dgm:prSet presAssocID="{192FFEA4-4B9E-45A2-AD11-A13DA80563FA}" presName="childNode" presStyleLbl="node1" presStyleIdx="16" presStyleCnt="24">
        <dgm:presLayoutVars>
          <dgm:bulletEnabled val="1"/>
        </dgm:presLayoutVars>
      </dgm:prSet>
      <dgm:spPr/>
    </dgm:pt>
    <dgm:pt modelId="{1F3E21DA-57E9-4FED-A7DC-BCD5D30B33B6}" type="pres">
      <dgm:prSet presAssocID="{192FFEA4-4B9E-45A2-AD11-A13DA80563FA}" presName="aSpace2" presStyleCnt="0"/>
      <dgm:spPr/>
    </dgm:pt>
    <dgm:pt modelId="{F51DFD95-1E3B-4FD8-9008-D57EA0AB70DA}" type="pres">
      <dgm:prSet presAssocID="{EC8B99D7-8FFE-4191-90A4-13424B178935}" presName="childNode" presStyleLbl="node1" presStyleIdx="17" presStyleCnt="24">
        <dgm:presLayoutVars>
          <dgm:bulletEnabled val="1"/>
        </dgm:presLayoutVars>
      </dgm:prSet>
      <dgm:spPr/>
    </dgm:pt>
    <dgm:pt modelId="{0FB97C9E-A9AD-48C1-8717-6DC8DAEF598B}" type="pres">
      <dgm:prSet presAssocID="{A4598EBA-1A53-4A5F-A0D8-C7FC3CCF2FEC}" presName="aSpace" presStyleCnt="0"/>
      <dgm:spPr/>
    </dgm:pt>
    <dgm:pt modelId="{780FE4EA-6EA9-432E-9394-FFB6C9CE897A}" type="pres">
      <dgm:prSet presAssocID="{AA285C90-2824-4A86-9A4D-1ECCAD634504}" presName="compNode" presStyleCnt="0"/>
      <dgm:spPr/>
    </dgm:pt>
    <dgm:pt modelId="{FC0BF1A3-30D4-4A47-B686-0BE6177C7874}" type="pres">
      <dgm:prSet presAssocID="{AA285C90-2824-4A86-9A4D-1ECCAD634504}" presName="aNode" presStyleLbl="bgShp" presStyleIdx="3" presStyleCnt="4"/>
      <dgm:spPr/>
    </dgm:pt>
    <dgm:pt modelId="{BDE453E4-1BBC-46C8-AD35-01EEDC522C1A}" type="pres">
      <dgm:prSet presAssocID="{AA285C90-2824-4A86-9A4D-1ECCAD634504}" presName="textNode" presStyleLbl="bgShp" presStyleIdx="3" presStyleCnt="4"/>
      <dgm:spPr/>
    </dgm:pt>
    <dgm:pt modelId="{591E2E12-F65C-45E2-AC21-D88C3CE8B277}" type="pres">
      <dgm:prSet presAssocID="{AA285C90-2824-4A86-9A4D-1ECCAD634504}" presName="compChildNode" presStyleCnt="0"/>
      <dgm:spPr/>
    </dgm:pt>
    <dgm:pt modelId="{E366FC5C-AA65-413E-85DF-E31102C3C55E}" type="pres">
      <dgm:prSet presAssocID="{AA285C90-2824-4A86-9A4D-1ECCAD634504}" presName="theInnerList" presStyleCnt="0"/>
      <dgm:spPr/>
    </dgm:pt>
    <dgm:pt modelId="{38FDFEB8-CA0E-4D37-B1BA-394A0FB1FC71}" type="pres">
      <dgm:prSet presAssocID="{05848619-868C-42A9-9A6D-9F5883AB66F1}" presName="childNode" presStyleLbl="node1" presStyleIdx="18" presStyleCnt="24">
        <dgm:presLayoutVars>
          <dgm:bulletEnabled val="1"/>
        </dgm:presLayoutVars>
      </dgm:prSet>
      <dgm:spPr/>
    </dgm:pt>
    <dgm:pt modelId="{9E8ED916-3F26-469A-B19A-D9BB48D5F842}" type="pres">
      <dgm:prSet presAssocID="{05848619-868C-42A9-9A6D-9F5883AB66F1}" presName="aSpace2" presStyleCnt="0"/>
      <dgm:spPr/>
    </dgm:pt>
    <dgm:pt modelId="{F11CDD2D-3E9B-4D64-A540-18682EA58054}" type="pres">
      <dgm:prSet presAssocID="{D07D80BB-2CA9-4D4C-BC4A-E5F01AE11669}" presName="childNode" presStyleLbl="node1" presStyleIdx="19" presStyleCnt="24">
        <dgm:presLayoutVars>
          <dgm:bulletEnabled val="1"/>
        </dgm:presLayoutVars>
      </dgm:prSet>
      <dgm:spPr/>
    </dgm:pt>
    <dgm:pt modelId="{C7B6A2E9-C014-4482-975F-22DECD8B0045}" type="pres">
      <dgm:prSet presAssocID="{D07D80BB-2CA9-4D4C-BC4A-E5F01AE11669}" presName="aSpace2" presStyleCnt="0"/>
      <dgm:spPr/>
    </dgm:pt>
    <dgm:pt modelId="{17E0C0A5-AA4E-467D-828E-0327E7B47ED8}" type="pres">
      <dgm:prSet presAssocID="{6B4EA2BF-E5DA-4EC4-83FF-97BC2A38AB38}" presName="childNode" presStyleLbl="node1" presStyleIdx="20" presStyleCnt="24">
        <dgm:presLayoutVars>
          <dgm:bulletEnabled val="1"/>
        </dgm:presLayoutVars>
      </dgm:prSet>
      <dgm:spPr/>
    </dgm:pt>
    <dgm:pt modelId="{DC870595-B9A8-4E5A-9571-795EA6D66732}" type="pres">
      <dgm:prSet presAssocID="{6B4EA2BF-E5DA-4EC4-83FF-97BC2A38AB38}" presName="aSpace2" presStyleCnt="0"/>
      <dgm:spPr/>
    </dgm:pt>
    <dgm:pt modelId="{7C4FD4B9-804F-42AF-B22B-803048954791}" type="pres">
      <dgm:prSet presAssocID="{9C21A3D9-EA86-4D2E-8B63-819881D0E356}" presName="childNode" presStyleLbl="node1" presStyleIdx="21" presStyleCnt="24">
        <dgm:presLayoutVars>
          <dgm:bulletEnabled val="1"/>
        </dgm:presLayoutVars>
      </dgm:prSet>
      <dgm:spPr/>
    </dgm:pt>
    <dgm:pt modelId="{95E4C2B5-5DB6-4AC2-B0CB-89AEF68ED507}" type="pres">
      <dgm:prSet presAssocID="{9C21A3D9-EA86-4D2E-8B63-819881D0E356}" presName="aSpace2" presStyleCnt="0"/>
      <dgm:spPr/>
    </dgm:pt>
    <dgm:pt modelId="{7D9F9952-7CF4-4DDE-BC16-16106CBB3503}" type="pres">
      <dgm:prSet presAssocID="{A9874D6E-46CB-48DB-B887-96C3684AFFA2}" presName="childNode" presStyleLbl="node1" presStyleIdx="22" presStyleCnt="24">
        <dgm:presLayoutVars>
          <dgm:bulletEnabled val="1"/>
        </dgm:presLayoutVars>
      </dgm:prSet>
      <dgm:spPr/>
    </dgm:pt>
    <dgm:pt modelId="{D1E0161E-6647-4FDE-89DC-98232616E786}" type="pres">
      <dgm:prSet presAssocID="{A9874D6E-46CB-48DB-B887-96C3684AFFA2}" presName="aSpace2" presStyleCnt="0"/>
      <dgm:spPr/>
    </dgm:pt>
    <dgm:pt modelId="{95057FDB-9F9A-4F24-92A6-7788D1D948B4}" type="pres">
      <dgm:prSet presAssocID="{6F292070-6E6A-46A9-8890-F96BD69EB8C6}" presName="childNode" presStyleLbl="node1" presStyleIdx="23" presStyleCnt="24">
        <dgm:presLayoutVars>
          <dgm:bulletEnabled val="1"/>
        </dgm:presLayoutVars>
      </dgm:prSet>
      <dgm:spPr/>
    </dgm:pt>
  </dgm:ptLst>
  <dgm:cxnLst>
    <dgm:cxn modelId="{BA5C4C06-E666-4B45-8119-6F3439DFD789}" type="presOf" srcId="{2A661AD4-9FC6-4AD2-8582-BF23A32EB08F}" destId="{65214D92-44EC-46DC-96BF-F19AE36B9922}" srcOrd="0" destOrd="0" presId="urn:microsoft.com/office/officeart/2005/8/layout/lProcess2"/>
    <dgm:cxn modelId="{EF5D6908-F8AE-4266-BDEC-D857AD9D76BE}" type="presOf" srcId="{799F2249-773F-4EFE-BD1C-FB95FFB0AC81}" destId="{58C4715F-A5DE-4C6A-8250-5C6B9328DA1A}" srcOrd="0" destOrd="0" presId="urn:microsoft.com/office/officeart/2005/8/layout/lProcess2"/>
    <dgm:cxn modelId="{1AF09808-B606-4795-8DE1-32A27F8BFA9C}" type="presOf" srcId="{95E49914-5CE2-409D-8C96-B5DA50D60AA5}" destId="{BA027418-C9D9-4E99-97BD-8A3BB27B54EE}" srcOrd="0" destOrd="0" presId="urn:microsoft.com/office/officeart/2005/8/layout/lProcess2"/>
    <dgm:cxn modelId="{66432D09-9536-43E3-B921-8E1AF6BD040E}" srcId="{5D555100-4DE3-4843-BB06-CD5E0348213C}" destId="{54152F5F-8A28-4C34-AA3C-100AFB357FC3}" srcOrd="0" destOrd="0" parTransId="{394B5483-C340-42FE-9421-18E6699A2A9F}" sibTransId="{1C2A946D-96E7-449E-B579-1F1D0272EB7E}"/>
    <dgm:cxn modelId="{BA48110D-1474-472F-B962-3FE4914CE97B}" srcId="{2A661AD4-9FC6-4AD2-8582-BF23A32EB08F}" destId="{30C4B5C6-2165-473E-B32C-A2D910DAF8FF}" srcOrd="3" destOrd="0" parTransId="{771843FA-05F5-49B9-BD58-D64DB60D9D44}" sibTransId="{B4E4A36A-7E25-4A84-B051-6128B230D3C2}"/>
    <dgm:cxn modelId="{072A2912-2619-4EF0-8373-DE942BB09571}" type="presOf" srcId="{30C4B5C6-2165-473E-B32C-A2D910DAF8FF}" destId="{DB8C645F-237E-4272-9E97-A7FB01973E23}" srcOrd="0" destOrd="0" presId="urn:microsoft.com/office/officeart/2005/8/layout/lProcess2"/>
    <dgm:cxn modelId="{8D6F2D12-C99D-4A65-8A00-1167EF3BFE4F}" srcId="{A4598EBA-1A53-4A5F-A0D8-C7FC3CCF2FEC}" destId="{0119CFC5-F585-406F-B418-B741AC41B83F}" srcOrd="1" destOrd="0" parTransId="{33B62C49-22DE-4447-9EE9-B29C48BFB691}" sibTransId="{DE737B4C-0C79-4D81-8AB4-4BA1EBC61013}"/>
    <dgm:cxn modelId="{FFE46113-674F-4D23-9CCE-79C7EF82CAF3}" srcId="{CCD8B4DF-2D6D-4B99-A8A6-E6C2AD27FA44}" destId="{AA285C90-2824-4A86-9A4D-1ECCAD634504}" srcOrd="3" destOrd="0" parTransId="{41D57644-FC7B-4355-AC11-DECF72F1B9A0}" sibTransId="{0398DEA0-7F9B-4F9C-82E8-2ADE7159FE5B}"/>
    <dgm:cxn modelId="{4D5A4F13-F040-47EA-858A-01B78F0F02A5}" srcId="{5D555100-4DE3-4843-BB06-CD5E0348213C}" destId="{7C7FD342-33FC-49AE-972D-854C05A7F66F}" srcOrd="1" destOrd="0" parTransId="{CBF493F0-BECA-4A0B-B141-901C93BC8E01}" sibTransId="{F889F308-0708-42F1-B88E-3D6A9FD1563D}"/>
    <dgm:cxn modelId="{49799A1A-F1F5-480C-84DD-FFCF97093F55}" type="presOf" srcId="{8D9129D3-AA03-4345-B9C4-1287E1B42C95}" destId="{6B701731-BA15-4C5F-ADD3-38363FF846F1}" srcOrd="0" destOrd="0" presId="urn:microsoft.com/office/officeart/2005/8/layout/lProcess2"/>
    <dgm:cxn modelId="{7EBE7820-72C8-420C-AB52-D2519EA0F4EB}" srcId="{5D555100-4DE3-4843-BB06-CD5E0348213C}" destId="{90B8EC25-F3C3-4FA0-A7A3-758BDFCB50E5}" srcOrd="5" destOrd="0" parTransId="{1D6A02FD-31EF-4815-9700-3F4E48A0F679}" sibTransId="{F92A1B9B-6533-4260-BA69-C393758B127E}"/>
    <dgm:cxn modelId="{A40B8D20-F528-47DD-8051-C4B7FCD6CD58}" type="presOf" srcId="{D07D80BB-2CA9-4D4C-BC4A-E5F01AE11669}" destId="{F11CDD2D-3E9B-4D64-A540-18682EA58054}" srcOrd="0" destOrd="0" presId="urn:microsoft.com/office/officeart/2005/8/layout/lProcess2"/>
    <dgm:cxn modelId="{4922B522-8BF4-4D24-96AC-E5286655A8DB}" type="presOf" srcId="{9C21A3D9-EA86-4D2E-8B63-819881D0E356}" destId="{7C4FD4B9-804F-42AF-B22B-803048954791}" srcOrd="0" destOrd="0" presId="urn:microsoft.com/office/officeart/2005/8/layout/lProcess2"/>
    <dgm:cxn modelId="{8D8FF027-D700-4B5E-ACB5-613336A2D759}" type="presOf" srcId="{90B8EC25-F3C3-4FA0-A7A3-758BDFCB50E5}" destId="{6A33D219-AE41-478A-AE0D-730361AA5441}" srcOrd="0" destOrd="0" presId="urn:microsoft.com/office/officeart/2005/8/layout/lProcess2"/>
    <dgm:cxn modelId="{5F9FA82B-EC3D-4FB2-AD5A-4670B61C469D}" srcId="{AA285C90-2824-4A86-9A4D-1ECCAD634504}" destId="{D07D80BB-2CA9-4D4C-BC4A-E5F01AE11669}" srcOrd="1" destOrd="0" parTransId="{26116677-8442-4394-ABF7-F6B161D89E30}" sibTransId="{249323EF-89CE-482E-BBE3-F1817AB8F719}"/>
    <dgm:cxn modelId="{0CC00A32-BBB3-4050-B0C2-B6E2F9DFA733}" type="presOf" srcId="{5D555100-4DE3-4843-BB06-CD5E0348213C}" destId="{03F31B84-A37D-4C09-88FC-FD8543665569}" srcOrd="0" destOrd="0" presId="urn:microsoft.com/office/officeart/2005/8/layout/lProcess2"/>
    <dgm:cxn modelId="{3EA3AD36-E28D-4721-8B39-E0204E9557C3}" type="presOf" srcId="{83701F7F-0FF6-4A2E-BE0E-96439AB52703}" destId="{2C4ED6BC-3A7D-46A7-92D5-69DF88D8A5E1}" srcOrd="0" destOrd="0" presId="urn:microsoft.com/office/officeart/2005/8/layout/lProcess2"/>
    <dgm:cxn modelId="{AA678E41-EED5-453B-8779-764D6D52ACCC}" type="presOf" srcId="{0C2E192F-8E7C-42EE-AAF2-E31BD0EBE956}" destId="{7F6D8E1C-A724-43E3-B6AB-E54955E65A24}" srcOrd="0" destOrd="0" presId="urn:microsoft.com/office/officeart/2005/8/layout/lProcess2"/>
    <dgm:cxn modelId="{12BD1E64-8B4E-4B6B-A20D-5C523D6CB619}" srcId="{A4598EBA-1A53-4A5F-A0D8-C7FC3CCF2FEC}" destId="{95E49914-5CE2-409D-8C96-B5DA50D60AA5}" srcOrd="3" destOrd="0" parTransId="{E3272E0D-3F8D-457C-BEC8-229D9FCAAFF7}" sibTransId="{A86C801E-033C-4400-B4DB-FAF79763A50B}"/>
    <dgm:cxn modelId="{561E7369-D16D-4D7F-BF8A-DDB834206B10}" type="presOf" srcId="{9CA059A7-9637-4DF5-B860-2B5B490268CF}" destId="{2C7478F9-6284-453C-8AB9-B5D10B97E1E0}" srcOrd="0" destOrd="0" presId="urn:microsoft.com/office/officeart/2005/8/layout/lProcess2"/>
    <dgm:cxn modelId="{31ACB649-5493-4D97-BF3A-6C5CA52D67DA}" srcId="{CCD8B4DF-2D6D-4B99-A8A6-E6C2AD27FA44}" destId="{2A661AD4-9FC6-4AD2-8582-BF23A32EB08F}" srcOrd="1" destOrd="0" parTransId="{59CBE302-64B7-4A47-8BA1-1F8AC47EABF0}" sibTransId="{51D93725-A539-411B-980D-D191DDF40A99}"/>
    <dgm:cxn modelId="{DCDAD66B-C65F-41D7-B0B5-B1DF7B9D94FA}" srcId="{2A661AD4-9FC6-4AD2-8582-BF23A32EB08F}" destId="{9CA059A7-9637-4DF5-B860-2B5B490268CF}" srcOrd="4" destOrd="0" parTransId="{18DEBB3F-CB9C-472D-88DE-B145ED78FA1C}" sibTransId="{E9531D8D-7552-4755-8D36-4EDF432EABBD}"/>
    <dgm:cxn modelId="{01384F4E-5A26-47D6-A9A3-BADB7726D5D0}" srcId="{AA285C90-2824-4A86-9A4D-1ECCAD634504}" destId="{6B4EA2BF-E5DA-4EC4-83FF-97BC2A38AB38}" srcOrd="2" destOrd="0" parTransId="{5E3E0B43-D76E-4392-BB51-FBB2BF76EAAE}" sibTransId="{4C2FEE96-317B-4788-B09D-89ADCEB65C1A}"/>
    <dgm:cxn modelId="{99DD1F6F-F82E-4318-B921-AAE22FE6B377}" srcId="{AA285C90-2824-4A86-9A4D-1ECCAD634504}" destId="{6F292070-6E6A-46A9-8890-F96BD69EB8C6}" srcOrd="5" destOrd="0" parTransId="{955B88C0-37CB-4B87-B68A-CCCFFDB4538F}" sibTransId="{4FE4491C-BA55-4CC1-BFB5-5753A9371665}"/>
    <dgm:cxn modelId="{00D8654F-C3D7-464A-A6EA-8F6C7819A66A}" type="presOf" srcId="{05848619-868C-42A9-9A6D-9F5883AB66F1}" destId="{38FDFEB8-CA0E-4D37-B1BA-394A0FB1FC71}" srcOrd="0" destOrd="0" presId="urn:microsoft.com/office/officeart/2005/8/layout/lProcess2"/>
    <dgm:cxn modelId="{BBE53772-DAB0-4A82-9055-2815176F2DE6}" srcId="{A4598EBA-1A53-4A5F-A0D8-C7FC3CCF2FEC}" destId="{799F2249-773F-4EFE-BD1C-FB95FFB0AC81}" srcOrd="0" destOrd="0" parTransId="{5E96182D-4DF0-4437-858A-869A64006CCE}" sibTransId="{48DECACF-7E56-4213-9D74-D0DFB62F533F}"/>
    <dgm:cxn modelId="{984DD273-B3C1-442D-B834-B3AB604A898C}" srcId="{2A661AD4-9FC6-4AD2-8582-BF23A32EB08F}" destId="{3AEB2A99-C3B9-4E39-B000-D1EE13FB0C1E}" srcOrd="5" destOrd="0" parTransId="{CBCEF657-5566-4228-8183-C9E9DCDF7DDF}" sibTransId="{B0FEE769-4C78-4EDD-A72B-3601E4A75A0D}"/>
    <dgm:cxn modelId="{2EB6D773-1105-4D00-B19A-7283A559501A}" srcId="{2A661AD4-9FC6-4AD2-8582-BF23A32EB08F}" destId="{FD02C42A-5618-4594-B2C2-DEF9B8343CF5}" srcOrd="1" destOrd="0" parTransId="{4CC20BBF-2AF8-4BC6-8F5C-242794C42458}" sibTransId="{83771F53-0E32-4367-B2C1-6AD95D7E777F}"/>
    <dgm:cxn modelId="{C5666876-45D0-4E99-8789-78F0BE0F9303}" type="presOf" srcId="{A9874D6E-46CB-48DB-B887-96C3684AFFA2}" destId="{7D9F9952-7CF4-4DDE-BC16-16106CBB3503}" srcOrd="0" destOrd="0" presId="urn:microsoft.com/office/officeart/2005/8/layout/lProcess2"/>
    <dgm:cxn modelId="{51062457-C5CB-4AB3-82BE-E2D77A77D676}" srcId="{2A661AD4-9FC6-4AD2-8582-BF23A32EB08F}" destId="{83701F7F-0FF6-4A2E-BE0E-96439AB52703}" srcOrd="2" destOrd="0" parTransId="{879BF197-7149-495C-80ED-0530E9D1B635}" sibTransId="{185C4E64-833F-4902-9740-3B5F65C65E8F}"/>
    <dgm:cxn modelId="{F222197A-075C-4AC3-A6B3-02C07B6BC7B8}" type="presOf" srcId="{192FFEA4-4B9E-45A2-AD11-A13DA80563FA}" destId="{94790E3F-F033-42C4-8B99-09F9802F932E}" srcOrd="0" destOrd="0" presId="urn:microsoft.com/office/officeart/2005/8/layout/lProcess2"/>
    <dgm:cxn modelId="{C2FE5683-E29F-47D6-801C-6ADCA8120AB7}" srcId="{CCD8B4DF-2D6D-4B99-A8A6-E6C2AD27FA44}" destId="{5D555100-4DE3-4843-BB06-CD5E0348213C}" srcOrd="0" destOrd="0" parTransId="{B314A1CB-5B03-488E-B2A7-0383BD3B29AD}" sibTransId="{6FAD3205-0E68-4A20-9E07-778361BE4D79}"/>
    <dgm:cxn modelId="{E5A1E385-CF2C-434A-B774-564F2C76B556}" type="presOf" srcId="{6F292070-6E6A-46A9-8890-F96BD69EB8C6}" destId="{95057FDB-9F9A-4F24-92A6-7788D1D948B4}" srcOrd="0" destOrd="0" presId="urn:microsoft.com/office/officeart/2005/8/layout/lProcess2"/>
    <dgm:cxn modelId="{851F318A-297B-4D1A-A74B-B836A2C57063}" type="presOf" srcId="{6B4EA2BF-E5DA-4EC4-83FF-97BC2A38AB38}" destId="{17E0C0A5-AA4E-467D-828E-0327E7B47ED8}" srcOrd="0" destOrd="0" presId="urn:microsoft.com/office/officeart/2005/8/layout/lProcess2"/>
    <dgm:cxn modelId="{116BD08F-C8C6-411A-BE81-AA1581987F58}" type="presOf" srcId="{AA285C90-2824-4A86-9A4D-1ECCAD634504}" destId="{FC0BF1A3-30D4-4A47-B686-0BE6177C7874}" srcOrd="0" destOrd="0" presId="urn:microsoft.com/office/officeart/2005/8/layout/lProcess2"/>
    <dgm:cxn modelId="{F5642796-8CB0-4DAC-9F9C-37F600619BFC}" type="presOf" srcId="{FD02C42A-5618-4594-B2C2-DEF9B8343CF5}" destId="{11803E9E-A84B-4727-811F-0860B0C943A5}" srcOrd="0" destOrd="0" presId="urn:microsoft.com/office/officeart/2005/8/layout/lProcess2"/>
    <dgm:cxn modelId="{9EA9C59C-418E-423F-AE80-C6424BFC1FAB}" srcId="{AA285C90-2824-4A86-9A4D-1ECCAD634504}" destId="{05848619-868C-42A9-9A6D-9F5883AB66F1}" srcOrd="0" destOrd="0" parTransId="{F75C1C9E-16D8-48F8-8D17-57C6FC6220BA}" sibTransId="{9F9BEA6E-AE8F-441A-8469-04B77DDC6679}"/>
    <dgm:cxn modelId="{9A5E289F-E8EC-4F9C-A319-97EAE6D3F8EA}" type="presOf" srcId="{2A661AD4-9FC6-4AD2-8582-BF23A32EB08F}" destId="{44A72C16-5A17-4289-B4FC-C2573147F034}" srcOrd="1" destOrd="0" presId="urn:microsoft.com/office/officeart/2005/8/layout/lProcess2"/>
    <dgm:cxn modelId="{2540AFA1-39E7-46BC-B34E-73AA6FC3609B}" type="presOf" srcId="{5D555100-4DE3-4843-BB06-CD5E0348213C}" destId="{08130BD9-C6A8-470D-A436-78A3B1332D48}" srcOrd="1" destOrd="0" presId="urn:microsoft.com/office/officeart/2005/8/layout/lProcess2"/>
    <dgm:cxn modelId="{185C99A4-0D0E-4C69-BA28-8DC09802FF1E}" type="presOf" srcId="{CCD8B4DF-2D6D-4B99-A8A6-E6C2AD27FA44}" destId="{063EBDC3-D09A-4EB2-B7CB-4FC8E7490AB2}" srcOrd="0" destOrd="0" presId="urn:microsoft.com/office/officeart/2005/8/layout/lProcess2"/>
    <dgm:cxn modelId="{A1F100A7-8A3E-4D3B-A7D3-608DF2F9D1ED}" type="presOf" srcId="{A3161802-009C-478C-BE85-DE2904B0DD12}" destId="{7A2570F5-150C-45AE-B6DB-23FB6EDF2BA1}" srcOrd="0" destOrd="0" presId="urn:microsoft.com/office/officeart/2005/8/layout/lProcess2"/>
    <dgm:cxn modelId="{0FA85EA7-4BEA-4363-9DAC-2D78BAA2F134}" type="presOf" srcId="{EC8B99D7-8FFE-4191-90A4-13424B178935}" destId="{F51DFD95-1E3B-4FD8-9008-D57EA0AB70DA}" srcOrd="0" destOrd="0" presId="urn:microsoft.com/office/officeart/2005/8/layout/lProcess2"/>
    <dgm:cxn modelId="{507CB7B0-8A75-4F5B-BBAA-B7B23520AA02}" type="presOf" srcId="{AA285C90-2824-4A86-9A4D-1ECCAD634504}" destId="{BDE453E4-1BBC-46C8-AD35-01EEDC522C1A}" srcOrd="1" destOrd="0" presId="urn:microsoft.com/office/officeart/2005/8/layout/lProcess2"/>
    <dgm:cxn modelId="{953024B1-46E8-4E55-83EC-847C7019999F}" srcId="{A4598EBA-1A53-4A5F-A0D8-C7FC3CCF2FEC}" destId="{8D9129D3-AA03-4345-B9C4-1287E1B42C95}" srcOrd="2" destOrd="0" parTransId="{B7F7A19E-905A-44B9-A00D-7CDBE14DA9B2}" sibTransId="{710B52E1-52F6-42F6-AC99-8AE94DFF16E0}"/>
    <dgm:cxn modelId="{5A5886B2-2151-4593-BBC7-E5EC3C8A8672}" srcId="{CCD8B4DF-2D6D-4B99-A8A6-E6C2AD27FA44}" destId="{A4598EBA-1A53-4A5F-A0D8-C7FC3CCF2FEC}" srcOrd="2" destOrd="0" parTransId="{16BEC793-0EC7-491F-9731-8236AF2AEEF6}" sibTransId="{E39A226E-22A7-4F81-AF8D-61D84566586F}"/>
    <dgm:cxn modelId="{7FD8A1B6-CAFC-4185-A119-B9ED41AEB966}" srcId="{2A661AD4-9FC6-4AD2-8582-BF23A32EB08F}" destId="{BA29055F-2F37-4919-946A-3948AD59B911}" srcOrd="0" destOrd="0" parTransId="{C17ACEF0-4635-4950-9E98-233B1A01E446}" sibTransId="{2DBA030D-BC52-4E35-8FEF-CC0BAE87CFA1}"/>
    <dgm:cxn modelId="{F421CEB8-3A80-4496-B359-9B0902CECD24}" srcId="{5D555100-4DE3-4843-BB06-CD5E0348213C}" destId="{C31208C1-ABE1-450B-BC9E-81F5F8B7912D}" srcOrd="2" destOrd="0" parTransId="{24B61F3E-C7E5-44A3-B825-1F62D6B40E64}" sibTransId="{752D30DD-1F90-4CDE-BBA6-B4865DE605BA}"/>
    <dgm:cxn modelId="{B6428FBB-5B68-4D19-9099-2F7D29C62F2D}" type="presOf" srcId="{54152F5F-8A28-4C34-AA3C-100AFB357FC3}" destId="{7CA263CE-9A19-4D6C-80D3-ABD6F1AF8C5C}" srcOrd="0" destOrd="0" presId="urn:microsoft.com/office/officeart/2005/8/layout/lProcess2"/>
    <dgm:cxn modelId="{DDBCF1BD-0C99-427B-9A76-1ABBBAA63C41}" srcId="{5D555100-4DE3-4843-BB06-CD5E0348213C}" destId="{A3161802-009C-478C-BE85-DE2904B0DD12}" srcOrd="4" destOrd="0" parTransId="{EB736D61-BA2E-415F-B77B-3A00F0198AFB}" sibTransId="{0BDCC742-6BE2-4635-8D61-56545F4904AC}"/>
    <dgm:cxn modelId="{A27AFDC6-BB33-4821-8C08-4C63ED1BBE93}" type="presOf" srcId="{C31208C1-ABE1-450B-BC9E-81F5F8B7912D}" destId="{F3760D8C-CB21-4F5D-B259-C5472FFB2431}" srcOrd="0" destOrd="0" presId="urn:microsoft.com/office/officeart/2005/8/layout/lProcess2"/>
    <dgm:cxn modelId="{A9812DC8-6BE1-4756-BF43-79F5BB6E52D1}" type="presOf" srcId="{3AEB2A99-C3B9-4E39-B000-D1EE13FB0C1E}" destId="{635B53C5-1EB9-4E32-83BD-BFB1D1DE8DB9}" srcOrd="0" destOrd="0" presId="urn:microsoft.com/office/officeart/2005/8/layout/lProcess2"/>
    <dgm:cxn modelId="{59070BC9-DEC1-4D49-A042-1B74E5106170}" type="presOf" srcId="{A4598EBA-1A53-4A5F-A0D8-C7FC3CCF2FEC}" destId="{3C37DE80-B914-495B-B49F-7789973F2309}" srcOrd="0" destOrd="0" presId="urn:microsoft.com/office/officeart/2005/8/layout/lProcess2"/>
    <dgm:cxn modelId="{04E6C8C9-F4EC-40BC-84DB-EA12D529443D}" type="presOf" srcId="{0119CFC5-F585-406F-B418-B741AC41B83F}" destId="{2F5F0D99-83D5-4D97-87C1-0A2D44C03267}" srcOrd="0" destOrd="0" presId="urn:microsoft.com/office/officeart/2005/8/layout/lProcess2"/>
    <dgm:cxn modelId="{CDE12ECF-910D-4F34-9DD7-3D456858F021}" srcId="{AA285C90-2824-4A86-9A4D-1ECCAD634504}" destId="{A9874D6E-46CB-48DB-B887-96C3684AFFA2}" srcOrd="4" destOrd="0" parTransId="{DC14BF8C-1904-4B67-9EFA-3A6464EA776D}" sibTransId="{59485E85-92A2-4754-ABD0-C262043638B9}"/>
    <dgm:cxn modelId="{5BCE32D2-F729-4831-AC47-843BB0BC52A9}" srcId="{5D555100-4DE3-4843-BB06-CD5E0348213C}" destId="{0C2E192F-8E7C-42EE-AAF2-E31BD0EBE956}" srcOrd="3" destOrd="0" parTransId="{D84AA5D8-9DCF-4A55-A611-002048275C7F}" sibTransId="{A4472BEA-CFBD-4DB7-A726-679D2B4DF511}"/>
    <dgm:cxn modelId="{9A5A34D3-615D-46B8-BF80-7FB6B235CCBD}" type="presOf" srcId="{A4598EBA-1A53-4A5F-A0D8-C7FC3CCF2FEC}" destId="{F79275BB-C2E0-47FE-9257-E2EC006E407E}" srcOrd="1" destOrd="0" presId="urn:microsoft.com/office/officeart/2005/8/layout/lProcess2"/>
    <dgm:cxn modelId="{28AC7FDB-1A88-4EB4-98E2-F2E7DE972AE7}" type="presOf" srcId="{7C7FD342-33FC-49AE-972D-854C05A7F66F}" destId="{9A45B3EB-A4AA-4280-9765-D88E73E91306}" srcOrd="0" destOrd="0" presId="urn:microsoft.com/office/officeart/2005/8/layout/lProcess2"/>
    <dgm:cxn modelId="{C3E3E6DB-E955-44D1-8765-4E7909EA9DC4}" srcId="{AA285C90-2824-4A86-9A4D-1ECCAD634504}" destId="{9C21A3D9-EA86-4D2E-8B63-819881D0E356}" srcOrd="3" destOrd="0" parTransId="{4818656E-1574-404A-98DE-E79084103621}" sibTransId="{D2B7B023-F914-489E-8BB0-482C2DC7AAB6}"/>
    <dgm:cxn modelId="{3DA568E1-D6DD-4604-A3DF-E18D3229B134}" type="presOf" srcId="{BA29055F-2F37-4919-946A-3948AD59B911}" destId="{39DE266D-0BE3-4A78-A1A8-81A0D8CB078F}" srcOrd="0" destOrd="0" presId="urn:microsoft.com/office/officeart/2005/8/layout/lProcess2"/>
    <dgm:cxn modelId="{D0B748E1-D450-45A5-B55B-704E4024524F}" srcId="{A4598EBA-1A53-4A5F-A0D8-C7FC3CCF2FEC}" destId="{EC8B99D7-8FFE-4191-90A4-13424B178935}" srcOrd="5" destOrd="0" parTransId="{B80634AC-A134-4F15-8FF5-D8B8F3676013}" sibTransId="{1D40C1DB-3D4A-4DA7-8C9D-44CA835A597A}"/>
    <dgm:cxn modelId="{CF52DBF2-4186-4743-B854-C409933CE7D5}" srcId="{A4598EBA-1A53-4A5F-A0D8-C7FC3CCF2FEC}" destId="{192FFEA4-4B9E-45A2-AD11-A13DA80563FA}" srcOrd="4" destOrd="0" parTransId="{3BCB468F-5892-4583-ACC4-FF6A1AA02563}" sibTransId="{EACC40AB-1BD1-4305-A433-703878BA07C1}"/>
    <dgm:cxn modelId="{D9709646-34D2-4A1B-8A94-286DF808FF37}" type="presParOf" srcId="{063EBDC3-D09A-4EB2-B7CB-4FC8E7490AB2}" destId="{9C3EC8CD-A220-4199-BE81-CE07E91EB8A2}" srcOrd="0" destOrd="0" presId="urn:microsoft.com/office/officeart/2005/8/layout/lProcess2"/>
    <dgm:cxn modelId="{F48E151E-F4A6-4C2A-9D75-A867234F4F43}" type="presParOf" srcId="{9C3EC8CD-A220-4199-BE81-CE07E91EB8A2}" destId="{03F31B84-A37D-4C09-88FC-FD8543665569}" srcOrd="0" destOrd="0" presId="urn:microsoft.com/office/officeart/2005/8/layout/lProcess2"/>
    <dgm:cxn modelId="{A0949C68-A600-4F0C-83C6-DD5CDE7C045B}" type="presParOf" srcId="{9C3EC8CD-A220-4199-BE81-CE07E91EB8A2}" destId="{08130BD9-C6A8-470D-A436-78A3B1332D48}" srcOrd="1" destOrd="0" presId="urn:microsoft.com/office/officeart/2005/8/layout/lProcess2"/>
    <dgm:cxn modelId="{3B3CBA4B-EC8E-4844-8EB0-1424899D9232}" type="presParOf" srcId="{9C3EC8CD-A220-4199-BE81-CE07E91EB8A2}" destId="{F9AB2B9B-89E6-42B5-913E-B0AC7B067134}" srcOrd="2" destOrd="0" presId="urn:microsoft.com/office/officeart/2005/8/layout/lProcess2"/>
    <dgm:cxn modelId="{E81BB345-BE4C-447B-A837-E0AB25DED688}" type="presParOf" srcId="{F9AB2B9B-89E6-42B5-913E-B0AC7B067134}" destId="{85984962-BBE0-4DB8-AA72-CA5DA29D8B35}" srcOrd="0" destOrd="0" presId="urn:microsoft.com/office/officeart/2005/8/layout/lProcess2"/>
    <dgm:cxn modelId="{237A1336-7687-49E5-A856-240394108A0B}" type="presParOf" srcId="{85984962-BBE0-4DB8-AA72-CA5DA29D8B35}" destId="{7CA263CE-9A19-4D6C-80D3-ABD6F1AF8C5C}" srcOrd="0" destOrd="0" presId="urn:microsoft.com/office/officeart/2005/8/layout/lProcess2"/>
    <dgm:cxn modelId="{EF20E722-34AC-42DC-A892-60FFFFE76919}" type="presParOf" srcId="{85984962-BBE0-4DB8-AA72-CA5DA29D8B35}" destId="{BD19DC64-519E-4EBF-8DE2-CA22F886AD4A}" srcOrd="1" destOrd="0" presId="urn:microsoft.com/office/officeart/2005/8/layout/lProcess2"/>
    <dgm:cxn modelId="{5ACDE88A-066A-4D40-A40D-772581899810}" type="presParOf" srcId="{85984962-BBE0-4DB8-AA72-CA5DA29D8B35}" destId="{9A45B3EB-A4AA-4280-9765-D88E73E91306}" srcOrd="2" destOrd="0" presId="urn:microsoft.com/office/officeart/2005/8/layout/lProcess2"/>
    <dgm:cxn modelId="{F2805A99-86CE-4D50-877B-A95E13172A77}" type="presParOf" srcId="{85984962-BBE0-4DB8-AA72-CA5DA29D8B35}" destId="{3C45BAA6-248C-43E2-AF57-DD2CB3F3621C}" srcOrd="3" destOrd="0" presId="urn:microsoft.com/office/officeart/2005/8/layout/lProcess2"/>
    <dgm:cxn modelId="{0B3A7C71-02C1-45E3-8B83-C1566AA59378}" type="presParOf" srcId="{85984962-BBE0-4DB8-AA72-CA5DA29D8B35}" destId="{F3760D8C-CB21-4F5D-B259-C5472FFB2431}" srcOrd="4" destOrd="0" presId="urn:microsoft.com/office/officeart/2005/8/layout/lProcess2"/>
    <dgm:cxn modelId="{43167C06-B726-4067-B5BB-C830EBC2BC3B}" type="presParOf" srcId="{85984962-BBE0-4DB8-AA72-CA5DA29D8B35}" destId="{64AACDDF-8B11-4A52-BC08-1B5B903106DE}" srcOrd="5" destOrd="0" presId="urn:microsoft.com/office/officeart/2005/8/layout/lProcess2"/>
    <dgm:cxn modelId="{8688F2CD-2F48-4F59-94D3-464752C4C691}" type="presParOf" srcId="{85984962-BBE0-4DB8-AA72-CA5DA29D8B35}" destId="{7F6D8E1C-A724-43E3-B6AB-E54955E65A24}" srcOrd="6" destOrd="0" presId="urn:microsoft.com/office/officeart/2005/8/layout/lProcess2"/>
    <dgm:cxn modelId="{DF646D3D-819A-4E5F-BD36-8266A3CE57B3}" type="presParOf" srcId="{85984962-BBE0-4DB8-AA72-CA5DA29D8B35}" destId="{A81EC0E4-E26F-48ED-A75D-E1BF94F6A890}" srcOrd="7" destOrd="0" presId="urn:microsoft.com/office/officeart/2005/8/layout/lProcess2"/>
    <dgm:cxn modelId="{E9A49C9B-496B-49F7-80C4-321800E38630}" type="presParOf" srcId="{85984962-BBE0-4DB8-AA72-CA5DA29D8B35}" destId="{7A2570F5-150C-45AE-B6DB-23FB6EDF2BA1}" srcOrd="8" destOrd="0" presId="urn:microsoft.com/office/officeart/2005/8/layout/lProcess2"/>
    <dgm:cxn modelId="{6340A42D-EE2A-41F7-872E-39720BF70B70}" type="presParOf" srcId="{85984962-BBE0-4DB8-AA72-CA5DA29D8B35}" destId="{AF669698-183B-4692-9726-3A073AF6B80F}" srcOrd="9" destOrd="0" presId="urn:microsoft.com/office/officeart/2005/8/layout/lProcess2"/>
    <dgm:cxn modelId="{7B358C91-5C43-41C9-8F69-42FB6519852E}" type="presParOf" srcId="{85984962-BBE0-4DB8-AA72-CA5DA29D8B35}" destId="{6A33D219-AE41-478A-AE0D-730361AA5441}" srcOrd="10" destOrd="0" presId="urn:microsoft.com/office/officeart/2005/8/layout/lProcess2"/>
    <dgm:cxn modelId="{CD785B19-1E62-4F84-8A1C-150BA8681B49}" type="presParOf" srcId="{063EBDC3-D09A-4EB2-B7CB-4FC8E7490AB2}" destId="{692FEEDA-60C1-4C8A-B5AA-7E7BC8D21FBD}" srcOrd="1" destOrd="0" presId="urn:microsoft.com/office/officeart/2005/8/layout/lProcess2"/>
    <dgm:cxn modelId="{BFAA7A56-3384-43CD-AB95-A5D59CE581D9}" type="presParOf" srcId="{063EBDC3-D09A-4EB2-B7CB-4FC8E7490AB2}" destId="{03F0B3EB-ABCF-46F3-9EE2-40A1DCD76549}" srcOrd="2" destOrd="0" presId="urn:microsoft.com/office/officeart/2005/8/layout/lProcess2"/>
    <dgm:cxn modelId="{C7AAB5DB-9D15-41DF-9878-C6BD7429E013}" type="presParOf" srcId="{03F0B3EB-ABCF-46F3-9EE2-40A1DCD76549}" destId="{65214D92-44EC-46DC-96BF-F19AE36B9922}" srcOrd="0" destOrd="0" presId="urn:microsoft.com/office/officeart/2005/8/layout/lProcess2"/>
    <dgm:cxn modelId="{83E6B9F0-0D17-4E3E-80C2-C80FA28CB360}" type="presParOf" srcId="{03F0B3EB-ABCF-46F3-9EE2-40A1DCD76549}" destId="{44A72C16-5A17-4289-B4FC-C2573147F034}" srcOrd="1" destOrd="0" presId="urn:microsoft.com/office/officeart/2005/8/layout/lProcess2"/>
    <dgm:cxn modelId="{9FD01E0E-CBC7-4D04-8F40-134EB8C810AB}" type="presParOf" srcId="{03F0B3EB-ABCF-46F3-9EE2-40A1DCD76549}" destId="{FE6E2CBB-1F30-46C2-A4C4-A12949349A7E}" srcOrd="2" destOrd="0" presId="urn:microsoft.com/office/officeart/2005/8/layout/lProcess2"/>
    <dgm:cxn modelId="{65278EBF-F07C-4A7C-AB87-A1DAFB29B20D}" type="presParOf" srcId="{FE6E2CBB-1F30-46C2-A4C4-A12949349A7E}" destId="{8F1A3B34-D254-43AB-BB0A-77C2101E0B76}" srcOrd="0" destOrd="0" presId="urn:microsoft.com/office/officeart/2005/8/layout/lProcess2"/>
    <dgm:cxn modelId="{D873AD7E-AB24-4812-B41B-67343D70667B}" type="presParOf" srcId="{8F1A3B34-D254-43AB-BB0A-77C2101E0B76}" destId="{39DE266D-0BE3-4A78-A1A8-81A0D8CB078F}" srcOrd="0" destOrd="0" presId="urn:microsoft.com/office/officeart/2005/8/layout/lProcess2"/>
    <dgm:cxn modelId="{4658A25C-75F9-4420-AAC2-E4A001662CB2}" type="presParOf" srcId="{8F1A3B34-D254-43AB-BB0A-77C2101E0B76}" destId="{291FE9B3-5239-464D-8F15-744E8571706C}" srcOrd="1" destOrd="0" presId="urn:microsoft.com/office/officeart/2005/8/layout/lProcess2"/>
    <dgm:cxn modelId="{1D8B01FA-E726-46A6-B604-F0F32AEF276E}" type="presParOf" srcId="{8F1A3B34-D254-43AB-BB0A-77C2101E0B76}" destId="{11803E9E-A84B-4727-811F-0860B0C943A5}" srcOrd="2" destOrd="0" presId="urn:microsoft.com/office/officeart/2005/8/layout/lProcess2"/>
    <dgm:cxn modelId="{F0C9F48D-EE04-48EF-83F4-3CDBEF8CE66C}" type="presParOf" srcId="{8F1A3B34-D254-43AB-BB0A-77C2101E0B76}" destId="{6EE2B08B-E322-423E-9FC1-0C85E735C978}" srcOrd="3" destOrd="0" presId="urn:microsoft.com/office/officeart/2005/8/layout/lProcess2"/>
    <dgm:cxn modelId="{6A8A4041-E13A-48D7-8819-4E9172C34204}" type="presParOf" srcId="{8F1A3B34-D254-43AB-BB0A-77C2101E0B76}" destId="{2C4ED6BC-3A7D-46A7-92D5-69DF88D8A5E1}" srcOrd="4" destOrd="0" presId="urn:microsoft.com/office/officeart/2005/8/layout/lProcess2"/>
    <dgm:cxn modelId="{7DCB5BBD-BA96-4064-A2A0-D1B9E6D7EDD6}" type="presParOf" srcId="{8F1A3B34-D254-43AB-BB0A-77C2101E0B76}" destId="{70646E09-111C-4DD9-B868-F4901A73A0E2}" srcOrd="5" destOrd="0" presId="urn:microsoft.com/office/officeart/2005/8/layout/lProcess2"/>
    <dgm:cxn modelId="{96A4CB98-A429-4A26-884F-D9E6C672E6ED}" type="presParOf" srcId="{8F1A3B34-D254-43AB-BB0A-77C2101E0B76}" destId="{DB8C645F-237E-4272-9E97-A7FB01973E23}" srcOrd="6" destOrd="0" presId="urn:microsoft.com/office/officeart/2005/8/layout/lProcess2"/>
    <dgm:cxn modelId="{8E7799F3-CE91-4F6B-A017-6085CAFDBC63}" type="presParOf" srcId="{8F1A3B34-D254-43AB-BB0A-77C2101E0B76}" destId="{E48D2334-0A7C-4F06-8030-2974020B42B3}" srcOrd="7" destOrd="0" presId="urn:microsoft.com/office/officeart/2005/8/layout/lProcess2"/>
    <dgm:cxn modelId="{9373C563-A803-4D15-BF95-F5A9C7E65561}" type="presParOf" srcId="{8F1A3B34-D254-43AB-BB0A-77C2101E0B76}" destId="{2C7478F9-6284-453C-8AB9-B5D10B97E1E0}" srcOrd="8" destOrd="0" presId="urn:microsoft.com/office/officeart/2005/8/layout/lProcess2"/>
    <dgm:cxn modelId="{0AD96D40-3E88-4651-BFEB-52B6C73270C7}" type="presParOf" srcId="{8F1A3B34-D254-43AB-BB0A-77C2101E0B76}" destId="{8BC65A99-9C7C-4D2E-8276-DA235B57627B}" srcOrd="9" destOrd="0" presId="urn:microsoft.com/office/officeart/2005/8/layout/lProcess2"/>
    <dgm:cxn modelId="{6D4B9750-88DC-4F4B-B027-01BDF140ADFE}" type="presParOf" srcId="{8F1A3B34-D254-43AB-BB0A-77C2101E0B76}" destId="{635B53C5-1EB9-4E32-83BD-BFB1D1DE8DB9}" srcOrd="10" destOrd="0" presId="urn:microsoft.com/office/officeart/2005/8/layout/lProcess2"/>
    <dgm:cxn modelId="{D53EC491-14BD-4488-A440-4C17731B23E6}" type="presParOf" srcId="{063EBDC3-D09A-4EB2-B7CB-4FC8E7490AB2}" destId="{B37358CF-3375-446E-864A-CCDBA76E875C}" srcOrd="3" destOrd="0" presId="urn:microsoft.com/office/officeart/2005/8/layout/lProcess2"/>
    <dgm:cxn modelId="{EB3BA34F-69E5-4D88-AC5A-E1A1E428D745}" type="presParOf" srcId="{063EBDC3-D09A-4EB2-B7CB-4FC8E7490AB2}" destId="{AFED06FF-7501-495C-A900-9A46D2E98A34}" srcOrd="4" destOrd="0" presId="urn:microsoft.com/office/officeart/2005/8/layout/lProcess2"/>
    <dgm:cxn modelId="{E761CD2F-FB4C-4843-892E-6E97AF884CFD}" type="presParOf" srcId="{AFED06FF-7501-495C-A900-9A46D2E98A34}" destId="{3C37DE80-B914-495B-B49F-7789973F2309}" srcOrd="0" destOrd="0" presId="urn:microsoft.com/office/officeart/2005/8/layout/lProcess2"/>
    <dgm:cxn modelId="{80618AD5-045D-4D4A-BF5F-A00CFCA8EC0D}" type="presParOf" srcId="{AFED06FF-7501-495C-A900-9A46D2E98A34}" destId="{F79275BB-C2E0-47FE-9257-E2EC006E407E}" srcOrd="1" destOrd="0" presId="urn:microsoft.com/office/officeart/2005/8/layout/lProcess2"/>
    <dgm:cxn modelId="{CB5142A0-8D0E-4590-B35B-5AC3BC888D60}" type="presParOf" srcId="{AFED06FF-7501-495C-A900-9A46D2E98A34}" destId="{6CD9C558-DDD4-4876-A9D7-0A99C890ECD3}" srcOrd="2" destOrd="0" presId="urn:microsoft.com/office/officeart/2005/8/layout/lProcess2"/>
    <dgm:cxn modelId="{1F00589E-E519-4E8F-B02B-3B4AE3893DCA}" type="presParOf" srcId="{6CD9C558-DDD4-4876-A9D7-0A99C890ECD3}" destId="{A71ECA22-A097-4B61-B96A-9FB92EA80FF9}" srcOrd="0" destOrd="0" presId="urn:microsoft.com/office/officeart/2005/8/layout/lProcess2"/>
    <dgm:cxn modelId="{280F482D-5DD8-4B42-AC01-65F71DA25B4B}" type="presParOf" srcId="{A71ECA22-A097-4B61-B96A-9FB92EA80FF9}" destId="{58C4715F-A5DE-4C6A-8250-5C6B9328DA1A}" srcOrd="0" destOrd="0" presId="urn:microsoft.com/office/officeart/2005/8/layout/lProcess2"/>
    <dgm:cxn modelId="{DA8E25EA-637D-486C-970C-06E7FB84115B}" type="presParOf" srcId="{A71ECA22-A097-4B61-B96A-9FB92EA80FF9}" destId="{1BC8A91A-0E87-4932-9C7B-FA2276C9585B}" srcOrd="1" destOrd="0" presId="urn:microsoft.com/office/officeart/2005/8/layout/lProcess2"/>
    <dgm:cxn modelId="{4BF8BA4B-78A4-41B7-A68F-AAD0AB3ED8B1}" type="presParOf" srcId="{A71ECA22-A097-4B61-B96A-9FB92EA80FF9}" destId="{2F5F0D99-83D5-4D97-87C1-0A2D44C03267}" srcOrd="2" destOrd="0" presId="urn:microsoft.com/office/officeart/2005/8/layout/lProcess2"/>
    <dgm:cxn modelId="{E4597D52-A7EE-4BFF-A59D-F1AEF0BEEBF8}" type="presParOf" srcId="{A71ECA22-A097-4B61-B96A-9FB92EA80FF9}" destId="{5CDEB23E-518B-4595-86BF-94FD04CC02CD}" srcOrd="3" destOrd="0" presId="urn:microsoft.com/office/officeart/2005/8/layout/lProcess2"/>
    <dgm:cxn modelId="{59B26D9C-7F6D-44E3-B018-A219CCBD53B3}" type="presParOf" srcId="{A71ECA22-A097-4B61-B96A-9FB92EA80FF9}" destId="{6B701731-BA15-4C5F-ADD3-38363FF846F1}" srcOrd="4" destOrd="0" presId="urn:microsoft.com/office/officeart/2005/8/layout/lProcess2"/>
    <dgm:cxn modelId="{749D3DB8-2A12-4777-8BAA-960DCD95D757}" type="presParOf" srcId="{A71ECA22-A097-4B61-B96A-9FB92EA80FF9}" destId="{3E2BDC9E-B18A-4B10-AEA5-78410C484ACD}" srcOrd="5" destOrd="0" presId="urn:microsoft.com/office/officeart/2005/8/layout/lProcess2"/>
    <dgm:cxn modelId="{C413C1FB-A749-4857-9F87-5771F503F10F}" type="presParOf" srcId="{A71ECA22-A097-4B61-B96A-9FB92EA80FF9}" destId="{BA027418-C9D9-4E99-97BD-8A3BB27B54EE}" srcOrd="6" destOrd="0" presId="urn:microsoft.com/office/officeart/2005/8/layout/lProcess2"/>
    <dgm:cxn modelId="{4AC79768-56E4-4F46-BFE9-73DA5BAD7941}" type="presParOf" srcId="{A71ECA22-A097-4B61-B96A-9FB92EA80FF9}" destId="{0D857483-135E-4233-991E-F296EBDAB7C8}" srcOrd="7" destOrd="0" presId="urn:microsoft.com/office/officeart/2005/8/layout/lProcess2"/>
    <dgm:cxn modelId="{BF56A410-95B5-48EF-ADEF-AB7CB4B29909}" type="presParOf" srcId="{A71ECA22-A097-4B61-B96A-9FB92EA80FF9}" destId="{94790E3F-F033-42C4-8B99-09F9802F932E}" srcOrd="8" destOrd="0" presId="urn:microsoft.com/office/officeart/2005/8/layout/lProcess2"/>
    <dgm:cxn modelId="{2278D7FB-19DE-4DC8-9AAE-0B9716B74697}" type="presParOf" srcId="{A71ECA22-A097-4B61-B96A-9FB92EA80FF9}" destId="{1F3E21DA-57E9-4FED-A7DC-BCD5D30B33B6}" srcOrd="9" destOrd="0" presId="urn:microsoft.com/office/officeart/2005/8/layout/lProcess2"/>
    <dgm:cxn modelId="{D021B360-B3E0-4085-9596-F3248B9A3B00}" type="presParOf" srcId="{A71ECA22-A097-4B61-B96A-9FB92EA80FF9}" destId="{F51DFD95-1E3B-4FD8-9008-D57EA0AB70DA}" srcOrd="10" destOrd="0" presId="urn:microsoft.com/office/officeart/2005/8/layout/lProcess2"/>
    <dgm:cxn modelId="{570DDBBE-E480-45FE-A5A7-5B5C07749090}" type="presParOf" srcId="{063EBDC3-D09A-4EB2-B7CB-4FC8E7490AB2}" destId="{0FB97C9E-A9AD-48C1-8717-6DC8DAEF598B}" srcOrd="5" destOrd="0" presId="urn:microsoft.com/office/officeart/2005/8/layout/lProcess2"/>
    <dgm:cxn modelId="{9A0A5E99-FA18-47E4-979F-4510448A793E}" type="presParOf" srcId="{063EBDC3-D09A-4EB2-B7CB-4FC8E7490AB2}" destId="{780FE4EA-6EA9-432E-9394-FFB6C9CE897A}" srcOrd="6" destOrd="0" presId="urn:microsoft.com/office/officeart/2005/8/layout/lProcess2"/>
    <dgm:cxn modelId="{DFA549FC-2BC3-4D1A-94D3-ECF86453750A}" type="presParOf" srcId="{780FE4EA-6EA9-432E-9394-FFB6C9CE897A}" destId="{FC0BF1A3-30D4-4A47-B686-0BE6177C7874}" srcOrd="0" destOrd="0" presId="urn:microsoft.com/office/officeart/2005/8/layout/lProcess2"/>
    <dgm:cxn modelId="{EA56B65C-428D-4FE3-98A2-A1B5DB86B6A9}" type="presParOf" srcId="{780FE4EA-6EA9-432E-9394-FFB6C9CE897A}" destId="{BDE453E4-1BBC-46C8-AD35-01EEDC522C1A}" srcOrd="1" destOrd="0" presId="urn:microsoft.com/office/officeart/2005/8/layout/lProcess2"/>
    <dgm:cxn modelId="{3926F15B-AF96-418D-947D-9BDCAEB3376E}" type="presParOf" srcId="{780FE4EA-6EA9-432E-9394-FFB6C9CE897A}" destId="{591E2E12-F65C-45E2-AC21-D88C3CE8B277}" srcOrd="2" destOrd="0" presId="urn:microsoft.com/office/officeart/2005/8/layout/lProcess2"/>
    <dgm:cxn modelId="{730BF6B5-9664-499F-A08B-BA3E682A65BD}" type="presParOf" srcId="{591E2E12-F65C-45E2-AC21-D88C3CE8B277}" destId="{E366FC5C-AA65-413E-85DF-E31102C3C55E}" srcOrd="0" destOrd="0" presId="urn:microsoft.com/office/officeart/2005/8/layout/lProcess2"/>
    <dgm:cxn modelId="{1449A083-EE61-4CF8-9765-9CCC030B18D0}" type="presParOf" srcId="{E366FC5C-AA65-413E-85DF-E31102C3C55E}" destId="{38FDFEB8-CA0E-4D37-B1BA-394A0FB1FC71}" srcOrd="0" destOrd="0" presId="urn:microsoft.com/office/officeart/2005/8/layout/lProcess2"/>
    <dgm:cxn modelId="{7734AEFC-3335-4C45-9BC1-6FAEEAA7206D}" type="presParOf" srcId="{E366FC5C-AA65-413E-85DF-E31102C3C55E}" destId="{9E8ED916-3F26-469A-B19A-D9BB48D5F842}" srcOrd="1" destOrd="0" presId="urn:microsoft.com/office/officeart/2005/8/layout/lProcess2"/>
    <dgm:cxn modelId="{281A561D-00E1-42BB-BC72-91A4A39EAEBC}" type="presParOf" srcId="{E366FC5C-AA65-413E-85DF-E31102C3C55E}" destId="{F11CDD2D-3E9B-4D64-A540-18682EA58054}" srcOrd="2" destOrd="0" presId="urn:microsoft.com/office/officeart/2005/8/layout/lProcess2"/>
    <dgm:cxn modelId="{109FB670-4D06-4C60-9134-92144EEAB45D}" type="presParOf" srcId="{E366FC5C-AA65-413E-85DF-E31102C3C55E}" destId="{C7B6A2E9-C014-4482-975F-22DECD8B0045}" srcOrd="3" destOrd="0" presId="urn:microsoft.com/office/officeart/2005/8/layout/lProcess2"/>
    <dgm:cxn modelId="{EA14BE0F-626F-42B1-8BB1-F368819249E7}" type="presParOf" srcId="{E366FC5C-AA65-413E-85DF-E31102C3C55E}" destId="{17E0C0A5-AA4E-467D-828E-0327E7B47ED8}" srcOrd="4" destOrd="0" presId="urn:microsoft.com/office/officeart/2005/8/layout/lProcess2"/>
    <dgm:cxn modelId="{BD643157-5CCF-4E4E-BEC7-9D448CA312D7}" type="presParOf" srcId="{E366FC5C-AA65-413E-85DF-E31102C3C55E}" destId="{DC870595-B9A8-4E5A-9571-795EA6D66732}" srcOrd="5" destOrd="0" presId="urn:microsoft.com/office/officeart/2005/8/layout/lProcess2"/>
    <dgm:cxn modelId="{1D0DCFDF-2C34-4DD6-AB22-F70D65BDE33E}" type="presParOf" srcId="{E366FC5C-AA65-413E-85DF-E31102C3C55E}" destId="{7C4FD4B9-804F-42AF-B22B-803048954791}" srcOrd="6" destOrd="0" presId="urn:microsoft.com/office/officeart/2005/8/layout/lProcess2"/>
    <dgm:cxn modelId="{420060A3-D547-4461-98E8-003F01CCFB33}" type="presParOf" srcId="{E366FC5C-AA65-413E-85DF-E31102C3C55E}" destId="{95E4C2B5-5DB6-4AC2-B0CB-89AEF68ED507}" srcOrd="7" destOrd="0" presId="urn:microsoft.com/office/officeart/2005/8/layout/lProcess2"/>
    <dgm:cxn modelId="{15FEAD54-0FCD-49B0-8DB2-2BDF6D682151}" type="presParOf" srcId="{E366FC5C-AA65-413E-85DF-E31102C3C55E}" destId="{7D9F9952-7CF4-4DDE-BC16-16106CBB3503}" srcOrd="8" destOrd="0" presId="urn:microsoft.com/office/officeart/2005/8/layout/lProcess2"/>
    <dgm:cxn modelId="{042D5A50-52AF-4AF5-A3E0-58CE50E37424}" type="presParOf" srcId="{E366FC5C-AA65-413E-85DF-E31102C3C55E}" destId="{D1E0161E-6647-4FDE-89DC-98232616E786}" srcOrd="9" destOrd="0" presId="urn:microsoft.com/office/officeart/2005/8/layout/lProcess2"/>
    <dgm:cxn modelId="{F74ADD9F-A624-421F-8A69-24CA0B55D992}" type="presParOf" srcId="{E366FC5C-AA65-413E-85DF-E31102C3C55E}" destId="{95057FDB-9F9A-4F24-92A6-7788D1D948B4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31B84-A37D-4C09-88FC-FD8543665569}">
      <dsp:nvSpPr>
        <dsp:cNvPr id="0" name=""/>
        <dsp:cNvSpPr/>
      </dsp:nvSpPr>
      <dsp:spPr>
        <a:xfrm>
          <a:off x="1763" y="0"/>
          <a:ext cx="1730573" cy="4160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Aviation</a:t>
          </a:r>
          <a:endParaRPr lang="en-IN" sz="2000" kern="1200" dirty="0"/>
        </a:p>
      </dsp:txBody>
      <dsp:txXfrm>
        <a:off x="1763" y="0"/>
        <a:ext cx="1730573" cy="1248251"/>
      </dsp:txXfrm>
    </dsp:sp>
    <dsp:sp modelId="{7CA263CE-9A19-4D6C-80D3-ABD6F1AF8C5C}">
      <dsp:nvSpPr>
        <dsp:cNvPr id="0" name=""/>
        <dsp:cNvSpPr/>
      </dsp:nvSpPr>
      <dsp:spPr>
        <a:xfrm>
          <a:off x="174820" y="1248454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 dirty="0"/>
            <a:t>American Airlines Group Inc</a:t>
          </a:r>
          <a:endParaRPr lang="en-IN" sz="1100" kern="1200" dirty="0"/>
        </a:p>
      </dsp:txBody>
      <dsp:txXfrm>
        <a:off x="186520" y="1260154"/>
        <a:ext cx="1361058" cy="376074"/>
      </dsp:txXfrm>
    </dsp:sp>
    <dsp:sp modelId="{9A45B3EB-A4AA-4280-9765-D88E73E91306}">
      <dsp:nvSpPr>
        <dsp:cNvPr id="0" name=""/>
        <dsp:cNvSpPr/>
      </dsp:nvSpPr>
      <dsp:spPr>
        <a:xfrm>
          <a:off x="174820" y="1709387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Allegiant Travel Company</a:t>
          </a:r>
          <a:endParaRPr lang="en-IN" sz="1100" kern="1200"/>
        </a:p>
      </dsp:txBody>
      <dsp:txXfrm>
        <a:off x="186520" y="1721087"/>
        <a:ext cx="1361058" cy="376074"/>
      </dsp:txXfrm>
    </dsp:sp>
    <dsp:sp modelId="{F3760D8C-CB21-4F5D-B259-C5472FFB2431}">
      <dsp:nvSpPr>
        <dsp:cNvPr id="0" name=""/>
        <dsp:cNvSpPr/>
      </dsp:nvSpPr>
      <dsp:spPr>
        <a:xfrm>
          <a:off x="174820" y="2170319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Alaska Air Group Inc</a:t>
          </a:r>
          <a:endParaRPr lang="en-IN" sz="1100" kern="1200"/>
        </a:p>
      </dsp:txBody>
      <dsp:txXfrm>
        <a:off x="186520" y="2182019"/>
        <a:ext cx="1361058" cy="376074"/>
      </dsp:txXfrm>
    </dsp:sp>
    <dsp:sp modelId="{7F6D8E1C-A724-43E3-B6AB-E54955E65A24}">
      <dsp:nvSpPr>
        <dsp:cNvPr id="0" name=""/>
        <dsp:cNvSpPr/>
      </dsp:nvSpPr>
      <dsp:spPr>
        <a:xfrm>
          <a:off x="174820" y="2631252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Delta Air Lines Inc</a:t>
          </a:r>
          <a:endParaRPr lang="en-IN" sz="1100" kern="1200"/>
        </a:p>
      </dsp:txBody>
      <dsp:txXfrm>
        <a:off x="186520" y="2642952"/>
        <a:ext cx="1361058" cy="376074"/>
      </dsp:txXfrm>
    </dsp:sp>
    <dsp:sp modelId="{7A2570F5-150C-45AE-B6DB-23FB6EDF2BA1}">
      <dsp:nvSpPr>
        <dsp:cNvPr id="0" name=""/>
        <dsp:cNvSpPr/>
      </dsp:nvSpPr>
      <dsp:spPr>
        <a:xfrm>
          <a:off x="174820" y="3092185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Hawaiian Holdings Inc</a:t>
          </a:r>
          <a:endParaRPr lang="en-IN" sz="1100" kern="1200"/>
        </a:p>
      </dsp:txBody>
      <dsp:txXfrm>
        <a:off x="186520" y="3103885"/>
        <a:ext cx="1361058" cy="376074"/>
      </dsp:txXfrm>
    </dsp:sp>
    <dsp:sp modelId="{6A33D219-AE41-478A-AE0D-730361AA5441}">
      <dsp:nvSpPr>
        <dsp:cNvPr id="0" name=""/>
        <dsp:cNvSpPr/>
      </dsp:nvSpPr>
      <dsp:spPr>
        <a:xfrm>
          <a:off x="174820" y="3553117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Southwest Airlines Co</a:t>
          </a:r>
          <a:endParaRPr lang="en-IN" sz="1100" kern="1200"/>
        </a:p>
      </dsp:txBody>
      <dsp:txXfrm>
        <a:off x="186520" y="3564817"/>
        <a:ext cx="1361058" cy="376074"/>
      </dsp:txXfrm>
    </dsp:sp>
    <dsp:sp modelId="{65214D92-44EC-46DC-96BF-F19AE36B9922}">
      <dsp:nvSpPr>
        <dsp:cNvPr id="0" name=""/>
        <dsp:cNvSpPr/>
      </dsp:nvSpPr>
      <dsp:spPr>
        <a:xfrm>
          <a:off x="1862130" y="0"/>
          <a:ext cx="1730573" cy="4160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Finance</a:t>
          </a:r>
          <a:endParaRPr lang="en-IN" sz="2600" kern="1200" dirty="0"/>
        </a:p>
      </dsp:txBody>
      <dsp:txXfrm>
        <a:off x="1862130" y="0"/>
        <a:ext cx="1730573" cy="1248251"/>
      </dsp:txXfrm>
    </dsp:sp>
    <dsp:sp modelId="{39DE266D-0BE3-4A78-A1A8-81A0D8CB078F}">
      <dsp:nvSpPr>
        <dsp:cNvPr id="0" name=""/>
        <dsp:cNvSpPr/>
      </dsp:nvSpPr>
      <dsp:spPr>
        <a:xfrm>
          <a:off x="2035187" y="1248454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Barclays</a:t>
          </a:r>
          <a:endParaRPr lang="en-IN" sz="1100" kern="1200" dirty="0"/>
        </a:p>
      </dsp:txBody>
      <dsp:txXfrm>
        <a:off x="2046887" y="1260154"/>
        <a:ext cx="1361058" cy="376074"/>
      </dsp:txXfrm>
    </dsp:sp>
    <dsp:sp modelId="{11803E9E-A84B-4727-811F-0860B0C943A5}">
      <dsp:nvSpPr>
        <dsp:cNvPr id="0" name=""/>
        <dsp:cNvSpPr/>
      </dsp:nvSpPr>
      <dsp:spPr>
        <a:xfrm>
          <a:off x="2035187" y="1709387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Credit Suisse</a:t>
          </a:r>
          <a:endParaRPr lang="en-IN" sz="1100" kern="1200"/>
        </a:p>
      </dsp:txBody>
      <dsp:txXfrm>
        <a:off x="2046887" y="1721087"/>
        <a:ext cx="1361058" cy="376074"/>
      </dsp:txXfrm>
    </dsp:sp>
    <dsp:sp modelId="{2C4ED6BC-3A7D-46A7-92D5-69DF88D8A5E1}">
      <dsp:nvSpPr>
        <dsp:cNvPr id="0" name=""/>
        <dsp:cNvSpPr/>
      </dsp:nvSpPr>
      <dsp:spPr>
        <a:xfrm>
          <a:off x="2035187" y="2170319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Deutsche Bank</a:t>
          </a:r>
          <a:endParaRPr lang="en-IN" sz="1100" kern="1200"/>
        </a:p>
      </dsp:txBody>
      <dsp:txXfrm>
        <a:off x="2046887" y="2182019"/>
        <a:ext cx="1361058" cy="376074"/>
      </dsp:txXfrm>
    </dsp:sp>
    <dsp:sp modelId="{DB8C645F-237E-4272-9E97-A7FB01973E23}">
      <dsp:nvSpPr>
        <dsp:cNvPr id="0" name=""/>
        <dsp:cNvSpPr/>
      </dsp:nvSpPr>
      <dsp:spPr>
        <a:xfrm>
          <a:off x="2035187" y="2631252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Goldman Sachs</a:t>
          </a:r>
          <a:endParaRPr lang="en-IN" sz="1100" kern="1200"/>
        </a:p>
      </dsp:txBody>
      <dsp:txXfrm>
        <a:off x="2046887" y="2642952"/>
        <a:ext cx="1361058" cy="376074"/>
      </dsp:txXfrm>
    </dsp:sp>
    <dsp:sp modelId="{2C7478F9-6284-453C-8AB9-B5D10B97E1E0}">
      <dsp:nvSpPr>
        <dsp:cNvPr id="0" name=""/>
        <dsp:cNvSpPr/>
      </dsp:nvSpPr>
      <dsp:spPr>
        <a:xfrm>
          <a:off x="2035187" y="3092185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Morgan Stanley</a:t>
          </a:r>
          <a:endParaRPr lang="en-IN" sz="1100" kern="1200"/>
        </a:p>
      </dsp:txBody>
      <dsp:txXfrm>
        <a:off x="2046887" y="3103885"/>
        <a:ext cx="1361058" cy="376074"/>
      </dsp:txXfrm>
    </dsp:sp>
    <dsp:sp modelId="{635B53C5-1EB9-4E32-83BD-BFB1D1DE8DB9}">
      <dsp:nvSpPr>
        <dsp:cNvPr id="0" name=""/>
        <dsp:cNvSpPr/>
      </dsp:nvSpPr>
      <dsp:spPr>
        <a:xfrm>
          <a:off x="2035187" y="3553117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Wells Fargo</a:t>
          </a:r>
          <a:endParaRPr lang="en-IN" sz="1100" kern="1200"/>
        </a:p>
      </dsp:txBody>
      <dsp:txXfrm>
        <a:off x="2046887" y="3564817"/>
        <a:ext cx="1361058" cy="376074"/>
      </dsp:txXfrm>
    </dsp:sp>
    <dsp:sp modelId="{3C37DE80-B914-495B-B49F-7789973F2309}">
      <dsp:nvSpPr>
        <dsp:cNvPr id="0" name=""/>
        <dsp:cNvSpPr/>
      </dsp:nvSpPr>
      <dsp:spPr>
        <a:xfrm>
          <a:off x="3722496" y="0"/>
          <a:ext cx="1730573" cy="4160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Pharma &amp; Healthcare</a:t>
          </a:r>
          <a:endParaRPr lang="en-IN" sz="2000" kern="1200" dirty="0"/>
        </a:p>
      </dsp:txBody>
      <dsp:txXfrm>
        <a:off x="3722496" y="0"/>
        <a:ext cx="1730573" cy="1248251"/>
      </dsp:txXfrm>
    </dsp:sp>
    <dsp:sp modelId="{58C4715F-A5DE-4C6A-8250-5C6B9328DA1A}">
      <dsp:nvSpPr>
        <dsp:cNvPr id="0" name=""/>
        <dsp:cNvSpPr/>
      </dsp:nvSpPr>
      <dsp:spPr>
        <a:xfrm>
          <a:off x="3895553" y="1248454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Johnson &amp; Johnson</a:t>
          </a:r>
          <a:endParaRPr lang="en-IN" sz="1100" kern="1200" dirty="0"/>
        </a:p>
      </dsp:txBody>
      <dsp:txXfrm>
        <a:off x="3907253" y="1260154"/>
        <a:ext cx="1361058" cy="376074"/>
      </dsp:txXfrm>
    </dsp:sp>
    <dsp:sp modelId="{2F5F0D99-83D5-4D97-87C1-0A2D44C03267}">
      <dsp:nvSpPr>
        <dsp:cNvPr id="0" name=""/>
        <dsp:cNvSpPr/>
      </dsp:nvSpPr>
      <dsp:spPr>
        <a:xfrm>
          <a:off x="3895553" y="1709387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Merck and CO inc.</a:t>
          </a:r>
          <a:endParaRPr lang="en-IN" sz="1100" kern="1200"/>
        </a:p>
      </dsp:txBody>
      <dsp:txXfrm>
        <a:off x="3907253" y="1721087"/>
        <a:ext cx="1361058" cy="376074"/>
      </dsp:txXfrm>
    </dsp:sp>
    <dsp:sp modelId="{6B701731-BA15-4C5F-ADD3-38363FF846F1}">
      <dsp:nvSpPr>
        <dsp:cNvPr id="0" name=""/>
        <dsp:cNvSpPr/>
      </dsp:nvSpPr>
      <dsp:spPr>
        <a:xfrm>
          <a:off x="3895553" y="2170319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Pfizer inc</a:t>
          </a:r>
          <a:endParaRPr lang="en-IN" sz="1100" kern="1200"/>
        </a:p>
      </dsp:txBody>
      <dsp:txXfrm>
        <a:off x="3907253" y="2182019"/>
        <a:ext cx="1361058" cy="376074"/>
      </dsp:txXfrm>
    </dsp:sp>
    <dsp:sp modelId="{BA027418-C9D9-4E99-97BD-8A3BB27B54EE}">
      <dsp:nvSpPr>
        <dsp:cNvPr id="0" name=""/>
        <dsp:cNvSpPr/>
      </dsp:nvSpPr>
      <dsp:spPr>
        <a:xfrm>
          <a:off x="3895553" y="2631252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UnitedHealthGroup Inc</a:t>
          </a:r>
          <a:endParaRPr lang="en-IN" sz="1100" kern="1200"/>
        </a:p>
      </dsp:txBody>
      <dsp:txXfrm>
        <a:off x="3907253" y="2642952"/>
        <a:ext cx="1361058" cy="376074"/>
      </dsp:txXfrm>
    </dsp:sp>
    <dsp:sp modelId="{94790E3F-F033-42C4-8B99-09F9802F932E}">
      <dsp:nvSpPr>
        <dsp:cNvPr id="0" name=""/>
        <dsp:cNvSpPr/>
      </dsp:nvSpPr>
      <dsp:spPr>
        <a:xfrm>
          <a:off x="3895553" y="3092185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Bausch Health Companies inc</a:t>
          </a:r>
          <a:endParaRPr lang="en-IN" sz="1100" kern="1200"/>
        </a:p>
      </dsp:txBody>
      <dsp:txXfrm>
        <a:off x="3907253" y="3103885"/>
        <a:ext cx="1361058" cy="376074"/>
      </dsp:txXfrm>
    </dsp:sp>
    <dsp:sp modelId="{F51DFD95-1E3B-4FD8-9008-D57EA0AB70DA}">
      <dsp:nvSpPr>
        <dsp:cNvPr id="0" name=""/>
        <dsp:cNvSpPr/>
      </dsp:nvSpPr>
      <dsp:spPr>
        <a:xfrm>
          <a:off x="3895553" y="3553117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Roche Holding AG</a:t>
          </a:r>
          <a:endParaRPr lang="en-IN" sz="1100" kern="1200"/>
        </a:p>
      </dsp:txBody>
      <dsp:txXfrm>
        <a:off x="3907253" y="3564817"/>
        <a:ext cx="1361058" cy="376074"/>
      </dsp:txXfrm>
    </dsp:sp>
    <dsp:sp modelId="{FC0BF1A3-30D4-4A47-B686-0BE6177C7874}">
      <dsp:nvSpPr>
        <dsp:cNvPr id="0" name=""/>
        <dsp:cNvSpPr/>
      </dsp:nvSpPr>
      <dsp:spPr>
        <a:xfrm>
          <a:off x="5582862" y="0"/>
          <a:ext cx="1730573" cy="4160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Technical</a:t>
          </a:r>
          <a:endParaRPr lang="en-IN" sz="3000" kern="1200" dirty="0"/>
        </a:p>
      </dsp:txBody>
      <dsp:txXfrm>
        <a:off x="5582862" y="0"/>
        <a:ext cx="1730573" cy="1248251"/>
      </dsp:txXfrm>
    </dsp:sp>
    <dsp:sp modelId="{38FDFEB8-CA0E-4D37-B1BA-394A0FB1FC71}">
      <dsp:nvSpPr>
        <dsp:cNvPr id="0" name=""/>
        <dsp:cNvSpPr/>
      </dsp:nvSpPr>
      <dsp:spPr>
        <a:xfrm>
          <a:off x="5755920" y="1248454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Apple Inc</a:t>
          </a:r>
          <a:endParaRPr lang="en-IN" sz="1100" kern="1200" dirty="0"/>
        </a:p>
      </dsp:txBody>
      <dsp:txXfrm>
        <a:off x="5767620" y="1260154"/>
        <a:ext cx="1361058" cy="376074"/>
      </dsp:txXfrm>
    </dsp:sp>
    <dsp:sp modelId="{F11CDD2D-3E9B-4D64-A540-18682EA58054}">
      <dsp:nvSpPr>
        <dsp:cNvPr id="0" name=""/>
        <dsp:cNvSpPr/>
      </dsp:nvSpPr>
      <dsp:spPr>
        <a:xfrm>
          <a:off x="5755920" y="1709387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Amazon</a:t>
          </a:r>
          <a:endParaRPr lang="en-IN" sz="1100" kern="1200"/>
        </a:p>
      </dsp:txBody>
      <dsp:txXfrm>
        <a:off x="5767620" y="1721087"/>
        <a:ext cx="1361058" cy="376074"/>
      </dsp:txXfrm>
    </dsp:sp>
    <dsp:sp modelId="{17E0C0A5-AA4E-467D-828E-0327E7B47ED8}">
      <dsp:nvSpPr>
        <dsp:cNvPr id="0" name=""/>
        <dsp:cNvSpPr/>
      </dsp:nvSpPr>
      <dsp:spPr>
        <a:xfrm>
          <a:off x="5755920" y="2170319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Facebook</a:t>
          </a:r>
          <a:endParaRPr lang="en-IN" sz="1100" kern="1200"/>
        </a:p>
      </dsp:txBody>
      <dsp:txXfrm>
        <a:off x="5767620" y="2182019"/>
        <a:ext cx="1361058" cy="376074"/>
      </dsp:txXfrm>
    </dsp:sp>
    <dsp:sp modelId="{7C4FD4B9-804F-42AF-B22B-803048954791}">
      <dsp:nvSpPr>
        <dsp:cNvPr id="0" name=""/>
        <dsp:cNvSpPr/>
      </dsp:nvSpPr>
      <dsp:spPr>
        <a:xfrm>
          <a:off x="5755920" y="2631252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Alphabet</a:t>
          </a:r>
          <a:endParaRPr lang="en-IN" sz="1100" kern="1200"/>
        </a:p>
      </dsp:txBody>
      <dsp:txXfrm>
        <a:off x="5767620" y="2642952"/>
        <a:ext cx="1361058" cy="376074"/>
      </dsp:txXfrm>
    </dsp:sp>
    <dsp:sp modelId="{7D9F9952-7CF4-4DDE-BC16-16106CBB3503}">
      <dsp:nvSpPr>
        <dsp:cNvPr id="0" name=""/>
        <dsp:cNvSpPr/>
      </dsp:nvSpPr>
      <dsp:spPr>
        <a:xfrm>
          <a:off x="5755920" y="3092185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IBM</a:t>
          </a:r>
          <a:endParaRPr lang="en-IN" sz="1100" kern="1200"/>
        </a:p>
      </dsp:txBody>
      <dsp:txXfrm>
        <a:off x="5767620" y="3103885"/>
        <a:ext cx="1361058" cy="376074"/>
      </dsp:txXfrm>
    </dsp:sp>
    <dsp:sp modelId="{95057FDB-9F9A-4F24-92A6-7788D1D948B4}">
      <dsp:nvSpPr>
        <dsp:cNvPr id="0" name=""/>
        <dsp:cNvSpPr/>
      </dsp:nvSpPr>
      <dsp:spPr>
        <a:xfrm>
          <a:off x="5755920" y="3553117"/>
          <a:ext cx="1384458" cy="399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u="none" kern="1200"/>
            <a:t>Microsoft</a:t>
          </a:r>
          <a:endParaRPr lang="en-IN" sz="1100" kern="1200"/>
        </a:p>
      </dsp:txBody>
      <dsp:txXfrm>
        <a:off x="5767620" y="3564817"/>
        <a:ext cx="1361058" cy="376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89B3-CB57-9EDC-E41E-E75212323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647623"/>
          </a:xfrm>
        </p:spPr>
        <p:txBody>
          <a:bodyPr/>
          <a:lstStyle/>
          <a:p>
            <a:r>
              <a:rPr lang="en-US" dirty="0"/>
              <a:t>Stock Analysis &amp; Investment Portfolio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D2A0-BA7F-2A1E-E593-372F1BA8F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946071"/>
            <a:ext cx="7315200" cy="1638575"/>
          </a:xfrm>
        </p:spPr>
        <p:txBody>
          <a:bodyPr>
            <a:normAutofit/>
          </a:bodyPr>
          <a:lstStyle/>
          <a:p>
            <a:r>
              <a:rPr lang="en-US" dirty="0"/>
              <a:t>Capstone Project</a:t>
            </a:r>
          </a:p>
          <a:p>
            <a:pPr algn="r"/>
            <a:r>
              <a:rPr lang="en-US" sz="1800" dirty="0"/>
              <a:t>Aditya G</a:t>
            </a:r>
          </a:p>
          <a:p>
            <a:pPr algn="r"/>
            <a:r>
              <a:rPr lang="en-US" sz="1800" dirty="0"/>
              <a:t>Avinash J</a:t>
            </a:r>
          </a:p>
          <a:p>
            <a:pPr algn="r"/>
            <a:r>
              <a:rPr lang="en-US" sz="1800" dirty="0"/>
              <a:t>Ashwin N</a:t>
            </a:r>
          </a:p>
          <a:p>
            <a:pPr algn="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453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9E7-6213-4545-CA71-F311060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889A65-F118-C2F8-04DB-A251E8561321}"/>
              </a:ext>
            </a:extLst>
          </p:cNvPr>
          <p:cNvSpPr/>
          <p:nvPr/>
        </p:nvSpPr>
        <p:spPr>
          <a:xfrm>
            <a:off x="3869268" y="2144486"/>
            <a:ext cx="7315200" cy="2525485"/>
          </a:xfrm>
          <a:prstGeom prst="roundRect">
            <a:avLst>
              <a:gd name="adj" fmla="val 373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563FC-35A6-7DDD-CEE5-F64671E64AE1}"/>
              </a:ext>
            </a:extLst>
          </p:cNvPr>
          <p:cNvSpPr txBox="1"/>
          <p:nvPr/>
        </p:nvSpPr>
        <p:spPr>
          <a:xfrm>
            <a:off x="3989011" y="2393376"/>
            <a:ext cx="69233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Due to high growth in technical domain, the market is doing much better than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suggest Mr. Patrick Jyengar to consider revisiting his requirements as he could opt for much better returns with very limited increase in overall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That’s all from our side, Thank You!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C920-9185-54D0-1862-008117E6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B8C4-EEB9-D1C4-DBFB-A5A648BC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250000"/>
              </a:lnSpc>
            </a:pPr>
            <a:r>
              <a:rPr lang="en-US" dirty="0"/>
              <a:t>Database Introduction</a:t>
            </a:r>
          </a:p>
          <a:p>
            <a:pPr>
              <a:lnSpc>
                <a:spcPct val="250000"/>
              </a:lnSpc>
            </a:pPr>
            <a:r>
              <a:rPr lang="en-US" dirty="0"/>
              <a:t>Investor profiles</a:t>
            </a:r>
            <a:endParaRPr lang="en-IN" dirty="0"/>
          </a:p>
          <a:p>
            <a:pPr>
              <a:lnSpc>
                <a:spcPct val="250000"/>
              </a:lnSpc>
            </a:pPr>
            <a:r>
              <a:rPr lang="en-IN" dirty="0"/>
              <a:t>Key Insights</a:t>
            </a:r>
          </a:p>
          <a:p>
            <a:pPr>
              <a:lnSpc>
                <a:spcPct val="250000"/>
              </a:lnSpc>
            </a:pPr>
            <a:r>
              <a:rPr lang="en-IN" dirty="0"/>
              <a:t>Portfolio Suggestions</a:t>
            </a:r>
          </a:p>
          <a:p>
            <a:pPr>
              <a:lnSpc>
                <a:spcPct val="250000"/>
              </a:lnSpc>
            </a:pPr>
            <a:r>
              <a:rPr lang="en-I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9E7-6213-4545-CA71-F311060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187E-D0D2-A0E1-043C-6642EA86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30747"/>
            <a:ext cx="7315200" cy="11458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Our objective is to facilitate our clients in meeting their investment objectives with the best portfolio possible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889A65-F118-C2F8-04DB-A251E8561321}"/>
              </a:ext>
            </a:extLst>
          </p:cNvPr>
          <p:cNvSpPr/>
          <p:nvPr/>
        </p:nvSpPr>
        <p:spPr>
          <a:xfrm>
            <a:off x="3869268" y="2394852"/>
            <a:ext cx="7315200" cy="3151420"/>
          </a:xfrm>
          <a:prstGeom prst="roundRect">
            <a:avLst>
              <a:gd name="adj" fmla="val 373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563FC-35A6-7DDD-CEE5-F64671E64AE1}"/>
              </a:ext>
            </a:extLst>
          </p:cNvPr>
          <p:cNvSpPr txBox="1"/>
          <p:nvPr/>
        </p:nvSpPr>
        <p:spPr>
          <a:xfrm>
            <a:off x="4065211" y="2579905"/>
            <a:ext cx="6923314" cy="264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points which have been considered: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stock in our database has been individually checked for current performance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relied on technical analysis techniques and KPIs to predict returns and risks of the market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referred to data from the last 5 years across multiple sectors and market index to have a reliable output</a:t>
            </a:r>
          </a:p>
        </p:txBody>
      </p:sp>
    </p:spTree>
    <p:extLst>
      <p:ext uri="{BB962C8B-B14F-4D97-AF65-F5344CB8AC3E}">
        <p14:creationId xmlns:p14="http://schemas.microsoft.com/office/powerpoint/2010/main" val="17522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FDE81CE-7652-78C4-4D16-D8B1ED4405D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Database Introduction</a:t>
            </a:r>
            <a:endParaRPr lang="en-IN" sz="3600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0E8FE4D-25FF-E29E-DB77-A4434F18E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028846"/>
              </p:ext>
            </p:extLst>
          </p:nvPr>
        </p:nvGraphicFramePr>
        <p:xfrm>
          <a:off x="3867150" y="1828800"/>
          <a:ext cx="7315200" cy="4160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FC6362-ECE8-7CC5-37AD-ECE3310CC105}"/>
              </a:ext>
            </a:extLst>
          </p:cNvPr>
          <p:cNvSpPr txBox="1">
            <a:spLocks/>
          </p:cNvSpPr>
          <p:nvPr/>
        </p:nvSpPr>
        <p:spPr>
          <a:xfrm>
            <a:off x="3869268" y="826004"/>
            <a:ext cx="7315200" cy="899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We have a database of 24 stocks, across sectors, to identify the most appropriate portfolio for both of our investors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1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D957-7481-83A5-ACB5-6D0A743B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21871"/>
            <a:ext cx="7315200" cy="51674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Mr. Patrick Jyengar</a:t>
            </a:r>
          </a:p>
          <a:p>
            <a:r>
              <a:rPr lang="en-US" dirty="0"/>
              <a:t>Conservative Investor</a:t>
            </a:r>
          </a:p>
          <a:p>
            <a:r>
              <a:rPr lang="en-US" dirty="0"/>
              <a:t>Want to invest $500K</a:t>
            </a:r>
          </a:p>
          <a:p>
            <a:r>
              <a:rPr lang="en-US" dirty="0"/>
              <a:t>Expect to get $1000K in 5 years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Mr. Peter Jyengar</a:t>
            </a:r>
          </a:p>
          <a:p>
            <a:r>
              <a:rPr lang="en-US" dirty="0"/>
              <a:t>Prefers high return investments and accepts additional risk</a:t>
            </a:r>
          </a:p>
          <a:p>
            <a:r>
              <a:rPr lang="en-US" dirty="0"/>
              <a:t>Want to invest $1000K</a:t>
            </a:r>
          </a:p>
          <a:p>
            <a:r>
              <a:rPr lang="en-US" dirty="0"/>
              <a:t>Expect to get high returns in 5 years</a:t>
            </a:r>
          </a:p>
          <a:p>
            <a:r>
              <a:rPr lang="en-US" dirty="0"/>
              <a:t>Assumed to at least see 500% returns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76726-92F2-D779-C730-7E05BE68846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Investor Profiles</a:t>
            </a:r>
            <a:endParaRPr lang="en-IN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D1CD08-7510-768F-19B9-E7B5336E3F3F}"/>
              </a:ext>
            </a:extLst>
          </p:cNvPr>
          <p:cNvSpPr/>
          <p:nvPr/>
        </p:nvSpPr>
        <p:spPr>
          <a:xfrm>
            <a:off x="3867912" y="821871"/>
            <a:ext cx="7316556" cy="5167449"/>
          </a:xfrm>
          <a:prstGeom prst="roundRect">
            <a:avLst>
              <a:gd name="adj" fmla="val 373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D957-7481-83A5-ACB5-6D0A743B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645" y="843647"/>
            <a:ext cx="2481942" cy="513805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Observations</a:t>
            </a:r>
            <a:endParaRPr lang="en-US" sz="1400" b="1" dirty="0"/>
          </a:p>
          <a:p>
            <a:r>
              <a:rPr lang="en-US" sz="1400" dirty="0"/>
              <a:t>Since 2020, Aviation sector saw a major decline</a:t>
            </a:r>
          </a:p>
          <a:p>
            <a:r>
              <a:rPr lang="en-US" sz="1400" dirty="0"/>
              <a:t>Unquestionably, Covid restrictions impacted the travel industry</a:t>
            </a:r>
          </a:p>
          <a:p>
            <a:r>
              <a:rPr lang="en-US" sz="1400" dirty="0"/>
              <a:t>On the contrary, technical domain, which was already on the rise since 2018, grew exponentially since 2020</a:t>
            </a:r>
          </a:p>
          <a:p>
            <a:r>
              <a:rPr lang="en-US" sz="1400" dirty="0"/>
              <a:t>Pharma and Finance domain show an almost similar trend wherein there is a dip in 2020 initially but most companies covered the decline pretty fast</a:t>
            </a:r>
          </a:p>
          <a:p>
            <a:r>
              <a:rPr lang="en-US" sz="1400" dirty="0"/>
              <a:t>For investing, Technical domain is a must as it shows huge returns.</a:t>
            </a:r>
          </a:p>
          <a:p>
            <a:r>
              <a:rPr lang="en-US" sz="1400" dirty="0"/>
              <a:t>Pharma domain shows stability and Aviation shows the opportunity of getting back on track post the Covid period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76726-92F2-D779-C730-7E05BE68846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Insights</a:t>
            </a:r>
          </a:p>
          <a:p>
            <a:r>
              <a:rPr lang="en-US" sz="2000" dirty="0"/>
              <a:t>[Domain Performance]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04496-241D-7C94-8421-ED9216CA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95" y="849087"/>
            <a:ext cx="5390392" cy="51380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5023F9-0553-414A-BDDA-4E328627C165}"/>
              </a:ext>
            </a:extLst>
          </p:cNvPr>
          <p:cNvSpPr/>
          <p:nvPr/>
        </p:nvSpPr>
        <p:spPr>
          <a:xfrm>
            <a:off x="9225645" y="843646"/>
            <a:ext cx="2481942" cy="5138055"/>
          </a:xfrm>
          <a:prstGeom prst="roundRect">
            <a:avLst>
              <a:gd name="adj" fmla="val 373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9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D957-7481-83A5-ACB5-6D0A743B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645" y="843647"/>
            <a:ext cx="2481942" cy="5138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Observations</a:t>
            </a:r>
            <a:endParaRPr lang="en-US" sz="1400" b="1" dirty="0"/>
          </a:p>
          <a:p>
            <a:r>
              <a:rPr lang="en-US" sz="1400" dirty="0"/>
              <a:t>Relative strength provides an overview of stock performance compared to how the market is performing at the time</a:t>
            </a:r>
          </a:p>
          <a:p>
            <a:r>
              <a:rPr lang="en-US" sz="1400" dirty="0"/>
              <a:t>We have removed ‘Amazon’ and ‘Alphabet’ from this view as it impacts the scale too much</a:t>
            </a:r>
          </a:p>
          <a:p>
            <a:r>
              <a:rPr lang="en-US" sz="1400" dirty="0"/>
              <a:t>Within the other stocks, we can see a belt of average performers on the bottom which saw a slight decline but are now consistent</a:t>
            </a:r>
          </a:p>
          <a:p>
            <a:r>
              <a:rPr lang="en-US" sz="1400" dirty="0"/>
              <a:t>In the top half, some companies like IBM, ALGT have downgraded while technical firms like FB, Microsoft have picked up immensely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76726-92F2-D779-C730-7E05BE68846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Insights</a:t>
            </a:r>
          </a:p>
          <a:p>
            <a:r>
              <a:rPr lang="en-US" sz="2000" dirty="0"/>
              <a:t>[Relative Strength]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5023F9-0553-414A-BDDA-4E328627C165}"/>
              </a:ext>
            </a:extLst>
          </p:cNvPr>
          <p:cNvSpPr/>
          <p:nvPr/>
        </p:nvSpPr>
        <p:spPr>
          <a:xfrm>
            <a:off x="9225645" y="843646"/>
            <a:ext cx="2481942" cy="5138055"/>
          </a:xfrm>
          <a:prstGeom prst="roundRect">
            <a:avLst>
              <a:gd name="adj" fmla="val 373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95270-E547-9E73-5488-6CAE6461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95" y="843645"/>
            <a:ext cx="5390392" cy="513805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4145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D957-7481-83A5-ACB5-6D0A743B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645" y="843647"/>
            <a:ext cx="2481942" cy="5138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Description</a:t>
            </a:r>
            <a:endParaRPr lang="en-US" sz="1400" b="1" dirty="0"/>
          </a:p>
          <a:p>
            <a:r>
              <a:rPr lang="en-US" sz="1400" dirty="0"/>
              <a:t>With an investment amount of $500K, Mr. Patrick required to double the investment</a:t>
            </a:r>
          </a:p>
          <a:p>
            <a:r>
              <a:rPr lang="en-US" sz="1400" dirty="0"/>
              <a:t>For the portfolio selection, our focus was on choosing a portfolio with the least risk % but still satisfying the criteria</a:t>
            </a:r>
          </a:p>
          <a:p>
            <a:r>
              <a:rPr lang="en-US" sz="1400" dirty="0"/>
              <a:t>The selected companies are:</a:t>
            </a:r>
          </a:p>
          <a:p>
            <a:pPr lvl="1"/>
            <a:r>
              <a:rPr lang="en-US" sz="1200" b="1" dirty="0"/>
              <a:t>Alphabet (Google)</a:t>
            </a:r>
          </a:p>
          <a:p>
            <a:pPr lvl="1"/>
            <a:r>
              <a:rPr lang="en-US" sz="1200" b="1" dirty="0"/>
              <a:t>Johnson &amp; Johnson</a:t>
            </a:r>
          </a:p>
          <a:p>
            <a:pPr lvl="1"/>
            <a:r>
              <a:rPr lang="en-US" sz="1200" b="1" dirty="0"/>
              <a:t>Pfizer Inc</a:t>
            </a:r>
          </a:p>
          <a:p>
            <a:pPr lvl="1"/>
            <a:r>
              <a:rPr lang="en-US" sz="1200" b="1" dirty="0"/>
              <a:t>Roche Holding AG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risk </a:t>
            </a:r>
            <a:r>
              <a:rPr lang="en-US" sz="1400" dirty="0"/>
              <a:t>on this portfolio is </a:t>
            </a:r>
            <a:r>
              <a:rPr lang="en-US" sz="1400" b="1" dirty="0"/>
              <a:t>1.4% </a:t>
            </a:r>
            <a:r>
              <a:rPr lang="en-US" sz="1400" dirty="0"/>
              <a:t>while the </a:t>
            </a:r>
            <a:r>
              <a:rPr lang="en-US" sz="1400" b="1" dirty="0"/>
              <a:t>net return </a:t>
            </a:r>
            <a:r>
              <a:rPr lang="en-US" sz="1400" dirty="0"/>
              <a:t>is 1.4 times i.e. </a:t>
            </a:r>
            <a:r>
              <a:rPr lang="en-US" sz="1400" b="1" dirty="0"/>
              <a:t>$720K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76726-92F2-D779-C730-7E05BE68846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Portfolio Suggestion</a:t>
            </a:r>
          </a:p>
          <a:p>
            <a:r>
              <a:rPr lang="en-US" sz="2000" dirty="0"/>
              <a:t>[Mr. Patrick Jyengar]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5023F9-0553-414A-BDDA-4E328627C165}"/>
              </a:ext>
            </a:extLst>
          </p:cNvPr>
          <p:cNvSpPr/>
          <p:nvPr/>
        </p:nvSpPr>
        <p:spPr>
          <a:xfrm>
            <a:off x="9225645" y="843646"/>
            <a:ext cx="2481942" cy="5138055"/>
          </a:xfrm>
          <a:prstGeom prst="roundRect">
            <a:avLst>
              <a:gd name="adj" fmla="val 373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602A1-4AB3-4E47-2965-2DED3DF4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29" y="843646"/>
            <a:ext cx="5431972" cy="51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D957-7481-83A5-ACB5-6D0A743B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645" y="843647"/>
            <a:ext cx="2481942" cy="513805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Description</a:t>
            </a:r>
            <a:endParaRPr lang="en-US" sz="1400" b="1" dirty="0"/>
          </a:p>
          <a:p>
            <a:r>
              <a:rPr lang="en-US" sz="1400" dirty="0"/>
              <a:t>With an investment amount of $1M, Mr. Peter wanted high returns</a:t>
            </a:r>
          </a:p>
          <a:p>
            <a:r>
              <a:rPr lang="en-US" sz="1400" dirty="0"/>
              <a:t>Our focus was on choosing a portfolio with the maximum returns but still having a value for risk</a:t>
            </a:r>
          </a:p>
          <a:p>
            <a:r>
              <a:rPr lang="en-US" sz="1400" dirty="0"/>
              <a:t>The selected companies are:</a:t>
            </a:r>
          </a:p>
          <a:p>
            <a:pPr lvl="1"/>
            <a:r>
              <a:rPr lang="en-US" sz="1200" b="1" dirty="0"/>
              <a:t>Alphabet (Google)</a:t>
            </a:r>
          </a:p>
          <a:p>
            <a:pPr lvl="1"/>
            <a:r>
              <a:rPr lang="en-US" sz="1200" b="1" dirty="0"/>
              <a:t>Amazon</a:t>
            </a:r>
          </a:p>
          <a:p>
            <a:pPr lvl="1"/>
            <a:r>
              <a:rPr lang="en-US" sz="1200" b="1" dirty="0"/>
              <a:t>Apple Inc</a:t>
            </a:r>
          </a:p>
          <a:p>
            <a:pPr lvl="1"/>
            <a:r>
              <a:rPr lang="en-US" sz="1200" b="1" dirty="0"/>
              <a:t>Facebook</a:t>
            </a:r>
          </a:p>
          <a:p>
            <a:pPr lvl="1"/>
            <a:r>
              <a:rPr lang="en-US" sz="1200" b="1" dirty="0"/>
              <a:t>Goldman Sachs</a:t>
            </a:r>
          </a:p>
          <a:p>
            <a:pPr lvl="1"/>
            <a:r>
              <a:rPr lang="en-US" sz="1200" b="1" dirty="0"/>
              <a:t>Johnson &amp; Johnson</a:t>
            </a:r>
          </a:p>
          <a:p>
            <a:pPr lvl="1"/>
            <a:r>
              <a:rPr lang="en-US" sz="1200" b="1" dirty="0"/>
              <a:t>Merck and CO inc.</a:t>
            </a:r>
          </a:p>
          <a:p>
            <a:pPr lvl="1"/>
            <a:r>
              <a:rPr lang="en-US" sz="1200" b="1" dirty="0"/>
              <a:t>Microsoft</a:t>
            </a:r>
          </a:p>
          <a:p>
            <a:pPr lvl="1"/>
            <a:r>
              <a:rPr lang="en-US" sz="1200" b="1" dirty="0"/>
              <a:t>Morgan Stanley</a:t>
            </a:r>
          </a:p>
          <a:p>
            <a:pPr lvl="1"/>
            <a:r>
              <a:rPr lang="en-US" sz="1200" b="1" dirty="0"/>
              <a:t>Pfizer Inc</a:t>
            </a:r>
          </a:p>
          <a:p>
            <a:pPr lvl="1"/>
            <a:r>
              <a:rPr lang="en-US" sz="1200" b="1" dirty="0"/>
              <a:t>Roche Holding AG</a:t>
            </a:r>
          </a:p>
          <a:p>
            <a:pPr lvl="1"/>
            <a:r>
              <a:rPr lang="en-US" sz="1200" b="1" dirty="0"/>
              <a:t>UnitedHealthGroup Inc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risk </a:t>
            </a:r>
            <a:r>
              <a:rPr lang="en-US" sz="1400" dirty="0"/>
              <a:t>on this portfolio is </a:t>
            </a:r>
            <a:r>
              <a:rPr lang="en-US" sz="1400" b="1" dirty="0"/>
              <a:t>1.7% </a:t>
            </a:r>
            <a:r>
              <a:rPr lang="en-US" sz="1400" dirty="0"/>
              <a:t>while the </a:t>
            </a:r>
            <a:r>
              <a:rPr lang="en-US" sz="1400" b="1" dirty="0"/>
              <a:t>net return </a:t>
            </a:r>
            <a:r>
              <a:rPr lang="en-US" sz="1400" dirty="0"/>
              <a:t>is </a:t>
            </a:r>
            <a:r>
              <a:rPr lang="en-US" sz="1400" b="1" dirty="0"/>
              <a:t>18.34</a:t>
            </a:r>
            <a:r>
              <a:rPr lang="en-US" sz="1400" dirty="0"/>
              <a:t> times i.e. </a:t>
            </a:r>
            <a:r>
              <a:rPr lang="en-US" sz="1400" b="1" dirty="0"/>
              <a:t>$18.34M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76726-92F2-D779-C730-7E05BE68846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Portfolio Suggestion</a:t>
            </a:r>
          </a:p>
          <a:p>
            <a:r>
              <a:rPr lang="en-US" sz="2000" dirty="0"/>
              <a:t>[Mr. Peter Jyengar]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5023F9-0553-414A-BDDA-4E328627C165}"/>
              </a:ext>
            </a:extLst>
          </p:cNvPr>
          <p:cNvSpPr/>
          <p:nvPr/>
        </p:nvSpPr>
        <p:spPr>
          <a:xfrm>
            <a:off x="9225645" y="843646"/>
            <a:ext cx="2481942" cy="5138055"/>
          </a:xfrm>
          <a:prstGeom prst="roundRect">
            <a:avLst>
              <a:gd name="adj" fmla="val 373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602A1-4AB3-4E47-2965-2DED3DF4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59629" y="843647"/>
            <a:ext cx="5431972" cy="51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9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3565</TotalTime>
  <Words>669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Stock Analysis &amp; Investment Portfolio</vt:lpstr>
      <vt:lpstr>Content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closest to zero</dc:title>
  <dc:creator>Aditya Gupta</dc:creator>
  <cp:lastModifiedBy>Aditya Gupta</cp:lastModifiedBy>
  <cp:revision>1</cp:revision>
  <dcterms:created xsi:type="dcterms:W3CDTF">2023-08-27T18:56:45Z</dcterms:created>
  <dcterms:modified xsi:type="dcterms:W3CDTF">2023-10-16T17:50:02Z</dcterms:modified>
</cp:coreProperties>
</file>