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959A0-7648-41B7-81D1-FA1126F7FD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93F4592-D5A7-4B79-B2F3-6A96DB708FF4}">
      <dgm:prSet/>
      <dgm:spPr/>
      <dgm:t>
        <a:bodyPr/>
        <a:lstStyle/>
        <a:p>
          <a:pPr>
            <a:defRPr cap="all"/>
          </a:pPr>
          <a:r>
            <a:rPr lang="en-US"/>
            <a:t>Web client to upload data</a:t>
          </a:r>
        </a:p>
      </dgm:t>
    </dgm:pt>
    <dgm:pt modelId="{0262A2EA-904F-4445-8A84-ACF7CAF04459}" type="parTrans" cxnId="{BC09BBF4-B91D-42FD-8785-8D19DDB999B3}">
      <dgm:prSet/>
      <dgm:spPr/>
      <dgm:t>
        <a:bodyPr/>
        <a:lstStyle/>
        <a:p>
          <a:endParaRPr lang="en-US"/>
        </a:p>
      </dgm:t>
    </dgm:pt>
    <dgm:pt modelId="{B06CE7CE-EDBC-4004-9496-077323195558}" type="sibTrans" cxnId="{BC09BBF4-B91D-42FD-8785-8D19DDB999B3}">
      <dgm:prSet/>
      <dgm:spPr/>
      <dgm:t>
        <a:bodyPr/>
        <a:lstStyle/>
        <a:p>
          <a:endParaRPr lang="en-US"/>
        </a:p>
      </dgm:t>
    </dgm:pt>
    <dgm:pt modelId="{10691A3A-233A-420D-9F25-18D36482237D}">
      <dgm:prSet/>
      <dgm:spPr/>
      <dgm:t>
        <a:bodyPr/>
        <a:lstStyle/>
        <a:p>
          <a:pPr>
            <a:defRPr cap="all"/>
          </a:pPr>
          <a:r>
            <a:rPr lang="en-US" dirty="0"/>
            <a:t>Backend in C++ </a:t>
          </a:r>
        </a:p>
      </dgm:t>
    </dgm:pt>
    <dgm:pt modelId="{B88A0236-146B-47C3-94B5-71645D4FE6BF}" type="parTrans" cxnId="{612D8F5D-6BF9-49A1-AE6C-43DF3BE02B4F}">
      <dgm:prSet/>
      <dgm:spPr/>
      <dgm:t>
        <a:bodyPr/>
        <a:lstStyle/>
        <a:p>
          <a:endParaRPr lang="en-US"/>
        </a:p>
      </dgm:t>
    </dgm:pt>
    <dgm:pt modelId="{6A0485CA-C74E-4366-BE35-608D990D0287}" type="sibTrans" cxnId="{612D8F5D-6BF9-49A1-AE6C-43DF3BE02B4F}">
      <dgm:prSet/>
      <dgm:spPr/>
      <dgm:t>
        <a:bodyPr/>
        <a:lstStyle/>
        <a:p>
          <a:endParaRPr lang="en-US"/>
        </a:p>
      </dgm:t>
    </dgm:pt>
    <dgm:pt modelId="{542DE65E-3A91-44C5-88BD-223130235534}">
      <dgm:prSet/>
      <dgm:spPr/>
      <dgm:t>
        <a:bodyPr/>
        <a:lstStyle/>
        <a:p>
          <a:pPr>
            <a:defRPr cap="all"/>
          </a:pPr>
          <a:r>
            <a:rPr lang="en-US" dirty="0"/>
            <a:t>Ability to extend to different file types (multi-modal)</a:t>
          </a:r>
        </a:p>
      </dgm:t>
    </dgm:pt>
    <dgm:pt modelId="{8D30C998-F41C-4A54-B36A-D179CA4D9143}" type="parTrans" cxnId="{E1A43461-E53F-4C2C-919E-13FFF995C953}">
      <dgm:prSet/>
      <dgm:spPr/>
      <dgm:t>
        <a:bodyPr/>
        <a:lstStyle/>
        <a:p>
          <a:endParaRPr lang="en-US"/>
        </a:p>
      </dgm:t>
    </dgm:pt>
    <dgm:pt modelId="{C5A0F6BB-ED72-43C3-A261-EF13662325A8}" type="sibTrans" cxnId="{E1A43461-E53F-4C2C-919E-13FFF995C953}">
      <dgm:prSet/>
      <dgm:spPr/>
      <dgm:t>
        <a:bodyPr/>
        <a:lstStyle/>
        <a:p>
          <a:endParaRPr lang="en-US"/>
        </a:p>
      </dgm:t>
    </dgm:pt>
    <dgm:pt modelId="{5C9ABA7D-1AC2-49C4-BBD6-3BEDFF8DC4F2}" type="pres">
      <dgm:prSet presAssocID="{1F5959A0-7648-41B7-81D1-FA1126F7FDCE}" presName="root" presStyleCnt="0">
        <dgm:presLayoutVars>
          <dgm:dir/>
          <dgm:resizeHandles val="exact"/>
        </dgm:presLayoutVars>
      </dgm:prSet>
      <dgm:spPr/>
    </dgm:pt>
    <dgm:pt modelId="{3E6033FF-CDE4-4AF0-A81F-31532E1F4DDB}" type="pres">
      <dgm:prSet presAssocID="{393F4592-D5A7-4B79-B2F3-6A96DB708FF4}" presName="compNode" presStyleCnt="0"/>
      <dgm:spPr/>
    </dgm:pt>
    <dgm:pt modelId="{62F01AE8-69FF-4780-BBE6-61C8C0C47E2E}" type="pres">
      <dgm:prSet presAssocID="{393F4592-D5A7-4B79-B2F3-6A96DB708FF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FDDB6B-D847-4E75-ADCA-64ADF7F1B04C}" type="pres">
      <dgm:prSet presAssocID="{393F4592-D5A7-4B79-B2F3-6A96DB708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25F4706-6A19-4D2A-AA28-8D349934889B}" type="pres">
      <dgm:prSet presAssocID="{393F4592-D5A7-4B79-B2F3-6A96DB708FF4}" presName="spaceRect" presStyleCnt="0"/>
      <dgm:spPr/>
    </dgm:pt>
    <dgm:pt modelId="{3BCDDD72-FD08-4150-AEB9-AF7D40DA181C}" type="pres">
      <dgm:prSet presAssocID="{393F4592-D5A7-4B79-B2F3-6A96DB708FF4}" presName="textRect" presStyleLbl="revTx" presStyleIdx="0" presStyleCnt="3">
        <dgm:presLayoutVars>
          <dgm:chMax val="1"/>
          <dgm:chPref val="1"/>
        </dgm:presLayoutVars>
      </dgm:prSet>
      <dgm:spPr/>
    </dgm:pt>
    <dgm:pt modelId="{092EDBA7-99B3-4ACA-B016-D599F62D5C38}" type="pres">
      <dgm:prSet presAssocID="{B06CE7CE-EDBC-4004-9496-077323195558}" presName="sibTrans" presStyleCnt="0"/>
      <dgm:spPr/>
    </dgm:pt>
    <dgm:pt modelId="{5BBB4846-E143-40D0-9735-9AB1D8D9EFC6}" type="pres">
      <dgm:prSet presAssocID="{10691A3A-233A-420D-9F25-18D36482237D}" presName="compNode" presStyleCnt="0"/>
      <dgm:spPr/>
    </dgm:pt>
    <dgm:pt modelId="{FDB1BBBD-2F05-4B83-A18E-6A7268AA0E3D}" type="pres">
      <dgm:prSet presAssocID="{10691A3A-233A-420D-9F25-18D36482237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4ED6CE-0CDB-454B-A77A-70F56074D195}" type="pres">
      <dgm:prSet presAssocID="{10691A3A-233A-420D-9F25-18D3648223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BD2F032-2587-41A9-991E-1F50C8A1DE3F}" type="pres">
      <dgm:prSet presAssocID="{10691A3A-233A-420D-9F25-18D36482237D}" presName="spaceRect" presStyleCnt="0"/>
      <dgm:spPr/>
    </dgm:pt>
    <dgm:pt modelId="{90E14136-5412-4FC9-94E3-3F42FD81316B}" type="pres">
      <dgm:prSet presAssocID="{10691A3A-233A-420D-9F25-18D36482237D}" presName="textRect" presStyleLbl="revTx" presStyleIdx="1" presStyleCnt="3">
        <dgm:presLayoutVars>
          <dgm:chMax val="1"/>
          <dgm:chPref val="1"/>
        </dgm:presLayoutVars>
      </dgm:prSet>
      <dgm:spPr/>
    </dgm:pt>
    <dgm:pt modelId="{995A71C2-9FCB-40FD-8121-8CB89213ECED}" type="pres">
      <dgm:prSet presAssocID="{6A0485CA-C74E-4366-BE35-608D990D0287}" presName="sibTrans" presStyleCnt="0"/>
      <dgm:spPr/>
    </dgm:pt>
    <dgm:pt modelId="{91465B03-AAF7-4126-A50E-00D0233C984F}" type="pres">
      <dgm:prSet presAssocID="{542DE65E-3A91-44C5-88BD-223130235534}" presName="compNode" presStyleCnt="0"/>
      <dgm:spPr/>
    </dgm:pt>
    <dgm:pt modelId="{B39A1A56-1BF0-4ED1-A464-FADC6F04C555}" type="pres">
      <dgm:prSet presAssocID="{542DE65E-3A91-44C5-88BD-22313023553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2D021E5-CD03-4F91-AEC5-F6855B4D9B58}" type="pres">
      <dgm:prSet presAssocID="{542DE65E-3A91-44C5-88BD-2231302355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59598E2-5D00-40CA-A4FC-204BBCC81A2B}" type="pres">
      <dgm:prSet presAssocID="{542DE65E-3A91-44C5-88BD-223130235534}" presName="spaceRect" presStyleCnt="0"/>
      <dgm:spPr/>
    </dgm:pt>
    <dgm:pt modelId="{51F50BC8-0E91-4F57-B74B-E66DD1C4A19B}" type="pres">
      <dgm:prSet presAssocID="{542DE65E-3A91-44C5-88BD-2231302355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2D8F5D-6BF9-49A1-AE6C-43DF3BE02B4F}" srcId="{1F5959A0-7648-41B7-81D1-FA1126F7FDCE}" destId="{10691A3A-233A-420D-9F25-18D36482237D}" srcOrd="1" destOrd="0" parTransId="{B88A0236-146B-47C3-94B5-71645D4FE6BF}" sibTransId="{6A0485CA-C74E-4366-BE35-608D990D0287}"/>
    <dgm:cxn modelId="{E1A43461-E53F-4C2C-919E-13FFF995C953}" srcId="{1F5959A0-7648-41B7-81D1-FA1126F7FDCE}" destId="{542DE65E-3A91-44C5-88BD-223130235534}" srcOrd="2" destOrd="0" parTransId="{8D30C998-F41C-4A54-B36A-D179CA4D9143}" sibTransId="{C5A0F6BB-ED72-43C3-A261-EF13662325A8}"/>
    <dgm:cxn modelId="{3F7FFF61-8D75-48FA-A603-AEEE60C37498}" type="presOf" srcId="{10691A3A-233A-420D-9F25-18D36482237D}" destId="{90E14136-5412-4FC9-94E3-3F42FD81316B}" srcOrd="0" destOrd="0" presId="urn:microsoft.com/office/officeart/2018/5/layout/IconLeafLabelList"/>
    <dgm:cxn modelId="{F705834B-600F-4770-999D-8718CE292A48}" type="presOf" srcId="{393F4592-D5A7-4B79-B2F3-6A96DB708FF4}" destId="{3BCDDD72-FD08-4150-AEB9-AF7D40DA181C}" srcOrd="0" destOrd="0" presId="urn:microsoft.com/office/officeart/2018/5/layout/IconLeafLabelList"/>
    <dgm:cxn modelId="{7D05A084-53AF-4F1E-8F15-E0A690037769}" type="presOf" srcId="{1F5959A0-7648-41B7-81D1-FA1126F7FDCE}" destId="{5C9ABA7D-1AC2-49C4-BBD6-3BEDFF8DC4F2}" srcOrd="0" destOrd="0" presId="urn:microsoft.com/office/officeart/2018/5/layout/IconLeafLabelList"/>
    <dgm:cxn modelId="{89FF3A9A-02C3-498F-9A7D-CFC13D1EA73F}" type="presOf" srcId="{542DE65E-3A91-44C5-88BD-223130235534}" destId="{51F50BC8-0E91-4F57-B74B-E66DD1C4A19B}" srcOrd="0" destOrd="0" presId="urn:microsoft.com/office/officeart/2018/5/layout/IconLeafLabelList"/>
    <dgm:cxn modelId="{BC09BBF4-B91D-42FD-8785-8D19DDB999B3}" srcId="{1F5959A0-7648-41B7-81D1-FA1126F7FDCE}" destId="{393F4592-D5A7-4B79-B2F3-6A96DB708FF4}" srcOrd="0" destOrd="0" parTransId="{0262A2EA-904F-4445-8A84-ACF7CAF04459}" sibTransId="{B06CE7CE-EDBC-4004-9496-077323195558}"/>
    <dgm:cxn modelId="{0D71A639-D98B-4E50-8C8C-85A1C1D4EFCC}" type="presParOf" srcId="{5C9ABA7D-1AC2-49C4-BBD6-3BEDFF8DC4F2}" destId="{3E6033FF-CDE4-4AF0-A81F-31532E1F4DDB}" srcOrd="0" destOrd="0" presId="urn:microsoft.com/office/officeart/2018/5/layout/IconLeafLabelList"/>
    <dgm:cxn modelId="{7AE62A11-2B08-4AF3-AA95-D7F1BFFD9401}" type="presParOf" srcId="{3E6033FF-CDE4-4AF0-A81F-31532E1F4DDB}" destId="{62F01AE8-69FF-4780-BBE6-61C8C0C47E2E}" srcOrd="0" destOrd="0" presId="urn:microsoft.com/office/officeart/2018/5/layout/IconLeafLabelList"/>
    <dgm:cxn modelId="{F23BF150-D9D0-4F0B-AC24-4AF34DCCE916}" type="presParOf" srcId="{3E6033FF-CDE4-4AF0-A81F-31532E1F4DDB}" destId="{38FDDB6B-D847-4E75-ADCA-64ADF7F1B04C}" srcOrd="1" destOrd="0" presId="urn:microsoft.com/office/officeart/2018/5/layout/IconLeafLabelList"/>
    <dgm:cxn modelId="{E837FD8C-59CE-4274-8344-65BA82E62E19}" type="presParOf" srcId="{3E6033FF-CDE4-4AF0-A81F-31532E1F4DDB}" destId="{F25F4706-6A19-4D2A-AA28-8D349934889B}" srcOrd="2" destOrd="0" presId="urn:microsoft.com/office/officeart/2018/5/layout/IconLeafLabelList"/>
    <dgm:cxn modelId="{C45B1EE4-5251-4E71-9AEB-84020EF7674A}" type="presParOf" srcId="{3E6033FF-CDE4-4AF0-A81F-31532E1F4DDB}" destId="{3BCDDD72-FD08-4150-AEB9-AF7D40DA181C}" srcOrd="3" destOrd="0" presId="urn:microsoft.com/office/officeart/2018/5/layout/IconLeafLabelList"/>
    <dgm:cxn modelId="{75DC700A-20D4-493C-ACFB-F169C9BE449C}" type="presParOf" srcId="{5C9ABA7D-1AC2-49C4-BBD6-3BEDFF8DC4F2}" destId="{092EDBA7-99B3-4ACA-B016-D599F62D5C38}" srcOrd="1" destOrd="0" presId="urn:microsoft.com/office/officeart/2018/5/layout/IconLeafLabelList"/>
    <dgm:cxn modelId="{11726278-4F79-480A-A833-C755278E2555}" type="presParOf" srcId="{5C9ABA7D-1AC2-49C4-BBD6-3BEDFF8DC4F2}" destId="{5BBB4846-E143-40D0-9735-9AB1D8D9EFC6}" srcOrd="2" destOrd="0" presId="urn:microsoft.com/office/officeart/2018/5/layout/IconLeafLabelList"/>
    <dgm:cxn modelId="{62417879-E7B0-41E3-AC2F-8D0C86BBF501}" type="presParOf" srcId="{5BBB4846-E143-40D0-9735-9AB1D8D9EFC6}" destId="{FDB1BBBD-2F05-4B83-A18E-6A7268AA0E3D}" srcOrd="0" destOrd="0" presId="urn:microsoft.com/office/officeart/2018/5/layout/IconLeafLabelList"/>
    <dgm:cxn modelId="{7B876F62-30B9-49B1-ADAE-3492D0FC3CA8}" type="presParOf" srcId="{5BBB4846-E143-40D0-9735-9AB1D8D9EFC6}" destId="{F74ED6CE-0CDB-454B-A77A-70F56074D195}" srcOrd="1" destOrd="0" presId="urn:microsoft.com/office/officeart/2018/5/layout/IconLeafLabelList"/>
    <dgm:cxn modelId="{0739F739-DCFA-45BE-9758-10EA81CE7CC8}" type="presParOf" srcId="{5BBB4846-E143-40D0-9735-9AB1D8D9EFC6}" destId="{3BD2F032-2587-41A9-991E-1F50C8A1DE3F}" srcOrd="2" destOrd="0" presId="urn:microsoft.com/office/officeart/2018/5/layout/IconLeafLabelList"/>
    <dgm:cxn modelId="{5853409D-AA70-497F-920B-42F9CCE3A869}" type="presParOf" srcId="{5BBB4846-E143-40D0-9735-9AB1D8D9EFC6}" destId="{90E14136-5412-4FC9-94E3-3F42FD81316B}" srcOrd="3" destOrd="0" presId="urn:microsoft.com/office/officeart/2018/5/layout/IconLeafLabelList"/>
    <dgm:cxn modelId="{9B31B98E-3298-4297-AC56-29C902D87B61}" type="presParOf" srcId="{5C9ABA7D-1AC2-49C4-BBD6-3BEDFF8DC4F2}" destId="{995A71C2-9FCB-40FD-8121-8CB89213ECED}" srcOrd="3" destOrd="0" presId="urn:microsoft.com/office/officeart/2018/5/layout/IconLeafLabelList"/>
    <dgm:cxn modelId="{12513582-0C9C-4AEC-9E00-2B6853A11485}" type="presParOf" srcId="{5C9ABA7D-1AC2-49C4-BBD6-3BEDFF8DC4F2}" destId="{91465B03-AAF7-4126-A50E-00D0233C984F}" srcOrd="4" destOrd="0" presId="urn:microsoft.com/office/officeart/2018/5/layout/IconLeafLabelList"/>
    <dgm:cxn modelId="{A49DFBBC-3FF1-4FC1-B9C1-0D0EC789FBBC}" type="presParOf" srcId="{91465B03-AAF7-4126-A50E-00D0233C984F}" destId="{B39A1A56-1BF0-4ED1-A464-FADC6F04C555}" srcOrd="0" destOrd="0" presId="urn:microsoft.com/office/officeart/2018/5/layout/IconLeafLabelList"/>
    <dgm:cxn modelId="{5DC28FA2-F80F-4FD6-8818-523E1EA557D5}" type="presParOf" srcId="{91465B03-AAF7-4126-A50E-00D0233C984F}" destId="{32D021E5-CD03-4F91-AEC5-F6855B4D9B58}" srcOrd="1" destOrd="0" presId="urn:microsoft.com/office/officeart/2018/5/layout/IconLeafLabelList"/>
    <dgm:cxn modelId="{AAB24B83-234A-47CC-AC25-06191AC9B173}" type="presParOf" srcId="{91465B03-AAF7-4126-A50E-00D0233C984F}" destId="{159598E2-5D00-40CA-A4FC-204BBCC81A2B}" srcOrd="2" destOrd="0" presId="urn:microsoft.com/office/officeart/2018/5/layout/IconLeafLabelList"/>
    <dgm:cxn modelId="{CB5B45DB-55C5-474A-8D93-10FEA5719BE3}" type="presParOf" srcId="{91465B03-AAF7-4126-A50E-00D0233C984F}" destId="{51F50BC8-0E91-4F57-B74B-E66DD1C4A1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01AE8-69FF-4780-BBE6-61C8C0C47E2E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DDB6B-D847-4E75-ADCA-64ADF7F1B04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DDD72-FD08-4150-AEB9-AF7D40DA181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Web client to upload data</a:t>
          </a:r>
        </a:p>
      </dsp:txBody>
      <dsp:txXfrm>
        <a:off x="93445" y="3018902"/>
        <a:ext cx="3206250" cy="720000"/>
      </dsp:txXfrm>
    </dsp:sp>
    <dsp:sp modelId="{FDB1BBBD-2F05-4B83-A18E-6A7268AA0E3D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ED6CE-0CDB-454B-A77A-70F56074D19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14136-5412-4FC9-94E3-3F42FD81316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Backend in C++ </a:t>
          </a:r>
        </a:p>
      </dsp:txBody>
      <dsp:txXfrm>
        <a:off x="3860789" y="3018902"/>
        <a:ext cx="3206250" cy="720000"/>
      </dsp:txXfrm>
    </dsp:sp>
    <dsp:sp modelId="{B39A1A56-1BF0-4ED1-A464-FADC6F04C555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021E5-CD03-4F91-AEC5-F6855B4D9B5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0BC8-0E91-4F57-B74B-E66DD1C4A19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Ability to extend to different file types (multi-modal)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ABA6-90B2-3A79-58D2-27E75A88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0611-6AA0-7342-BF28-A53406E0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FAC02-E5C8-00BB-B9A5-BC4D8364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2F-AF86-0B5C-5C25-DB566DB2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13B8-FEBD-44A2-59D6-CA143E16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368-B534-7791-1F0F-B8F2FAB7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0804C-36AC-8D6D-0B0F-BFF0982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1636-03FB-F49E-1DF4-025A5432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D31A-D738-50E6-41E9-5D086724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1736-0645-618F-3520-E7C48C8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D6A97-E0C6-A500-5C1E-4A312E74F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6458-22F0-30A7-75B4-AC594F8E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0A80-09D2-83B4-2BF5-0E5FFD88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191E-7E4C-312E-6B8B-AF8D8BF9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8CBC-069C-A871-97F6-59B8064B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AEC0-C600-2671-8CA0-69B41DF1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7870-C1AC-91EE-F5B8-8417B401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7A0D-D64A-18AC-F4C4-6BC1B7F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2B2A-67B1-AE08-7AB2-03781843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CCC1-DA2B-F3B0-CEBD-A4573492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B372-7C8B-8F79-FCE6-5AF615C3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961C9-D27E-2EBC-B199-91EFD530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4076-0DF8-B8E5-3335-EB327051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CD17-4302-084E-DDA6-19D7416B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B1B9-F6B9-1B75-6899-DF055BFA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0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7034-F6F9-AC80-B99E-B399C906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691D-A895-F9A2-528E-76428DBA7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250CC-56F2-298E-E2A7-F2D1539A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17AC-AF3E-9DCB-BD21-5C58E144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0D4A-F444-CDD6-759B-E9C6354A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DBDB-CF54-06B3-7EE2-673CCA56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DF08-F41F-A772-2EB5-D3F815C4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1A441-619C-B5B2-9A62-B3E9D863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2BB88-5673-C64B-2F19-B3FFD88F7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46607-EF30-7FB1-84B3-EAAD649C5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1431F-4EB3-D7E4-2325-1A9A2471C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55E1A-901F-8C7D-9837-B73836A2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2F3B2-CB47-79FB-CFFB-09BC2722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FA72E-4203-FD3C-4C60-BC76B837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1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012C-BB22-607B-A006-A410EE6F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5A564-1CEF-88B1-E069-C1209F1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0E968-3922-1754-125E-56515EC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323E-C2EB-C77C-48CE-8CF13CF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4B088-2439-F49D-BB03-1E5E55E0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A86E3-1DBA-CBEB-AA40-670D99EE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954C1-33C1-9C38-AC51-06645910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E1D-2930-AE7B-A2CB-5C1D8438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41B3-3EC6-8A07-F616-FB84670F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B01B-41FB-E3E5-DF1E-33971ADAC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82F1D-C7FB-6187-DE08-0476502C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B8DBA-225B-63C7-FD9C-617A35BA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69A96-D438-04A2-C05A-D6B33FE1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069A-E1A1-48E8-781F-75A89025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7AF44-2CC7-0731-333B-87BCD1FBF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F1D20-470A-3FE6-9326-2E99DDC2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7E1E0-3087-E5B0-E438-74015A6E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EC30-BE78-F326-5F15-147E268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6E43-9B12-A960-0BB9-54CBEC5F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15A8F-25DC-E2A6-E7EE-DA91352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E535-9304-096E-A882-D9B3676C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5F33-A349-EED4-A262-1E16232DD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21F52-ACD1-4455-810E-2A1AE27B04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D605-D25C-5F67-D9A7-1C852A2ED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7833-7BAB-6B2A-3462-0E6A35980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81E39-4AE4-4BAD-85BE-80D132957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03624-9F18-33C6-4C5F-8C11ED573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Multi-Model ML Toolkit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D6D12-646E-B102-C148-A80C175B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616" y="5384476"/>
            <a:ext cx="7382104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Presented By- Aditya Joshi, Shivani Singh, Karan Gupta</a:t>
            </a:r>
          </a:p>
        </p:txBody>
      </p:sp>
      <p:pic>
        <p:nvPicPr>
          <p:cNvPr id="2050" name="Picture 2" descr="Hughes Systique Corporation - Wikipedia">
            <a:extLst>
              <a:ext uri="{FF2B5EF4-FFF2-40B4-BE49-F238E27FC236}">
                <a16:creationId xmlns:a16="http://schemas.microsoft.com/office/drawing/2014/main" id="{33DE53C7-87FC-1366-E4D8-435D61C78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496" y="1894923"/>
            <a:ext cx="1237155" cy="12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80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6B061-A61E-3D13-57DA-A4364B32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Requirements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DFE83D-7B31-6F07-50A1-447417F42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5917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3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0B50A-D6D5-97EC-68A6-96A96C3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&amp;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DDF02-53AE-FA34-03CE-287253F0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57" y="1675227"/>
            <a:ext cx="97648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79E5C-432A-5AE1-B4AF-F7D70795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6" y="1412488"/>
            <a:ext cx="3194694" cy="4363844"/>
          </a:xfrm>
        </p:spPr>
        <p:txBody>
          <a:bodyPr anchor="t">
            <a:normAutofit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External Libraries /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5FA9-FE95-9A58-E571-B3EA2D54D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C++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ONNXRuntime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OpenCV</a:t>
            </a:r>
          </a:p>
          <a:p>
            <a:pPr marL="0" indent="0">
              <a:buNone/>
            </a:pPr>
            <a:r>
              <a:rPr lang="en-US" sz="2000" dirty="0"/>
              <a:t>Boost (beast/</a:t>
            </a:r>
            <a:r>
              <a:rPr lang="en-US" sz="2000" dirty="0" err="1"/>
              <a:t>asio</a:t>
            </a:r>
            <a:r>
              <a:rPr lang="en-US" sz="2000" dirty="0"/>
              <a:t>/algorithm)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C07AF-8F77-B1A6-0BF9-BBCA06CC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Python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Tensorflow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Numpy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Tf2Onnx</a:t>
            </a:r>
          </a:p>
          <a:p>
            <a:pPr marL="0" indent="0">
              <a:buNone/>
            </a:pPr>
            <a:r>
              <a:rPr lang="en-US" sz="2000" dirty="0" err="1"/>
              <a:t>Openai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OpenCV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07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C0AD5-08C7-E6A1-1CC7-CEC8F7E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Neural Network Exchange (ONNX) </a:t>
            </a:r>
          </a:p>
        </p:txBody>
      </p:sp>
      <p:pic>
        <p:nvPicPr>
          <p:cNvPr id="1032" name="Picture 8" descr="NVIDIA">
            <a:extLst>
              <a:ext uri="{FF2B5EF4-FFF2-40B4-BE49-F238E27FC236}">
                <a16:creationId xmlns:a16="http://schemas.microsoft.com/office/drawing/2014/main" id="{7957CC0C-3B7E-8390-7D79-DB4E9322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5249" y="1395351"/>
            <a:ext cx="3211039" cy="10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">
            <a:extLst>
              <a:ext uri="{FF2B5EF4-FFF2-40B4-BE49-F238E27FC236}">
                <a16:creationId xmlns:a16="http://schemas.microsoft.com/office/drawing/2014/main" id="{9D32CF0A-4605-936B-CAA1-362B302C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4881" y="2474260"/>
            <a:ext cx="3169090" cy="106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0A87D-ACA5-CFA5-EB0A-52DE1E928ADD}"/>
              </a:ext>
            </a:extLst>
          </p:cNvPr>
          <p:cNvSpPr txBox="1"/>
          <p:nvPr/>
        </p:nvSpPr>
        <p:spPr>
          <a:xfrm>
            <a:off x="798256" y="2474260"/>
            <a:ext cx="3607930" cy="36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ONNX (Open Neural Network Exchange) is an open-source format for representing machine learning models. ONNXRuntime is a cross-platform, high-performance inference engine for ONNX models. Together, they enable interoperability and efficient deployment of AI models across various frameworks and hardware platforms.</a:t>
            </a:r>
          </a:p>
        </p:txBody>
      </p:sp>
      <p:pic>
        <p:nvPicPr>
          <p:cNvPr id="1028" name="Picture 4" descr="Facebook">
            <a:extLst>
              <a:ext uri="{FF2B5EF4-FFF2-40B4-BE49-F238E27FC236}">
                <a16:creationId xmlns:a16="http://schemas.microsoft.com/office/drawing/2014/main" id="{2E754969-D885-9FAB-093F-F8ABD3B3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5249" y="4188380"/>
            <a:ext cx="3219976" cy="10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eras">
            <a:extLst>
              <a:ext uri="{FF2B5EF4-FFF2-40B4-BE49-F238E27FC236}">
                <a16:creationId xmlns:a16="http://schemas.microsoft.com/office/drawing/2014/main" id="{8FB83812-8A97-4DED-BE76-7A1C639A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2977" y="5435248"/>
            <a:ext cx="3132898" cy="105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0F4AA70E-3273-762B-04E7-9B3B6CEC3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7180" y="5435248"/>
            <a:ext cx="3211571" cy="107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 AI">
            <a:extLst>
              <a:ext uri="{FF2B5EF4-FFF2-40B4-BE49-F238E27FC236}">
                <a16:creationId xmlns:a16="http://schemas.microsoft.com/office/drawing/2014/main" id="{FABF9FF5-3F2E-BD2D-264C-3F32E9AB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43" y="2775187"/>
            <a:ext cx="3169090" cy="106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iKit Learn">
            <a:extLst>
              <a:ext uri="{FF2B5EF4-FFF2-40B4-BE49-F238E27FC236}">
                <a16:creationId xmlns:a16="http://schemas.microsoft.com/office/drawing/2014/main" id="{6B4B1883-6572-DE34-E2F1-9BE65146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25" y="4188380"/>
            <a:ext cx="23812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timum">
            <a:extLst>
              <a:ext uri="{FF2B5EF4-FFF2-40B4-BE49-F238E27FC236}">
                <a16:creationId xmlns:a16="http://schemas.microsoft.com/office/drawing/2014/main" id="{BA1FF7F6-7517-B8F1-C67F-8D490B8F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93" y="1450776"/>
            <a:ext cx="23812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7A20CA-E00C-95CA-85C1-B0241FB90FE2}"/>
              </a:ext>
            </a:extLst>
          </p:cNvPr>
          <p:cNvSpPr txBox="1"/>
          <p:nvPr/>
        </p:nvSpPr>
        <p:spPr>
          <a:xfrm>
            <a:off x="5217180" y="525294"/>
            <a:ext cx="302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Sponsored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BD7E2-132B-8A67-94BE-0EDF285252B3}"/>
              </a:ext>
            </a:extLst>
          </p:cNvPr>
          <p:cNvSpPr txBox="1"/>
          <p:nvPr/>
        </p:nvSpPr>
        <p:spPr>
          <a:xfrm>
            <a:off x="9124545" y="525294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Frameworks supported</a:t>
            </a:r>
          </a:p>
        </p:txBody>
      </p:sp>
    </p:spTree>
    <p:extLst>
      <p:ext uri="{BB962C8B-B14F-4D97-AF65-F5344CB8AC3E}">
        <p14:creationId xmlns:p14="http://schemas.microsoft.com/office/powerpoint/2010/main" val="10723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2F4B-7875-20E8-1C68-A55B4A4C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662"/>
            <a:ext cx="10515600" cy="1325563"/>
          </a:xfrm>
        </p:spPr>
        <p:txBody>
          <a:bodyPr/>
          <a:lstStyle/>
          <a:p>
            <a:r>
              <a:rPr lang="en-US" dirty="0"/>
              <a:t>Language wise work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55B8-D321-7DE7-7B26-5E9C7A9E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Exporting model to </a:t>
            </a:r>
            <a:r>
              <a:rPr lang="en-US" dirty="0" err="1"/>
              <a:t>onnx</a:t>
            </a:r>
            <a:r>
              <a:rPr lang="en-US" dirty="0"/>
              <a:t> format</a:t>
            </a:r>
          </a:p>
          <a:p>
            <a:r>
              <a:rPr lang="en-US" dirty="0"/>
              <a:t>Fetching </a:t>
            </a:r>
            <a:r>
              <a:rPr lang="en-US" dirty="0" err="1"/>
              <a:t>openai</a:t>
            </a:r>
            <a:r>
              <a:rPr lang="en-US" dirty="0"/>
              <a:t> embeddings </a:t>
            </a:r>
          </a:p>
          <a:p>
            <a:r>
              <a:rPr lang="en-US" dirty="0"/>
              <a:t>Classification of text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0EF50-0075-DE91-6153-EFF3698F6AC3}"/>
              </a:ext>
            </a:extLst>
          </p:cNvPr>
          <p:cNvSpPr txBox="1"/>
          <p:nvPr/>
        </p:nvSpPr>
        <p:spPr>
          <a:xfrm>
            <a:off x="6225702" y="1585248"/>
            <a:ext cx="5894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Setting up ports to listen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Creation of threads for separation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Decoding HTTP request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Extracting data and parsing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Invoking Python Script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Maintaining IPC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Returning HTTP request with code </a:t>
            </a:r>
          </a:p>
        </p:txBody>
      </p:sp>
    </p:spTree>
    <p:extLst>
      <p:ext uri="{BB962C8B-B14F-4D97-AF65-F5344CB8AC3E}">
        <p14:creationId xmlns:p14="http://schemas.microsoft.com/office/powerpoint/2010/main" val="17429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351F-C2FE-D1D0-991E-A834E0C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F2A2-D172-992C-FD9D-808B9025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Multi-Model ML Toolkit </vt:lpstr>
      <vt:lpstr>Requirements </vt:lpstr>
      <vt:lpstr>Design &amp; Architecture</vt:lpstr>
      <vt:lpstr> External Libraries / Dependencies</vt:lpstr>
      <vt:lpstr>Open Neural Network Exchange (ONNX) </vt:lpstr>
      <vt:lpstr>Language wise work distribution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ML Toolkit </dc:title>
  <dc:creator>Aditya Joshi</dc:creator>
  <cp:lastModifiedBy>Aditya Joshi</cp:lastModifiedBy>
  <cp:revision>1</cp:revision>
  <dcterms:created xsi:type="dcterms:W3CDTF">2024-04-30T09:11:30Z</dcterms:created>
  <dcterms:modified xsi:type="dcterms:W3CDTF">2024-04-30T09:43:24Z</dcterms:modified>
</cp:coreProperties>
</file>