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301" r:id="rId3"/>
    <p:sldId id="304" r:id="rId4"/>
    <p:sldId id="295" r:id="rId5"/>
    <p:sldId id="307" r:id="rId6"/>
    <p:sldId id="309" r:id="rId7"/>
    <p:sldId id="311" r:id="rId8"/>
    <p:sldId id="312" r:id="rId9"/>
    <p:sldId id="313" r:id="rId10"/>
    <p:sldId id="314" r:id="rId11"/>
    <p:sldId id="315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28" r:id="rId21"/>
    <p:sldId id="329" r:id="rId22"/>
    <p:sldId id="330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415"/>
    <a:srgbClr val="54BD8F"/>
    <a:srgbClr val="0C5AA5"/>
    <a:srgbClr val="EB8928"/>
    <a:srgbClr val="FFFFFF"/>
    <a:srgbClr val="EF7901"/>
    <a:srgbClr val="373736"/>
    <a:srgbClr val="EB6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640" autoAdjust="0"/>
  </p:normalViewPr>
  <p:slideViewPr>
    <p:cSldViewPr snapToGrid="0">
      <p:cViewPr varScale="1">
        <p:scale>
          <a:sx n="46" d="100"/>
          <a:sy n="46" d="100"/>
        </p:scale>
        <p:origin x="27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gif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45112-4498-457D-8568-C392B06172D0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630B6-A308-45F3-B49E-78864D2ADED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BB83432-FE56-4690-9515-9C6E84B9192F}" type="parTrans" cxnId="{A4DB030A-76B8-426D-ACBB-2693EB02DD31}">
      <dgm:prSet/>
      <dgm:spPr/>
      <dgm:t>
        <a:bodyPr/>
        <a:lstStyle/>
        <a:p>
          <a:endParaRPr lang="en-US"/>
        </a:p>
      </dgm:t>
    </dgm:pt>
    <dgm:pt modelId="{7A4BB383-DB83-4AC5-A4D5-5F330ED73F85}" type="sibTrans" cxnId="{A4DB030A-76B8-426D-ACBB-2693EB02DD31}">
      <dgm:prSet/>
      <dgm:spPr/>
      <dgm:t>
        <a:bodyPr/>
        <a:lstStyle/>
        <a:p>
          <a:endParaRPr lang="en-US"/>
        </a:p>
      </dgm:t>
    </dgm:pt>
    <dgm:pt modelId="{71AA5AB1-7A5D-40FE-8F09-BFC2A15D48B1}">
      <dgm:prSet phldrT="[Text]"/>
      <dgm:spPr/>
      <dgm:t>
        <a:bodyPr/>
        <a:lstStyle/>
        <a:p>
          <a:r>
            <a:rPr lang="en-US" dirty="0"/>
            <a:t>Market Basket Analysis</a:t>
          </a:r>
        </a:p>
      </dgm:t>
    </dgm:pt>
    <dgm:pt modelId="{79D14569-6874-420B-8097-0EFB0B07C790}" type="parTrans" cxnId="{0A391822-B846-4ACA-90CB-2240C07C6C2E}">
      <dgm:prSet/>
      <dgm:spPr/>
      <dgm:t>
        <a:bodyPr/>
        <a:lstStyle/>
        <a:p>
          <a:endParaRPr lang="en-US"/>
        </a:p>
      </dgm:t>
    </dgm:pt>
    <dgm:pt modelId="{56555D1B-5E35-457E-9555-9AFFF098A23B}" type="sibTrans" cxnId="{0A391822-B846-4ACA-90CB-2240C07C6C2E}">
      <dgm:prSet/>
      <dgm:spPr/>
      <dgm:t>
        <a:bodyPr/>
        <a:lstStyle/>
        <a:p>
          <a:endParaRPr lang="en-US"/>
        </a:p>
      </dgm:t>
    </dgm:pt>
    <dgm:pt modelId="{69B9AE43-4078-4D91-9DF8-655C29C81319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634FD8E5-9631-4175-8EAB-B2C2EF8245CD}" type="parTrans" cxnId="{786D4BFF-37CF-4C5E-A5F1-B4ABE3328BBE}">
      <dgm:prSet/>
      <dgm:spPr/>
      <dgm:t>
        <a:bodyPr/>
        <a:lstStyle/>
        <a:p>
          <a:endParaRPr lang="en-US"/>
        </a:p>
      </dgm:t>
    </dgm:pt>
    <dgm:pt modelId="{A8A61C42-46F8-4B29-9970-B6A43C33064E}" type="sibTrans" cxnId="{786D4BFF-37CF-4C5E-A5F1-B4ABE3328BBE}">
      <dgm:prSet/>
      <dgm:spPr/>
      <dgm:t>
        <a:bodyPr/>
        <a:lstStyle/>
        <a:p>
          <a:endParaRPr lang="en-US"/>
        </a:p>
      </dgm:t>
    </dgm:pt>
    <dgm:pt modelId="{F25F2CD5-0950-4A89-A3AF-6434EB1AE20A}">
      <dgm:prSet phldrT="[Text]"/>
      <dgm:spPr/>
      <dgm:t>
        <a:bodyPr/>
        <a:lstStyle/>
        <a:p>
          <a:r>
            <a:rPr lang="en-US" dirty="0"/>
            <a:t>Confidence</a:t>
          </a:r>
        </a:p>
      </dgm:t>
    </dgm:pt>
    <dgm:pt modelId="{89EE9BF0-AFEB-4C9B-8FFB-61B5F2FB3855}" type="parTrans" cxnId="{CC2A78CC-6700-4EA6-97A2-3AE1E39404A6}">
      <dgm:prSet/>
      <dgm:spPr/>
      <dgm:t>
        <a:bodyPr/>
        <a:lstStyle/>
        <a:p>
          <a:endParaRPr lang="en-US"/>
        </a:p>
      </dgm:t>
    </dgm:pt>
    <dgm:pt modelId="{18F9DF81-A450-4352-B58B-CD4E69B1F00C}" type="sibTrans" cxnId="{CC2A78CC-6700-4EA6-97A2-3AE1E39404A6}">
      <dgm:prSet/>
      <dgm:spPr/>
      <dgm:t>
        <a:bodyPr/>
        <a:lstStyle/>
        <a:p>
          <a:endParaRPr lang="en-US"/>
        </a:p>
      </dgm:t>
    </dgm:pt>
    <dgm:pt modelId="{AE95C645-CB44-4F45-921A-07DF8D71705A}">
      <dgm:prSet phldrT="[Text]"/>
      <dgm:spPr/>
      <dgm:t>
        <a:bodyPr/>
        <a:lstStyle/>
        <a:p>
          <a:r>
            <a:rPr lang="en-US" dirty="0"/>
            <a:t>Lift</a:t>
          </a:r>
        </a:p>
      </dgm:t>
    </dgm:pt>
    <dgm:pt modelId="{37A684CC-5803-4CA1-B94B-00099862FC35}" type="parTrans" cxnId="{660B6071-8EEE-45C7-B957-4FF8120549C3}">
      <dgm:prSet/>
      <dgm:spPr/>
      <dgm:t>
        <a:bodyPr/>
        <a:lstStyle/>
        <a:p>
          <a:endParaRPr lang="en-US"/>
        </a:p>
      </dgm:t>
    </dgm:pt>
    <dgm:pt modelId="{EA97945A-C233-4B24-97BE-C9099BA1D363}" type="sibTrans" cxnId="{660B6071-8EEE-45C7-B957-4FF8120549C3}">
      <dgm:prSet/>
      <dgm:spPr/>
      <dgm:t>
        <a:bodyPr/>
        <a:lstStyle/>
        <a:p>
          <a:endParaRPr lang="en-US"/>
        </a:p>
      </dgm:t>
    </dgm:pt>
    <dgm:pt modelId="{B2C76AEC-82E5-4051-A8DC-348E26B5F5BC}">
      <dgm:prSet phldrT="[Text]"/>
      <dgm:spPr/>
      <dgm:t>
        <a:bodyPr/>
        <a:lstStyle/>
        <a:p>
          <a:r>
            <a:rPr lang="en-US" dirty="0" err="1"/>
            <a:t>Apriori</a:t>
          </a:r>
          <a:r>
            <a:rPr lang="en-US" dirty="0"/>
            <a:t> Algorithm</a:t>
          </a:r>
        </a:p>
      </dgm:t>
    </dgm:pt>
    <dgm:pt modelId="{7A34840E-094D-40F0-9A4A-0602766918BA}" type="parTrans" cxnId="{6BE1B8B3-68B0-4259-8AF9-C38A2909825F}">
      <dgm:prSet/>
      <dgm:spPr/>
      <dgm:t>
        <a:bodyPr/>
        <a:lstStyle/>
        <a:p>
          <a:endParaRPr lang="en-US"/>
        </a:p>
      </dgm:t>
    </dgm:pt>
    <dgm:pt modelId="{4FF1464C-0D0E-4C7A-9BC8-296759BBC1F3}" type="sibTrans" cxnId="{6BE1B8B3-68B0-4259-8AF9-C38A2909825F}">
      <dgm:prSet/>
      <dgm:spPr/>
      <dgm:t>
        <a:bodyPr/>
        <a:lstStyle/>
        <a:p>
          <a:endParaRPr lang="en-US"/>
        </a:p>
      </dgm:t>
    </dgm:pt>
    <dgm:pt modelId="{8D2E3796-A407-4CB4-94CE-94F0BF5B8C63}" type="pres">
      <dgm:prSet presAssocID="{4CA45112-4498-457D-8568-C392B06172D0}" presName="Name0" presStyleCnt="0">
        <dgm:presLayoutVars>
          <dgm:chMax val="7"/>
          <dgm:chPref val="7"/>
          <dgm:dir/>
        </dgm:presLayoutVars>
      </dgm:prSet>
      <dgm:spPr/>
    </dgm:pt>
    <dgm:pt modelId="{C45BD2BD-9594-422B-A222-FF2AACE1B319}" type="pres">
      <dgm:prSet presAssocID="{4CA45112-4498-457D-8568-C392B06172D0}" presName="Name1" presStyleCnt="0"/>
      <dgm:spPr/>
    </dgm:pt>
    <dgm:pt modelId="{D465B9AF-74F3-41D6-8E45-A6A2B6FB356E}" type="pres">
      <dgm:prSet presAssocID="{7A4BB383-DB83-4AC5-A4D5-5F330ED73F85}" presName="picture_1" presStyleCnt="0"/>
      <dgm:spPr/>
    </dgm:pt>
    <dgm:pt modelId="{1F2AE2A1-7E03-48F6-944B-131C87FC1D35}" type="pres">
      <dgm:prSet presAssocID="{7A4BB383-DB83-4AC5-A4D5-5F330ED73F85}" presName="pictureRepeatNode" presStyleLbl="alignImgPlace1" presStyleIdx="0" presStyleCnt="6"/>
      <dgm:spPr/>
    </dgm:pt>
    <dgm:pt modelId="{FA5DCB67-98D7-4688-9A88-FC35107A3D62}" type="pres">
      <dgm:prSet presAssocID="{796630B6-A308-45F3-B49E-78864D2ADEDD}" presName="text_1" presStyleLbl="node1" presStyleIdx="0" presStyleCnt="0">
        <dgm:presLayoutVars>
          <dgm:bulletEnabled val="1"/>
        </dgm:presLayoutVars>
      </dgm:prSet>
      <dgm:spPr/>
    </dgm:pt>
    <dgm:pt modelId="{08EC93F3-FE90-4EC5-B3D8-838AFA40604C}" type="pres">
      <dgm:prSet presAssocID="{56555D1B-5E35-457E-9555-9AFFF098A23B}" presName="picture_2" presStyleCnt="0"/>
      <dgm:spPr/>
    </dgm:pt>
    <dgm:pt modelId="{A9D9B089-9C3C-435C-8712-378670EBFF1F}" type="pres">
      <dgm:prSet presAssocID="{56555D1B-5E35-457E-9555-9AFFF098A23B}" presName="pictureRepeatNode" presStyleLbl="alignImgPlace1" presStyleIdx="1" presStyleCnt="6"/>
      <dgm:spPr/>
    </dgm:pt>
    <dgm:pt modelId="{D38746BB-2791-43CB-97D2-A2BADF0E6A21}" type="pres">
      <dgm:prSet presAssocID="{71AA5AB1-7A5D-40FE-8F09-BFC2A15D48B1}" presName="line_2" presStyleLbl="parChTrans1D1" presStyleIdx="0" presStyleCnt="5"/>
      <dgm:spPr/>
    </dgm:pt>
    <dgm:pt modelId="{6E06804B-33F4-4C12-BEE1-33B95C9FF258}" type="pres">
      <dgm:prSet presAssocID="{71AA5AB1-7A5D-40FE-8F09-BFC2A15D48B1}" presName="textparent_2" presStyleLbl="node1" presStyleIdx="0" presStyleCnt="0"/>
      <dgm:spPr/>
    </dgm:pt>
    <dgm:pt modelId="{BE2DF874-2117-4327-AB91-E2C803DC8B00}" type="pres">
      <dgm:prSet presAssocID="{71AA5AB1-7A5D-40FE-8F09-BFC2A15D48B1}" presName="text_2" presStyleLbl="revTx" presStyleIdx="0" presStyleCnt="5">
        <dgm:presLayoutVars>
          <dgm:bulletEnabled val="1"/>
        </dgm:presLayoutVars>
      </dgm:prSet>
      <dgm:spPr/>
    </dgm:pt>
    <dgm:pt modelId="{1EC61042-2FA1-45E1-A2ED-F380A252D514}" type="pres">
      <dgm:prSet presAssocID="{A8A61C42-46F8-4B29-9970-B6A43C33064E}" presName="picture_3" presStyleCnt="0"/>
      <dgm:spPr/>
    </dgm:pt>
    <dgm:pt modelId="{4A075283-9153-4D1F-8804-C4CAFEE4EEEE}" type="pres">
      <dgm:prSet presAssocID="{A8A61C42-46F8-4B29-9970-B6A43C33064E}" presName="pictureRepeatNode" presStyleLbl="alignImgPlace1" presStyleIdx="2" presStyleCnt="6"/>
      <dgm:spPr/>
    </dgm:pt>
    <dgm:pt modelId="{28FFF65C-F5F2-4BB6-BABB-645EE8397413}" type="pres">
      <dgm:prSet presAssocID="{69B9AE43-4078-4D91-9DF8-655C29C81319}" presName="line_3" presStyleLbl="parChTrans1D1" presStyleIdx="1" presStyleCnt="5"/>
      <dgm:spPr/>
    </dgm:pt>
    <dgm:pt modelId="{01E93DEF-3275-4387-8864-45C07EFB136B}" type="pres">
      <dgm:prSet presAssocID="{69B9AE43-4078-4D91-9DF8-655C29C81319}" presName="textparent_3" presStyleLbl="node1" presStyleIdx="0" presStyleCnt="0"/>
      <dgm:spPr/>
    </dgm:pt>
    <dgm:pt modelId="{38427B69-36BB-4EBC-B389-2280D316747D}" type="pres">
      <dgm:prSet presAssocID="{69B9AE43-4078-4D91-9DF8-655C29C81319}" presName="text_3" presStyleLbl="revTx" presStyleIdx="1" presStyleCnt="5">
        <dgm:presLayoutVars>
          <dgm:bulletEnabled val="1"/>
        </dgm:presLayoutVars>
      </dgm:prSet>
      <dgm:spPr/>
    </dgm:pt>
    <dgm:pt modelId="{8A10EB35-1F1A-4830-B343-E207F67C0BF9}" type="pres">
      <dgm:prSet presAssocID="{18F9DF81-A450-4352-B58B-CD4E69B1F00C}" presName="picture_4" presStyleCnt="0"/>
      <dgm:spPr/>
    </dgm:pt>
    <dgm:pt modelId="{1A297E2E-FC75-4980-B0E1-DD108C9ED279}" type="pres">
      <dgm:prSet presAssocID="{18F9DF81-A450-4352-B58B-CD4E69B1F00C}" presName="pictureRepeatNode" presStyleLbl="alignImgPlace1" presStyleIdx="3" presStyleCnt="6"/>
      <dgm:spPr/>
    </dgm:pt>
    <dgm:pt modelId="{57432D08-F906-4164-AB7D-AF48BAC66684}" type="pres">
      <dgm:prSet presAssocID="{F25F2CD5-0950-4A89-A3AF-6434EB1AE20A}" presName="line_4" presStyleLbl="parChTrans1D1" presStyleIdx="2" presStyleCnt="5"/>
      <dgm:spPr/>
    </dgm:pt>
    <dgm:pt modelId="{F3CC8278-50AB-4DD5-959F-5001A4B94FC3}" type="pres">
      <dgm:prSet presAssocID="{F25F2CD5-0950-4A89-A3AF-6434EB1AE20A}" presName="textparent_4" presStyleLbl="node1" presStyleIdx="0" presStyleCnt="0"/>
      <dgm:spPr/>
    </dgm:pt>
    <dgm:pt modelId="{1D7803F2-09C3-4C46-9D36-ED6D9243B7BB}" type="pres">
      <dgm:prSet presAssocID="{F25F2CD5-0950-4A89-A3AF-6434EB1AE20A}" presName="text_4" presStyleLbl="revTx" presStyleIdx="2" presStyleCnt="5">
        <dgm:presLayoutVars>
          <dgm:bulletEnabled val="1"/>
        </dgm:presLayoutVars>
      </dgm:prSet>
      <dgm:spPr/>
    </dgm:pt>
    <dgm:pt modelId="{CC52B013-30CF-4465-AC61-BAC2CAA07ECD}" type="pres">
      <dgm:prSet presAssocID="{EA97945A-C233-4B24-97BE-C9099BA1D363}" presName="picture_5" presStyleCnt="0"/>
      <dgm:spPr/>
    </dgm:pt>
    <dgm:pt modelId="{030355F6-596A-432C-B32E-BD5D6C77785F}" type="pres">
      <dgm:prSet presAssocID="{EA97945A-C233-4B24-97BE-C9099BA1D363}" presName="pictureRepeatNode" presStyleLbl="alignImgPlace1" presStyleIdx="4" presStyleCnt="6"/>
      <dgm:spPr/>
    </dgm:pt>
    <dgm:pt modelId="{714B702A-25F6-4751-97DC-FE8BF0D70C1E}" type="pres">
      <dgm:prSet presAssocID="{AE95C645-CB44-4F45-921A-07DF8D71705A}" presName="line_5" presStyleLbl="parChTrans1D1" presStyleIdx="3" presStyleCnt="5"/>
      <dgm:spPr/>
    </dgm:pt>
    <dgm:pt modelId="{69ABFBD8-A5E1-4764-A177-73D19C051269}" type="pres">
      <dgm:prSet presAssocID="{AE95C645-CB44-4F45-921A-07DF8D71705A}" presName="textparent_5" presStyleLbl="node1" presStyleIdx="0" presStyleCnt="0"/>
      <dgm:spPr/>
    </dgm:pt>
    <dgm:pt modelId="{18334714-F98C-449D-ABEE-97097B350596}" type="pres">
      <dgm:prSet presAssocID="{AE95C645-CB44-4F45-921A-07DF8D71705A}" presName="text_5" presStyleLbl="revTx" presStyleIdx="3" presStyleCnt="5">
        <dgm:presLayoutVars>
          <dgm:bulletEnabled val="1"/>
        </dgm:presLayoutVars>
      </dgm:prSet>
      <dgm:spPr/>
    </dgm:pt>
    <dgm:pt modelId="{996D6179-8FFE-4E29-B5D5-5CBBAD01E44D}" type="pres">
      <dgm:prSet presAssocID="{4FF1464C-0D0E-4C7A-9BC8-296759BBC1F3}" presName="picture_6" presStyleCnt="0"/>
      <dgm:spPr/>
    </dgm:pt>
    <dgm:pt modelId="{DD2C8640-A0B7-497A-BAC7-4083420D6EBE}" type="pres">
      <dgm:prSet presAssocID="{4FF1464C-0D0E-4C7A-9BC8-296759BBC1F3}" presName="pictureRepeatNode" presStyleLbl="alignImgPlace1" presStyleIdx="5" presStyleCnt="6"/>
      <dgm:spPr/>
    </dgm:pt>
    <dgm:pt modelId="{48DA64F5-B792-4CBD-8D9D-3FED73CAD746}" type="pres">
      <dgm:prSet presAssocID="{B2C76AEC-82E5-4051-A8DC-348E26B5F5BC}" presName="line_6" presStyleLbl="parChTrans1D1" presStyleIdx="4" presStyleCnt="5"/>
      <dgm:spPr/>
    </dgm:pt>
    <dgm:pt modelId="{9FF022C7-F9FB-4799-85D0-218C3C40AB15}" type="pres">
      <dgm:prSet presAssocID="{B2C76AEC-82E5-4051-A8DC-348E26B5F5BC}" presName="textparent_6" presStyleLbl="node1" presStyleIdx="0" presStyleCnt="0"/>
      <dgm:spPr/>
    </dgm:pt>
    <dgm:pt modelId="{A1BBA5D6-0446-486A-AEF2-66F40963181C}" type="pres">
      <dgm:prSet presAssocID="{B2C76AEC-82E5-4051-A8DC-348E26B5F5BC}" presName="text_6" presStyleLbl="revTx" presStyleIdx="4" presStyleCnt="5">
        <dgm:presLayoutVars>
          <dgm:bulletEnabled val="1"/>
        </dgm:presLayoutVars>
      </dgm:prSet>
      <dgm:spPr/>
    </dgm:pt>
  </dgm:ptLst>
  <dgm:cxnLst>
    <dgm:cxn modelId="{85AE4402-7F89-4242-8D58-A41F53C7C945}" type="presOf" srcId="{4FF1464C-0D0E-4C7A-9BC8-296759BBC1F3}" destId="{DD2C8640-A0B7-497A-BAC7-4083420D6EBE}" srcOrd="0" destOrd="0" presId="urn:microsoft.com/office/officeart/2008/layout/CircularPictureCallout"/>
    <dgm:cxn modelId="{A4DB030A-76B8-426D-ACBB-2693EB02DD31}" srcId="{4CA45112-4498-457D-8568-C392B06172D0}" destId="{796630B6-A308-45F3-B49E-78864D2ADEDD}" srcOrd="0" destOrd="0" parTransId="{2BB83432-FE56-4690-9515-9C6E84B9192F}" sibTransId="{7A4BB383-DB83-4AC5-A4D5-5F330ED73F85}"/>
    <dgm:cxn modelId="{2B3D0F0A-D917-4059-B4C6-28485440520A}" type="presOf" srcId="{796630B6-A308-45F3-B49E-78864D2ADEDD}" destId="{FA5DCB67-98D7-4688-9A88-FC35107A3D62}" srcOrd="0" destOrd="0" presId="urn:microsoft.com/office/officeart/2008/layout/CircularPictureCallout"/>
    <dgm:cxn modelId="{0CD44612-8F43-4ED8-96E0-7A1CD29ED0B1}" type="presOf" srcId="{EA97945A-C233-4B24-97BE-C9099BA1D363}" destId="{030355F6-596A-432C-B32E-BD5D6C77785F}" srcOrd="0" destOrd="0" presId="urn:microsoft.com/office/officeart/2008/layout/CircularPictureCallout"/>
    <dgm:cxn modelId="{D1571615-2B61-4ADA-86F1-D983E3B59C8C}" type="presOf" srcId="{18F9DF81-A450-4352-B58B-CD4E69B1F00C}" destId="{1A297E2E-FC75-4980-B0E1-DD108C9ED279}" srcOrd="0" destOrd="0" presId="urn:microsoft.com/office/officeart/2008/layout/CircularPictureCallout"/>
    <dgm:cxn modelId="{0A391822-B846-4ACA-90CB-2240C07C6C2E}" srcId="{4CA45112-4498-457D-8568-C392B06172D0}" destId="{71AA5AB1-7A5D-40FE-8F09-BFC2A15D48B1}" srcOrd="1" destOrd="0" parTransId="{79D14569-6874-420B-8097-0EFB0B07C790}" sibTransId="{56555D1B-5E35-457E-9555-9AFFF098A23B}"/>
    <dgm:cxn modelId="{09E0CC33-CB75-4600-B71E-363495D9B9D5}" type="presOf" srcId="{69B9AE43-4078-4D91-9DF8-655C29C81319}" destId="{38427B69-36BB-4EBC-B389-2280D316747D}" srcOrd="0" destOrd="0" presId="urn:microsoft.com/office/officeart/2008/layout/CircularPictureCallout"/>
    <dgm:cxn modelId="{660B6071-8EEE-45C7-B957-4FF8120549C3}" srcId="{4CA45112-4498-457D-8568-C392B06172D0}" destId="{AE95C645-CB44-4F45-921A-07DF8D71705A}" srcOrd="4" destOrd="0" parTransId="{37A684CC-5803-4CA1-B94B-00099862FC35}" sibTransId="{EA97945A-C233-4B24-97BE-C9099BA1D363}"/>
    <dgm:cxn modelId="{3FA5D48B-2B6C-4078-9CAB-A957D3B34734}" type="presOf" srcId="{B2C76AEC-82E5-4051-A8DC-348E26B5F5BC}" destId="{A1BBA5D6-0446-486A-AEF2-66F40963181C}" srcOrd="0" destOrd="0" presId="urn:microsoft.com/office/officeart/2008/layout/CircularPictureCallout"/>
    <dgm:cxn modelId="{DFAEE5AF-9530-4148-B8B4-1A37AA374A6F}" type="presOf" srcId="{F25F2CD5-0950-4A89-A3AF-6434EB1AE20A}" destId="{1D7803F2-09C3-4C46-9D36-ED6D9243B7BB}" srcOrd="0" destOrd="0" presId="urn:microsoft.com/office/officeart/2008/layout/CircularPictureCallout"/>
    <dgm:cxn modelId="{6BE1B8B3-68B0-4259-8AF9-C38A2909825F}" srcId="{4CA45112-4498-457D-8568-C392B06172D0}" destId="{B2C76AEC-82E5-4051-A8DC-348E26B5F5BC}" srcOrd="5" destOrd="0" parTransId="{7A34840E-094D-40F0-9A4A-0602766918BA}" sibTransId="{4FF1464C-0D0E-4C7A-9BC8-296759BBC1F3}"/>
    <dgm:cxn modelId="{5F6E65B4-2D46-46EA-908C-84E4B0FE8DE6}" type="presOf" srcId="{AE95C645-CB44-4F45-921A-07DF8D71705A}" destId="{18334714-F98C-449D-ABEE-97097B350596}" srcOrd="0" destOrd="0" presId="urn:microsoft.com/office/officeart/2008/layout/CircularPictureCallout"/>
    <dgm:cxn modelId="{CC2A78CC-6700-4EA6-97A2-3AE1E39404A6}" srcId="{4CA45112-4498-457D-8568-C392B06172D0}" destId="{F25F2CD5-0950-4A89-A3AF-6434EB1AE20A}" srcOrd="3" destOrd="0" parTransId="{89EE9BF0-AFEB-4C9B-8FFB-61B5F2FB3855}" sibTransId="{18F9DF81-A450-4352-B58B-CD4E69B1F00C}"/>
    <dgm:cxn modelId="{F582EACC-7A0E-414C-B430-13E141A05394}" type="presOf" srcId="{7A4BB383-DB83-4AC5-A4D5-5F330ED73F85}" destId="{1F2AE2A1-7E03-48F6-944B-131C87FC1D35}" srcOrd="0" destOrd="0" presId="urn:microsoft.com/office/officeart/2008/layout/CircularPictureCallout"/>
    <dgm:cxn modelId="{F21E9DCF-25FB-45C6-A002-B9CC09D83555}" type="presOf" srcId="{71AA5AB1-7A5D-40FE-8F09-BFC2A15D48B1}" destId="{BE2DF874-2117-4327-AB91-E2C803DC8B00}" srcOrd="0" destOrd="0" presId="urn:microsoft.com/office/officeart/2008/layout/CircularPictureCallout"/>
    <dgm:cxn modelId="{69AD7FD4-1C7F-4C16-B70E-C59BC08CC8BE}" type="presOf" srcId="{56555D1B-5E35-457E-9555-9AFFF098A23B}" destId="{A9D9B089-9C3C-435C-8712-378670EBFF1F}" srcOrd="0" destOrd="0" presId="urn:microsoft.com/office/officeart/2008/layout/CircularPictureCallout"/>
    <dgm:cxn modelId="{96AFE1E0-8CC9-4200-9F14-C9B492799AE9}" type="presOf" srcId="{4CA45112-4498-457D-8568-C392B06172D0}" destId="{8D2E3796-A407-4CB4-94CE-94F0BF5B8C63}" srcOrd="0" destOrd="0" presId="urn:microsoft.com/office/officeart/2008/layout/CircularPictureCallout"/>
    <dgm:cxn modelId="{4C453BEC-F43E-45AA-89AF-FFB67B7C7A90}" type="presOf" srcId="{A8A61C42-46F8-4B29-9970-B6A43C33064E}" destId="{4A075283-9153-4D1F-8804-C4CAFEE4EEEE}" srcOrd="0" destOrd="0" presId="urn:microsoft.com/office/officeart/2008/layout/CircularPictureCallout"/>
    <dgm:cxn modelId="{786D4BFF-37CF-4C5E-A5F1-B4ABE3328BBE}" srcId="{4CA45112-4498-457D-8568-C392B06172D0}" destId="{69B9AE43-4078-4D91-9DF8-655C29C81319}" srcOrd="2" destOrd="0" parTransId="{634FD8E5-9631-4175-8EAB-B2C2EF8245CD}" sibTransId="{A8A61C42-46F8-4B29-9970-B6A43C33064E}"/>
    <dgm:cxn modelId="{0EFD4092-F9AE-4145-91F2-8F0CEDF5FC45}" type="presParOf" srcId="{8D2E3796-A407-4CB4-94CE-94F0BF5B8C63}" destId="{C45BD2BD-9594-422B-A222-FF2AACE1B319}" srcOrd="0" destOrd="0" presId="urn:microsoft.com/office/officeart/2008/layout/CircularPictureCallout"/>
    <dgm:cxn modelId="{AE6D8FA5-D333-4A14-A80D-10EC95AD96A3}" type="presParOf" srcId="{C45BD2BD-9594-422B-A222-FF2AACE1B319}" destId="{D465B9AF-74F3-41D6-8E45-A6A2B6FB356E}" srcOrd="0" destOrd="0" presId="urn:microsoft.com/office/officeart/2008/layout/CircularPictureCallout"/>
    <dgm:cxn modelId="{7E2E21B2-AC6C-4904-B0A6-D554697F8300}" type="presParOf" srcId="{D465B9AF-74F3-41D6-8E45-A6A2B6FB356E}" destId="{1F2AE2A1-7E03-48F6-944B-131C87FC1D35}" srcOrd="0" destOrd="0" presId="urn:microsoft.com/office/officeart/2008/layout/CircularPictureCallout"/>
    <dgm:cxn modelId="{366E00EA-404D-4896-9B1D-80B75EAD0EA2}" type="presParOf" srcId="{C45BD2BD-9594-422B-A222-FF2AACE1B319}" destId="{FA5DCB67-98D7-4688-9A88-FC35107A3D62}" srcOrd="1" destOrd="0" presId="urn:microsoft.com/office/officeart/2008/layout/CircularPictureCallout"/>
    <dgm:cxn modelId="{5014B442-F0DF-4FB8-8138-98BF296227E4}" type="presParOf" srcId="{C45BD2BD-9594-422B-A222-FF2AACE1B319}" destId="{08EC93F3-FE90-4EC5-B3D8-838AFA40604C}" srcOrd="2" destOrd="0" presId="urn:microsoft.com/office/officeart/2008/layout/CircularPictureCallout"/>
    <dgm:cxn modelId="{1926CE7D-B026-4717-A9F3-4B149FFF6401}" type="presParOf" srcId="{08EC93F3-FE90-4EC5-B3D8-838AFA40604C}" destId="{A9D9B089-9C3C-435C-8712-378670EBFF1F}" srcOrd="0" destOrd="0" presId="urn:microsoft.com/office/officeart/2008/layout/CircularPictureCallout"/>
    <dgm:cxn modelId="{37D07447-CA71-4129-92E9-18A2FFA6F758}" type="presParOf" srcId="{C45BD2BD-9594-422B-A222-FF2AACE1B319}" destId="{D38746BB-2791-43CB-97D2-A2BADF0E6A21}" srcOrd="3" destOrd="0" presId="urn:microsoft.com/office/officeart/2008/layout/CircularPictureCallout"/>
    <dgm:cxn modelId="{4569488E-17AF-49C3-ACA7-AA571E9363E3}" type="presParOf" srcId="{C45BD2BD-9594-422B-A222-FF2AACE1B319}" destId="{6E06804B-33F4-4C12-BEE1-33B95C9FF258}" srcOrd="4" destOrd="0" presId="urn:microsoft.com/office/officeart/2008/layout/CircularPictureCallout"/>
    <dgm:cxn modelId="{1C2BF9E0-8642-40E1-AF33-04E10F7DD093}" type="presParOf" srcId="{6E06804B-33F4-4C12-BEE1-33B95C9FF258}" destId="{BE2DF874-2117-4327-AB91-E2C803DC8B00}" srcOrd="0" destOrd="0" presId="urn:microsoft.com/office/officeart/2008/layout/CircularPictureCallout"/>
    <dgm:cxn modelId="{9CFF4D03-07B6-4823-89FF-F50C57518B55}" type="presParOf" srcId="{C45BD2BD-9594-422B-A222-FF2AACE1B319}" destId="{1EC61042-2FA1-45E1-A2ED-F380A252D514}" srcOrd="5" destOrd="0" presId="urn:microsoft.com/office/officeart/2008/layout/CircularPictureCallout"/>
    <dgm:cxn modelId="{CB0DD7A7-48BE-48A4-9EE2-90754EA95F95}" type="presParOf" srcId="{1EC61042-2FA1-45E1-A2ED-F380A252D514}" destId="{4A075283-9153-4D1F-8804-C4CAFEE4EEEE}" srcOrd="0" destOrd="0" presId="urn:microsoft.com/office/officeart/2008/layout/CircularPictureCallout"/>
    <dgm:cxn modelId="{BF335D2F-006A-4AE4-A1D9-7F4DDF76799F}" type="presParOf" srcId="{C45BD2BD-9594-422B-A222-FF2AACE1B319}" destId="{28FFF65C-F5F2-4BB6-BABB-645EE8397413}" srcOrd="6" destOrd="0" presId="urn:microsoft.com/office/officeart/2008/layout/CircularPictureCallout"/>
    <dgm:cxn modelId="{809F3748-E0B4-489B-BE72-F2440E0090EB}" type="presParOf" srcId="{C45BD2BD-9594-422B-A222-FF2AACE1B319}" destId="{01E93DEF-3275-4387-8864-45C07EFB136B}" srcOrd="7" destOrd="0" presId="urn:microsoft.com/office/officeart/2008/layout/CircularPictureCallout"/>
    <dgm:cxn modelId="{5C531B2A-D868-4F26-A6AE-6209ECBE3F2A}" type="presParOf" srcId="{01E93DEF-3275-4387-8864-45C07EFB136B}" destId="{38427B69-36BB-4EBC-B389-2280D316747D}" srcOrd="0" destOrd="0" presId="urn:microsoft.com/office/officeart/2008/layout/CircularPictureCallout"/>
    <dgm:cxn modelId="{F3A5D87A-35A1-4A48-8C56-32AB103E903F}" type="presParOf" srcId="{C45BD2BD-9594-422B-A222-FF2AACE1B319}" destId="{8A10EB35-1F1A-4830-B343-E207F67C0BF9}" srcOrd="8" destOrd="0" presId="urn:microsoft.com/office/officeart/2008/layout/CircularPictureCallout"/>
    <dgm:cxn modelId="{978555C1-72D1-4E0F-A8F1-671FF2F19025}" type="presParOf" srcId="{8A10EB35-1F1A-4830-B343-E207F67C0BF9}" destId="{1A297E2E-FC75-4980-B0E1-DD108C9ED279}" srcOrd="0" destOrd="0" presId="urn:microsoft.com/office/officeart/2008/layout/CircularPictureCallout"/>
    <dgm:cxn modelId="{F5F9DEB5-08B8-4CAF-B74F-5B2ABAE39EAA}" type="presParOf" srcId="{C45BD2BD-9594-422B-A222-FF2AACE1B319}" destId="{57432D08-F906-4164-AB7D-AF48BAC66684}" srcOrd="9" destOrd="0" presId="urn:microsoft.com/office/officeart/2008/layout/CircularPictureCallout"/>
    <dgm:cxn modelId="{63BE5322-F7B3-43DA-A614-DDD170239249}" type="presParOf" srcId="{C45BD2BD-9594-422B-A222-FF2AACE1B319}" destId="{F3CC8278-50AB-4DD5-959F-5001A4B94FC3}" srcOrd="10" destOrd="0" presId="urn:microsoft.com/office/officeart/2008/layout/CircularPictureCallout"/>
    <dgm:cxn modelId="{417DBE10-41B5-4DB9-8774-A05A92005E78}" type="presParOf" srcId="{F3CC8278-50AB-4DD5-959F-5001A4B94FC3}" destId="{1D7803F2-09C3-4C46-9D36-ED6D9243B7BB}" srcOrd="0" destOrd="0" presId="urn:microsoft.com/office/officeart/2008/layout/CircularPictureCallout"/>
    <dgm:cxn modelId="{120024B3-9109-4A66-93DF-C2083DA03BF7}" type="presParOf" srcId="{C45BD2BD-9594-422B-A222-FF2AACE1B319}" destId="{CC52B013-30CF-4465-AC61-BAC2CAA07ECD}" srcOrd="11" destOrd="0" presId="urn:microsoft.com/office/officeart/2008/layout/CircularPictureCallout"/>
    <dgm:cxn modelId="{D20B009B-3364-4379-8D54-A2357616EF67}" type="presParOf" srcId="{CC52B013-30CF-4465-AC61-BAC2CAA07ECD}" destId="{030355F6-596A-432C-B32E-BD5D6C77785F}" srcOrd="0" destOrd="0" presId="urn:microsoft.com/office/officeart/2008/layout/CircularPictureCallout"/>
    <dgm:cxn modelId="{CA0A33BB-5145-4942-A88F-27A15E9F4DCC}" type="presParOf" srcId="{C45BD2BD-9594-422B-A222-FF2AACE1B319}" destId="{714B702A-25F6-4751-97DC-FE8BF0D70C1E}" srcOrd="12" destOrd="0" presId="urn:microsoft.com/office/officeart/2008/layout/CircularPictureCallout"/>
    <dgm:cxn modelId="{4D37D5C8-0586-4FE2-8C57-3FB73CB93573}" type="presParOf" srcId="{C45BD2BD-9594-422B-A222-FF2AACE1B319}" destId="{69ABFBD8-A5E1-4764-A177-73D19C051269}" srcOrd="13" destOrd="0" presId="urn:microsoft.com/office/officeart/2008/layout/CircularPictureCallout"/>
    <dgm:cxn modelId="{7A416E52-D340-487F-BB72-2BC25E0940B4}" type="presParOf" srcId="{69ABFBD8-A5E1-4764-A177-73D19C051269}" destId="{18334714-F98C-449D-ABEE-97097B350596}" srcOrd="0" destOrd="0" presId="urn:microsoft.com/office/officeart/2008/layout/CircularPictureCallout"/>
    <dgm:cxn modelId="{C9984694-C6DA-46AD-8AE2-D3DCA113C9B8}" type="presParOf" srcId="{C45BD2BD-9594-422B-A222-FF2AACE1B319}" destId="{996D6179-8FFE-4E29-B5D5-5CBBAD01E44D}" srcOrd="14" destOrd="0" presId="urn:microsoft.com/office/officeart/2008/layout/CircularPictureCallout"/>
    <dgm:cxn modelId="{2BFCA2D6-4B30-4AE6-87AA-6083AE3ECBD0}" type="presParOf" srcId="{996D6179-8FFE-4E29-B5D5-5CBBAD01E44D}" destId="{DD2C8640-A0B7-497A-BAC7-4083420D6EBE}" srcOrd="0" destOrd="0" presId="urn:microsoft.com/office/officeart/2008/layout/CircularPictureCallout"/>
    <dgm:cxn modelId="{825A12F1-95BB-4260-99BF-C0C902AD63DA}" type="presParOf" srcId="{C45BD2BD-9594-422B-A222-FF2AACE1B319}" destId="{48DA64F5-B792-4CBD-8D9D-3FED73CAD746}" srcOrd="15" destOrd="0" presId="urn:microsoft.com/office/officeart/2008/layout/CircularPictureCallout"/>
    <dgm:cxn modelId="{87A6ABC1-4322-4F5E-A751-94EC9DABE8CC}" type="presParOf" srcId="{C45BD2BD-9594-422B-A222-FF2AACE1B319}" destId="{9FF022C7-F9FB-4799-85D0-218C3C40AB15}" srcOrd="16" destOrd="0" presId="urn:microsoft.com/office/officeart/2008/layout/CircularPictureCallout"/>
    <dgm:cxn modelId="{267BCA35-8FE9-48FC-9FF5-CE6895F23A4D}" type="presParOf" srcId="{9FF022C7-F9FB-4799-85D0-218C3C40AB15}" destId="{A1BBA5D6-0446-486A-AEF2-66F40963181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D81B1-4811-4B4E-8218-33B65D802D60}" type="doc">
      <dgm:prSet loTypeId="urn:microsoft.com/office/officeart/2008/layout/BubblePictureList" loCatId="pictur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93C79B-BDF4-4CFD-91C1-A95E609602DB}">
      <dgm:prSet phldrT="[Text]"/>
      <dgm:spPr/>
      <dgm:t>
        <a:bodyPr/>
        <a:lstStyle/>
        <a:p>
          <a:endParaRPr lang="en-US" dirty="0"/>
        </a:p>
      </dgm:t>
    </dgm:pt>
    <dgm:pt modelId="{3D0D5DDA-F40E-40FE-8122-AA4C389836F1}" type="parTrans" cxnId="{BC433AAB-7CC1-400B-9220-15091FD26D28}">
      <dgm:prSet/>
      <dgm:spPr/>
      <dgm:t>
        <a:bodyPr/>
        <a:lstStyle/>
        <a:p>
          <a:endParaRPr lang="en-US"/>
        </a:p>
      </dgm:t>
    </dgm:pt>
    <dgm:pt modelId="{E2EA5164-84D3-4F72-AF68-9AD547746BFD}" type="sibTrans" cxnId="{BC433AAB-7CC1-400B-9220-15091FD26D28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9570" b="29570"/>
          </a:stretch>
        </a:blipFill>
      </dgm:spPr>
      <dgm:t>
        <a:bodyPr/>
        <a:lstStyle/>
        <a:p>
          <a:endParaRPr lang="en-US"/>
        </a:p>
      </dgm:t>
    </dgm:pt>
    <dgm:pt modelId="{D596D09F-9912-470E-98E6-F8647E7F3B8C}">
      <dgm:prSet/>
      <dgm:spPr/>
      <dgm:t>
        <a:bodyPr/>
        <a:lstStyle/>
        <a:p>
          <a:endParaRPr lang="en-US"/>
        </a:p>
      </dgm:t>
    </dgm:pt>
    <dgm:pt modelId="{55F567D9-0CB6-4899-88CA-F09D2F001938}" type="parTrans" cxnId="{78CE2C04-EA95-4A58-A940-1458454559A4}">
      <dgm:prSet/>
      <dgm:spPr/>
      <dgm:t>
        <a:bodyPr/>
        <a:lstStyle/>
        <a:p>
          <a:endParaRPr lang="en-US"/>
        </a:p>
      </dgm:t>
    </dgm:pt>
    <dgm:pt modelId="{D27BBA2F-28C7-4702-945E-9B91C7912B37}" type="sibTrans" cxnId="{78CE2C04-EA95-4A58-A940-1458454559A4}">
      <dgm:prSet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329E9CA-73E7-4483-89F6-030103874875}">
      <dgm:prSet/>
      <dgm:spPr/>
      <dgm:t>
        <a:bodyPr/>
        <a:lstStyle/>
        <a:p>
          <a:endParaRPr lang="en-US"/>
        </a:p>
      </dgm:t>
    </dgm:pt>
    <dgm:pt modelId="{D1C6521C-7C11-42B8-AE12-C74D53BC246F}" type="parTrans" cxnId="{152E3A3D-72C7-446A-8396-318733CFC89D}">
      <dgm:prSet/>
      <dgm:spPr/>
      <dgm:t>
        <a:bodyPr/>
        <a:lstStyle/>
        <a:p>
          <a:endParaRPr lang="en-US"/>
        </a:p>
      </dgm:t>
    </dgm:pt>
    <dgm:pt modelId="{46554F53-2625-4706-BBEB-574865515877}" type="sibTrans" cxnId="{152E3A3D-72C7-446A-8396-318733CFC89D}">
      <dgm:prSet/>
      <dgm:spPr>
        <a:noFill/>
      </dgm:spPr>
      <dgm:t>
        <a:bodyPr/>
        <a:lstStyle/>
        <a:p>
          <a:endParaRPr lang="en-US"/>
        </a:p>
      </dgm:t>
    </dgm:pt>
    <dgm:pt modelId="{FBB0A658-B35A-46B2-9430-6F2A83198431}" type="pres">
      <dgm:prSet presAssocID="{74FD81B1-4811-4B4E-8218-33B65D802D60}" presName="Name0" presStyleCnt="0">
        <dgm:presLayoutVars>
          <dgm:chMax val="8"/>
          <dgm:chPref val="8"/>
          <dgm:dir/>
        </dgm:presLayoutVars>
      </dgm:prSet>
      <dgm:spPr/>
    </dgm:pt>
    <dgm:pt modelId="{13E3CCBC-F928-4F47-B03F-8C77C32C55F6}" type="pres">
      <dgm:prSet presAssocID="{0D93C79B-BDF4-4CFD-91C1-A95E609602DB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805EF3-2F01-4D99-9CBA-CF793793A785}" type="pres">
      <dgm:prSet presAssocID="{0D93C79B-BDF4-4CFD-91C1-A95E609602DB}" presName="image_accent_1" presStyleCnt="0"/>
      <dgm:spPr/>
    </dgm:pt>
    <dgm:pt modelId="{997AF17D-95C4-4C6A-96D4-E76976031C06}" type="pres">
      <dgm:prSet presAssocID="{0D93C79B-BDF4-4CFD-91C1-A95E609602DB}" presName="imageAccentRepeatNode" presStyleLbl="alignNode1" presStyleIdx="0" presStyleCnt="6" custLinFactNeighborX="89532" custLinFactNeighborY="-84831"/>
      <dgm:spPr/>
    </dgm:pt>
    <dgm:pt modelId="{811446A0-6DEC-43FC-8656-A398D119966B}" type="pres">
      <dgm:prSet presAssocID="{0D93C79B-BDF4-4CFD-91C1-A95E609602DB}" presName="accent_1" presStyleLbl="alignNode1" presStyleIdx="1" presStyleCnt="6" custLinFactX="-7058" custLinFactY="200000" custLinFactNeighborX="-100000" custLinFactNeighborY="247578"/>
      <dgm:spPr>
        <a:noFill/>
        <a:ln>
          <a:noFill/>
        </a:ln>
      </dgm:spPr>
    </dgm:pt>
    <dgm:pt modelId="{45F1FCB3-E3FF-4023-BB42-ABE1BE0F43EE}" type="pres">
      <dgm:prSet presAssocID="{E2EA5164-84D3-4F72-AF68-9AD547746BFD}" presName="image_1" presStyleCnt="0"/>
      <dgm:spPr/>
    </dgm:pt>
    <dgm:pt modelId="{03490AF8-18DD-4FA9-98C5-F2EDA75FCE21}" type="pres">
      <dgm:prSet presAssocID="{E2EA5164-84D3-4F72-AF68-9AD547746BFD}" presName="imageRepeatNode" presStyleLbl="fgImgPlace1" presStyleIdx="0" presStyleCnt="3" custLinFactNeighborX="98340" custLinFactNeighborY="-87726"/>
      <dgm:spPr/>
    </dgm:pt>
    <dgm:pt modelId="{4EDC6FEC-32F0-4D3D-9025-FA92D98D94EA}" type="pres">
      <dgm:prSet presAssocID="{5329E9CA-73E7-4483-89F6-030103874875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12309C8-356B-4B73-A1F9-73B8246B97A8}" type="pres">
      <dgm:prSet presAssocID="{5329E9CA-73E7-4483-89F6-030103874875}" presName="image_accent_2" presStyleCnt="0"/>
      <dgm:spPr/>
    </dgm:pt>
    <dgm:pt modelId="{4773728B-EEA4-4C68-A685-748F926A0CCA}" type="pres">
      <dgm:prSet presAssocID="{5329E9CA-73E7-4483-89F6-030103874875}" presName="imageAccentRepeatNode" presStyleLbl="alignNode1" presStyleIdx="2" presStyleCnt="6" custFlipVert="1" custFlipHor="0" custScaleX="95014" custScaleY="7402" custLinFactY="51391" custLinFactNeighborX="26130" custLinFactNeighborY="100000"/>
      <dgm:spPr>
        <a:noFill/>
        <a:ln>
          <a:noFill/>
        </a:ln>
      </dgm:spPr>
    </dgm:pt>
    <dgm:pt modelId="{F72EF6EE-5E84-448C-9E90-C195FBCE10AE}" type="pres">
      <dgm:prSet presAssocID="{46554F53-2625-4706-BBEB-574865515877}" presName="image_2" presStyleCnt="0"/>
      <dgm:spPr/>
    </dgm:pt>
    <dgm:pt modelId="{42BB88FB-2448-4161-AD1E-A0B2E56A331A}" type="pres">
      <dgm:prSet presAssocID="{46554F53-2625-4706-BBEB-574865515877}" presName="imageRepeatNode" presStyleLbl="fgImgPlace1" presStyleIdx="1" presStyleCnt="3" custLinFactX="100000" custLinFactNeighborX="181821" custLinFactNeighborY="-4484"/>
      <dgm:spPr/>
    </dgm:pt>
    <dgm:pt modelId="{81A12DB5-0A2A-432F-81AF-D67A660DD68C}" type="pres">
      <dgm:prSet presAssocID="{D596D09F-9912-470E-98E6-F8647E7F3B8C}" presName="image_accent_3" presStyleCnt="0"/>
      <dgm:spPr/>
    </dgm:pt>
    <dgm:pt modelId="{D45E402F-6916-4718-9D43-219C317E68FA}" type="pres">
      <dgm:prSet presAssocID="{D596D09F-9912-470E-98E6-F8647E7F3B8C}" presName="imageAccentRepeatNode" presStyleLbl="alignNode1" presStyleIdx="3" presStyleCnt="6" custLinFactY="100000" custLinFactNeighborX="58399" custLinFactNeighborY="100429"/>
      <dgm:spPr>
        <a:solidFill>
          <a:schemeClr val="accent3">
            <a:lumMod val="60000"/>
            <a:lumOff val="40000"/>
          </a:schemeClr>
        </a:solidFill>
        <a:ln>
          <a:solidFill>
            <a:schemeClr val="bg2">
              <a:lumMod val="25000"/>
            </a:schemeClr>
          </a:solidFill>
        </a:ln>
      </dgm:spPr>
    </dgm:pt>
    <dgm:pt modelId="{C24014B5-2D35-4824-BCCC-90BD6A32721F}" type="pres">
      <dgm:prSet presAssocID="{D596D09F-9912-470E-98E6-F8647E7F3B8C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D2368EC-1836-492D-9833-0BF4420BAE80}" type="pres">
      <dgm:prSet presAssocID="{D596D09F-9912-470E-98E6-F8647E7F3B8C}" presName="accent_2" presStyleLbl="alignNode1" presStyleIdx="4" presStyleCnt="6" custScaleX="93984" custScaleY="92818" custLinFactY="200000" custLinFactNeighborX="-9104" custLinFactNeighborY="204280"/>
      <dgm:spPr/>
    </dgm:pt>
    <dgm:pt modelId="{C5FB8C20-4CAB-4F80-8382-FC02D5E2A305}" type="pres">
      <dgm:prSet presAssocID="{D596D09F-9912-470E-98E6-F8647E7F3B8C}" presName="accent_3" presStyleLbl="alignNode1" presStyleIdx="5" presStyleCnt="6" custLinFactY="-46350" custLinFactNeighborX="-96944" custLinFactNeighborY="-100000"/>
      <dgm:spPr/>
    </dgm:pt>
    <dgm:pt modelId="{07DDB870-4012-4399-8285-E197DC9E7AE2}" type="pres">
      <dgm:prSet presAssocID="{D27BBA2F-28C7-4702-945E-9B91C7912B37}" presName="image_3" presStyleCnt="0"/>
      <dgm:spPr/>
    </dgm:pt>
    <dgm:pt modelId="{EE9A0DB8-2D49-4232-A379-CBCBAFFDAC63}" type="pres">
      <dgm:prSet presAssocID="{D27BBA2F-28C7-4702-945E-9B91C7912B37}" presName="imageRepeatNode" presStyleLbl="fgImgPlace1" presStyleIdx="2" presStyleCnt="3" custLinFactY="100000" custLinFactNeighborX="68178" custLinFactNeighborY="118187"/>
      <dgm:spPr/>
    </dgm:pt>
  </dgm:ptLst>
  <dgm:cxnLst>
    <dgm:cxn modelId="{78CE2C04-EA95-4A58-A940-1458454559A4}" srcId="{74FD81B1-4811-4B4E-8218-33B65D802D60}" destId="{D596D09F-9912-470E-98E6-F8647E7F3B8C}" srcOrd="2" destOrd="0" parTransId="{55F567D9-0CB6-4899-88CA-F09D2F001938}" sibTransId="{D27BBA2F-28C7-4702-945E-9B91C7912B37}"/>
    <dgm:cxn modelId="{97E3E912-06DB-4CFE-9BD3-1D5B5E2850A6}" type="presOf" srcId="{D27BBA2F-28C7-4702-945E-9B91C7912B37}" destId="{EE9A0DB8-2D49-4232-A379-CBCBAFFDAC63}" srcOrd="0" destOrd="0" presId="urn:microsoft.com/office/officeart/2008/layout/BubblePictureList"/>
    <dgm:cxn modelId="{152E3A3D-72C7-446A-8396-318733CFC89D}" srcId="{74FD81B1-4811-4B4E-8218-33B65D802D60}" destId="{5329E9CA-73E7-4483-89F6-030103874875}" srcOrd="1" destOrd="0" parTransId="{D1C6521C-7C11-42B8-AE12-C74D53BC246F}" sibTransId="{46554F53-2625-4706-BBEB-574865515877}"/>
    <dgm:cxn modelId="{B5F39164-4DBB-49E5-834B-8A2EDF38A2B0}" type="presOf" srcId="{D596D09F-9912-470E-98E6-F8647E7F3B8C}" destId="{C24014B5-2D35-4824-BCCC-90BD6A32721F}" srcOrd="0" destOrd="0" presId="urn:microsoft.com/office/officeart/2008/layout/BubblePictureList"/>
    <dgm:cxn modelId="{C4F95C65-C1A5-4A22-98CB-D545000B5374}" type="presOf" srcId="{0D93C79B-BDF4-4CFD-91C1-A95E609602DB}" destId="{13E3CCBC-F928-4F47-B03F-8C77C32C55F6}" srcOrd="0" destOrd="0" presId="urn:microsoft.com/office/officeart/2008/layout/BubblePictureList"/>
    <dgm:cxn modelId="{EEB93549-FEDD-4FB2-8EED-2AC9EF99F5C9}" type="presOf" srcId="{5329E9CA-73E7-4483-89F6-030103874875}" destId="{4EDC6FEC-32F0-4D3D-9025-FA92D98D94EA}" srcOrd="0" destOrd="0" presId="urn:microsoft.com/office/officeart/2008/layout/BubblePictureList"/>
    <dgm:cxn modelId="{4E7EBE59-2064-42EC-9842-8ECEA199F9AB}" type="presOf" srcId="{46554F53-2625-4706-BBEB-574865515877}" destId="{42BB88FB-2448-4161-AD1E-A0B2E56A331A}" srcOrd="0" destOrd="0" presId="urn:microsoft.com/office/officeart/2008/layout/BubblePictureList"/>
    <dgm:cxn modelId="{BC433AAB-7CC1-400B-9220-15091FD26D28}" srcId="{74FD81B1-4811-4B4E-8218-33B65D802D60}" destId="{0D93C79B-BDF4-4CFD-91C1-A95E609602DB}" srcOrd="0" destOrd="0" parTransId="{3D0D5DDA-F40E-40FE-8122-AA4C389836F1}" sibTransId="{E2EA5164-84D3-4F72-AF68-9AD547746BFD}"/>
    <dgm:cxn modelId="{AE31FAB1-7295-48DF-92DC-EC9F648BB343}" type="presOf" srcId="{74FD81B1-4811-4B4E-8218-33B65D802D60}" destId="{FBB0A658-B35A-46B2-9430-6F2A83198431}" srcOrd="0" destOrd="0" presId="urn:microsoft.com/office/officeart/2008/layout/BubblePictureList"/>
    <dgm:cxn modelId="{FFE38CFD-A2C3-4879-A1B6-314CCF3BB8C7}" type="presOf" srcId="{E2EA5164-84D3-4F72-AF68-9AD547746BFD}" destId="{03490AF8-18DD-4FA9-98C5-F2EDA75FCE21}" srcOrd="0" destOrd="0" presId="urn:microsoft.com/office/officeart/2008/layout/BubblePictureList"/>
    <dgm:cxn modelId="{BB68BFA7-23DF-4705-8775-B6FEFBB197B9}" type="presParOf" srcId="{FBB0A658-B35A-46B2-9430-6F2A83198431}" destId="{13E3CCBC-F928-4F47-B03F-8C77C32C55F6}" srcOrd="0" destOrd="0" presId="urn:microsoft.com/office/officeart/2008/layout/BubblePictureList"/>
    <dgm:cxn modelId="{BBEE7425-0B2D-4B73-89EE-4DDDE1E64629}" type="presParOf" srcId="{FBB0A658-B35A-46B2-9430-6F2A83198431}" destId="{F9805EF3-2F01-4D99-9CBA-CF793793A785}" srcOrd="1" destOrd="0" presId="urn:microsoft.com/office/officeart/2008/layout/BubblePictureList"/>
    <dgm:cxn modelId="{3E80E037-EAE5-4FA7-9AC9-3DF4C824E8AE}" type="presParOf" srcId="{F9805EF3-2F01-4D99-9CBA-CF793793A785}" destId="{997AF17D-95C4-4C6A-96D4-E76976031C06}" srcOrd="0" destOrd="0" presId="urn:microsoft.com/office/officeart/2008/layout/BubblePictureList"/>
    <dgm:cxn modelId="{5FDE98C1-1E84-4C13-B6E0-C35475F23EC8}" type="presParOf" srcId="{FBB0A658-B35A-46B2-9430-6F2A83198431}" destId="{811446A0-6DEC-43FC-8656-A398D119966B}" srcOrd="2" destOrd="0" presId="urn:microsoft.com/office/officeart/2008/layout/BubblePictureList"/>
    <dgm:cxn modelId="{90A30C17-B305-4C5C-8CC3-F4E66D5D327C}" type="presParOf" srcId="{FBB0A658-B35A-46B2-9430-6F2A83198431}" destId="{45F1FCB3-E3FF-4023-BB42-ABE1BE0F43EE}" srcOrd="3" destOrd="0" presId="urn:microsoft.com/office/officeart/2008/layout/BubblePictureList"/>
    <dgm:cxn modelId="{805A2155-62E9-4BC9-AB70-31B0DD866D9B}" type="presParOf" srcId="{45F1FCB3-E3FF-4023-BB42-ABE1BE0F43EE}" destId="{03490AF8-18DD-4FA9-98C5-F2EDA75FCE21}" srcOrd="0" destOrd="0" presId="urn:microsoft.com/office/officeart/2008/layout/BubblePictureList"/>
    <dgm:cxn modelId="{E28150EF-28EA-43F0-A7F2-FA6632CA35ED}" type="presParOf" srcId="{FBB0A658-B35A-46B2-9430-6F2A83198431}" destId="{4EDC6FEC-32F0-4D3D-9025-FA92D98D94EA}" srcOrd="4" destOrd="0" presId="urn:microsoft.com/office/officeart/2008/layout/BubblePictureList"/>
    <dgm:cxn modelId="{CB41DBEF-DD7E-4864-95C0-9059E4AD2F93}" type="presParOf" srcId="{FBB0A658-B35A-46B2-9430-6F2A83198431}" destId="{B12309C8-356B-4B73-A1F9-73B8246B97A8}" srcOrd="5" destOrd="0" presId="urn:microsoft.com/office/officeart/2008/layout/BubblePictureList"/>
    <dgm:cxn modelId="{3BF5AFD2-4D09-43DE-8F0A-3C4B89900163}" type="presParOf" srcId="{B12309C8-356B-4B73-A1F9-73B8246B97A8}" destId="{4773728B-EEA4-4C68-A685-748F926A0CCA}" srcOrd="0" destOrd="0" presId="urn:microsoft.com/office/officeart/2008/layout/BubblePictureList"/>
    <dgm:cxn modelId="{1B8DE45A-1DB1-41F2-AB6D-2EA401EACD2C}" type="presParOf" srcId="{FBB0A658-B35A-46B2-9430-6F2A83198431}" destId="{F72EF6EE-5E84-448C-9E90-C195FBCE10AE}" srcOrd="6" destOrd="0" presId="urn:microsoft.com/office/officeart/2008/layout/BubblePictureList"/>
    <dgm:cxn modelId="{07D45EC2-90D1-452A-BCCD-51B47D97A2B6}" type="presParOf" srcId="{F72EF6EE-5E84-448C-9E90-C195FBCE10AE}" destId="{42BB88FB-2448-4161-AD1E-A0B2E56A331A}" srcOrd="0" destOrd="0" presId="urn:microsoft.com/office/officeart/2008/layout/BubblePictureList"/>
    <dgm:cxn modelId="{6E955E8A-E666-4CE8-B87D-1D74F08334BF}" type="presParOf" srcId="{FBB0A658-B35A-46B2-9430-6F2A83198431}" destId="{81A12DB5-0A2A-432F-81AF-D67A660DD68C}" srcOrd="7" destOrd="0" presId="urn:microsoft.com/office/officeart/2008/layout/BubblePictureList"/>
    <dgm:cxn modelId="{77DEC2F1-28DA-4D84-BF8F-D9E2A6DF5029}" type="presParOf" srcId="{81A12DB5-0A2A-432F-81AF-D67A660DD68C}" destId="{D45E402F-6916-4718-9D43-219C317E68FA}" srcOrd="0" destOrd="0" presId="urn:microsoft.com/office/officeart/2008/layout/BubblePictureList"/>
    <dgm:cxn modelId="{B22B7652-BFC7-4E05-8C66-E9F25EF94771}" type="presParOf" srcId="{FBB0A658-B35A-46B2-9430-6F2A83198431}" destId="{C24014B5-2D35-4824-BCCC-90BD6A32721F}" srcOrd="8" destOrd="0" presId="urn:microsoft.com/office/officeart/2008/layout/BubblePictureList"/>
    <dgm:cxn modelId="{7595E00B-F499-466F-8F46-562FB62FC910}" type="presParOf" srcId="{FBB0A658-B35A-46B2-9430-6F2A83198431}" destId="{CD2368EC-1836-492D-9833-0BF4420BAE80}" srcOrd="9" destOrd="0" presId="urn:microsoft.com/office/officeart/2008/layout/BubblePictureList"/>
    <dgm:cxn modelId="{670113F0-BA43-4247-A616-72F27FD303F0}" type="presParOf" srcId="{FBB0A658-B35A-46B2-9430-6F2A83198431}" destId="{C5FB8C20-4CAB-4F80-8382-FC02D5E2A305}" srcOrd="10" destOrd="0" presId="urn:microsoft.com/office/officeart/2008/layout/BubblePictureList"/>
    <dgm:cxn modelId="{663E3EBF-4FA9-43F3-9652-A4FB02695F22}" type="presParOf" srcId="{FBB0A658-B35A-46B2-9430-6F2A83198431}" destId="{07DDB870-4012-4399-8285-E197DC9E7AE2}" srcOrd="11" destOrd="0" presId="urn:microsoft.com/office/officeart/2008/layout/BubblePictureList"/>
    <dgm:cxn modelId="{DB6140C0-35DA-44A6-882F-66B301BF4F36}" type="presParOf" srcId="{07DDB870-4012-4399-8285-E197DC9E7AE2}" destId="{EE9A0DB8-2D49-4232-A379-CBCBAFFDAC63}" srcOrd="0" destOrd="0" presId="urn:microsoft.com/office/officeart/2008/layout/BubblePicture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E58FE-2EC3-42AB-9C1F-E6E1F791F7CA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3D8F89-2178-41BC-BD0B-BB99542B05F0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2000" dirty="0"/>
            <a:t>Trivial</a:t>
          </a:r>
        </a:p>
      </dgm:t>
    </dgm:pt>
    <dgm:pt modelId="{19459918-2A74-4EC5-BACB-AA83C85EAAFC}" type="parTrans" cxnId="{A4500457-5EB2-4520-8AD6-F24262831F01}">
      <dgm:prSet/>
      <dgm:spPr/>
      <dgm:t>
        <a:bodyPr/>
        <a:lstStyle/>
        <a:p>
          <a:endParaRPr lang="en-US"/>
        </a:p>
      </dgm:t>
    </dgm:pt>
    <dgm:pt modelId="{EFDB8F3A-28CF-4CF7-AC31-26A17D984431}" type="sibTrans" cxnId="{A4500457-5EB2-4520-8AD6-F24262831F01}">
      <dgm:prSet/>
      <dgm:spPr/>
      <dgm:t>
        <a:bodyPr/>
        <a:lstStyle/>
        <a:p>
          <a:endParaRPr lang="en-US"/>
        </a:p>
      </dgm:t>
    </dgm:pt>
    <dgm:pt modelId="{0722A220-19D7-4FB9-B2E1-0F9E841AF82D}">
      <dgm:prSet custT="1"/>
      <dgm:spPr/>
      <dgm:t>
        <a:bodyPr/>
        <a:lstStyle/>
        <a:p>
          <a:r>
            <a:rPr lang="en-IN" sz="2000" dirty="0"/>
            <a:t>Inexplicable</a:t>
          </a:r>
          <a:endParaRPr lang="en-IN" sz="3300" dirty="0"/>
        </a:p>
      </dgm:t>
    </dgm:pt>
    <dgm:pt modelId="{4512A8F5-2A67-4D5A-8691-C38726C1442F}" type="parTrans" cxnId="{8D37DCD4-E4F3-48E4-84EC-CDC6653B7909}">
      <dgm:prSet/>
      <dgm:spPr/>
      <dgm:t>
        <a:bodyPr/>
        <a:lstStyle/>
        <a:p>
          <a:endParaRPr lang="en-US"/>
        </a:p>
      </dgm:t>
    </dgm:pt>
    <dgm:pt modelId="{04011FB9-B582-4A83-AE35-F711CE221996}" type="sibTrans" cxnId="{8D37DCD4-E4F3-48E4-84EC-CDC6653B7909}">
      <dgm:prSet/>
      <dgm:spPr/>
      <dgm:t>
        <a:bodyPr/>
        <a:lstStyle/>
        <a:p>
          <a:endParaRPr lang="en-US"/>
        </a:p>
      </dgm:t>
    </dgm:pt>
    <dgm:pt modelId="{E15DFA8A-5DD6-434E-B072-CEC2BD0D782B}">
      <dgm:prSet phldrT="[Text]" custT="1"/>
      <dgm:spPr/>
      <dgm:t>
        <a:bodyPr/>
        <a:lstStyle/>
        <a:p>
          <a:r>
            <a:rPr lang="en-IN" sz="1800" dirty="0"/>
            <a:t>People who brought dove soap also brought Barbie doll. What should the business do?</a:t>
          </a:r>
          <a:endParaRPr lang="en-US" sz="1800" dirty="0"/>
        </a:p>
      </dgm:t>
    </dgm:pt>
    <dgm:pt modelId="{857C8129-5B89-4DFB-9E03-463198A41328}" type="parTrans" cxnId="{3BBC5FCC-1732-433B-A3A1-8D0AD1B222C2}">
      <dgm:prSet/>
      <dgm:spPr/>
      <dgm:t>
        <a:bodyPr/>
        <a:lstStyle/>
        <a:p>
          <a:endParaRPr lang="en-US"/>
        </a:p>
      </dgm:t>
    </dgm:pt>
    <dgm:pt modelId="{3952E14F-7BE4-48E0-9FCB-7BE93208280E}" type="sibTrans" cxnId="{3BBC5FCC-1732-433B-A3A1-8D0AD1B222C2}">
      <dgm:prSet/>
      <dgm:spPr/>
      <dgm:t>
        <a:bodyPr/>
        <a:lstStyle/>
        <a:p>
          <a:endParaRPr lang="en-US"/>
        </a:p>
      </dgm:t>
    </dgm:pt>
    <dgm:pt modelId="{58D13D80-1785-4208-AFD3-BC0A63C32040}">
      <dgm:prSet phldrT="[Text]" custT="1"/>
      <dgm:spPr/>
      <dgm:t>
        <a:bodyPr/>
        <a:lstStyle/>
        <a:p>
          <a:r>
            <a:rPr lang="en-US" sz="2000" dirty="0"/>
            <a:t>Seemingly interesting but actually not  </a:t>
          </a:r>
        </a:p>
      </dgm:t>
    </dgm:pt>
    <dgm:pt modelId="{2C061BEB-2C60-4038-8271-00CF23848A7E}" type="sibTrans" cxnId="{ED432763-BCC4-4EF8-9776-0C30BA3000FC}">
      <dgm:prSet/>
      <dgm:spPr/>
      <dgm:t>
        <a:bodyPr/>
        <a:lstStyle/>
        <a:p>
          <a:endParaRPr lang="en-US"/>
        </a:p>
      </dgm:t>
    </dgm:pt>
    <dgm:pt modelId="{E14CF459-9954-4A81-80EB-D8C3CB619296}" type="parTrans" cxnId="{ED432763-BCC4-4EF8-9776-0C30BA3000FC}">
      <dgm:prSet/>
      <dgm:spPr/>
      <dgm:t>
        <a:bodyPr/>
        <a:lstStyle/>
        <a:p>
          <a:endParaRPr lang="en-US"/>
        </a:p>
      </dgm:t>
    </dgm:pt>
    <dgm:pt modelId="{40FC58CE-67B3-428E-96B5-2FBB68F10564}">
      <dgm:prSet phldrT="[Text]" custT="1"/>
      <dgm:spPr/>
      <dgm:t>
        <a:bodyPr/>
        <a:lstStyle/>
        <a:p>
          <a:r>
            <a:rPr lang="en-IN" sz="1600" dirty="0"/>
            <a:t>People </a:t>
          </a:r>
          <a:r>
            <a:rPr lang="en-IN" sz="1800" dirty="0"/>
            <a:t>buying</a:t>
          </a:r>
          <a:r>
            <a:rPr lang="en-IN" sz="1600" dirty="0"/>
            <a:t> conference calling facility also buy call forwarding service</a:t>
          </a:r>
          <a:endParaRPr lang="en-US" sz="1600" dirty="0"/>
        </a:p>
      </dgm:t>
    </dgm:pt>
    <dgm:pt modelId="{7897E519-1526-4EC6-A5D6-7DD315423C68}" type="parTrans" cxnId="{B0F47473-89D0-4113-B5A1-DF99C3FB47DC}">
      <dgm:prSet/>
      <dgm:spPr/>
      <dgm:t>
        <a:bodyPr/>
        <a:lstStyle/>
        <a:p>
          <a:endParaRPr lang="en-US"/>
        </a:p>
      </dgm:t>
    </dgm:pt>
    <dgm:pt modelId="{BF2B1DC0-F8D9-4A35-B30B-30F5902C5DC0}" type="sibTrans" cxnId="{B0F47473-89D0-4113-B5A1-DF99C3FB47DC}">
      <dgm:prSet/>
      <dgm:spPr/>
      <dgm:t>
        <a:bodyPr/>
        <a:lstStyle/>
        <a:p>
          <a:endParaRPr lang="en-US"/>
        </a:p>
      </dgm:t>
    </dgm:pt>
    <dgm:pt modelId="{8516215D-33D3-4DB7-906B-F94CA77E2AC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/>
            <a:t>People who buy shoes also buy socks</a:t>
          </a:r>
          <a:endParaRPr lang="en-US" sz="1800" dirty="0"/>
        </a:p>
      </dgm:t>
    </dgm:pt>
    <dgm:pt modelId="{ABCF7414-02A7-4C00-A9CB-327EFE53B3CF}" type="parTrans" cxnId="{0FC7C7B5-EBA9-4C7C-8278-7C505C1035CE}">
      <dgm:prSet/>
      <dgm:spPr/>
      <dgm:t>
        <a:bodyPr/>
        <a:lstStyle/>
        <a:p>
          <a:endParaRPr lang="en-US"/>
        </a:p>
      </dgm:t>
    </dgm:pt>
    <dgm:pt modelId="{B3EFA918-CDB1-4651-8881-1748F4D19092}" type="sibTrans" cxnId="{0FC7C7B5-EBA9-4C7C-8278-7C505C1035CE}">
      <dgm:prSet/>
      <dgm:spPr/>
      <dgm:t>
        <a:bodyPr/>
        <a:lstStyle/>
        <a:p>
          <a:endParaRPr lang="en-US"/>
        </a:p>
      </dgm:t>
    </dgm:pt>
    <dgm:pt modelId="{0C76A8BB-2CB1-4636-9366-AC77420D3C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/>
            <a:t>People who buy shirts also buy milk</a:t>
          </a:r>
        </a:p>
      </dgm:t>
    </dgm:pt>
    <dgm:pt modelId="{46557189-4893-426A-813A-5AD6260E1D46}" type="parTrans" cxnId="{4913639F-4CD6-4070-8BAA-BECEC668DF28}">
      <dgm:prSet/>
      <dgm:spPr/>
      <dgm:t>
        <a:bodyPr/>
        <a:lstStyle/>
        <a:p>
          <a:endParaRPr lang="en-US"/>
        </a:p>
      </dgm:t>
    </dgm:pt>
    <dgm:pt modelId="{6A3C2FAD-CBE6-4419-9BAC-A310996D10A9}" type="sibTrans" cxnId="{4913639F-4CD6-4070-8BAA-BECEC668DF28}">
      <dgm:prSet/>
      <dgm:spPr/>
      <dgm:t>
        <a:bodyPr/>
        <a:lstStyle/>
        <a:p>
          <a:endParaRPr lang="en-US"/>
        </a:p>
      </dgm:t>
    </dgm:pt>
    <dgm:pt modelId="{AD76871F-0865-4C51-BA20-EEB9ADDAA349}">
      <dgm:prSet phldrT="[Text]" custT="1"/>
      <dgm:spPr/>
      <dgm:t>
        <a:bodyPr/>
        <a:lstStyle/>
        <a:p>
          <a:r>
            <a:rPr lang="en-US" sz="2000" dirty="0"/>
            <a:t>Actionable</a:t>
          </a:r>
        </a:p>
      </dgm:t>
    </dgm:pt>
    <dgm:pt modelId="{AD86EB38-0EC4-4AAE-BD9C-CDC86087A120}" type="parTrans" cxnId="{39F6F0E5-ED90-4CBF-9539-5E2EEECE43BF}">
      <dgm:prSet/>
      <dgm:spPr/>
      <dgm:t>
        <a:bodyPr/>
        <a:lstStyle/>
        <a:p>
          <a:endParaRPr lang="en-US"/>
        </a:p>
      </dgm:t>
    </dgm:pt>
    <dgm:pt modelId="{01BC65F3-1D02-4AB6-9C2C-8D5363FFBF41}" type="sibTrans" cxnId="{39F6F0E5-ED90-4CBF-9539-5E2EEECE43BF}">
      <dgm:prSet/>
      <dgm:spPr/>
      <dgm:t>
        <a:bodyPr/>
        <a:lstStyle/>
        <a:p>
          <a:endParaRPr lang="en-US"/>
        </a:p>
      </dgm:t>
    </dgm:pt>
    <dgm:pt modelId="{B3EED172-9129-452C-BBC9-C8200D3224E6}" type="pres">
      <dgm:prSet presAssocID="{201E58FE-2EC3-42AB-9C1F-E6E1F791F7CA}" presName="linear" presStyleCnt="0">
        <dgm:presLayoutVars>
          <dgm:animLvl val="lvl"/>
          <dgm:resizeHandles val="exact"/>
        </dgm:presLayoutVars>
      </dgm:prSet>
      <dgm:spPr/>
    </dgm:pt>
    <dgm:pt modelId="{7A938784-C8FA-4AD5-97B0-214BE63461FB}" type="pres">
      <dgm:prSet presAssocID="{58D13D80-1785-4208-AFD3-BC0A63C32040}" presName="parentText" presStyleLbl="node1" presStyleIdx="0" presStyleCnt="4" custLinFactNeighborX="-5809" custLinFactNeighborY="-77171">
        <dgm:presLayoutVars>
          <dgm:chMax val="0"/>
          <dgm:bulletEnabled val="1"/>
        </dgm:presLayoutVars>
      </dgm:prSet>
      <dgm:spPr/>
    </dgm:pt>
    <dgm:pt modelId="{D15C1B99-F766-459D-A2B5-DDFA5532238F}" type="pres">
      <dgm:prSet presAssocID="{58D13D80-1785-4208-AFD3-BC0A63C32040}" presName="childText" presStyleLbl="revTx" presStyleIdx="0" presStyleCnt="4" custScaleY="71101">
        <dgm:presLayoutVars>
          <dgm:bulletEnabled val="1"/>
        </dgm:presLayoutVars>
      </dgm:prSet>
      <dgm:spPr/>
    </dgm:pt>
    <dgm:pt modelId="{829802F7-1839-4AA4-8712-4617DBBDB80C}" type="pres">
      <dgm:prSet presAssocID="{373D8F89-2178-41BC-BD0B-BB99542B05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123E66-3353-4E43-8188-818538DB7DF3}" type="pres">
      <dgm:prSet presAssocID="{373D8F89-2178-41BC-BD0B-BB99542B05F0}" presName="childText" presStyleLbl="revTx" presStyleIdx="1" presStyleCnt="4" custScaleY="56652">
        <dgm:presLayoutVars>
          <dgm:bulletEnabled val="1"/>
        </dgm:presLayoutVars>
      </dgm:prSet>
      <dgm:spPr/>
    </dgm:pt>
    <dgm:pt modelId="{C52662CF-278C-45C3-8280-BFD77CED39E8}" type="pres">
      <dgm:prSet presAssocID="{0722A220-19D7-4FB9-B2E1-0F9E841AF8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BEB2B1-BF78-4621-B085-8A2C79F283BA}" type="pres">
      <dgm:prSet presAssocID="{0722A220-19D7-4FB9-B2E1-0F9E841AF82D}" presName="childText" presStyleLbl="revTx" presStyleIdx="2" presStyleCnt="4" custScaleY="73008">
        <dgm:presLayoutVars>
          <dgm:bulletEnabled val="1"/>
        </dgm:presLayoutVars>
      </dgm:prSet>
      <dgm:spPr/>
    </dgm:pt>
    <dgm:pt modelId="{FD3D7270-5B37-43D8-B777-3BD67EF40644}" type="pres">
      <dgm:prSet presAssocID="{AD76871F-0865-4C51-BA20-EEB9ADDAA34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29BCC0-B10E-42AF-9FFB-84E356D192D5}" type="pres">
      <dgm:prSet presAssocID="{AD76871F-0865-4C51-BA20-EEB9ADDAA34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365980C-A2AD-46CE-80E0-45B250AE7E0C}" type="presOf" srcId="{8516215D-33D3-4DB7-906B-F94CA77E2ACC}" destId="{09123E66-3353-4E43-8188-818538DB7DF3}" srcOrd="0" destOrd="0" presId="urn:microsoft.com/office/officeart/2005/8/layout/vList2"/>
    <dgm:cxn modelId="{6C8FCE15-6173-48C5-869D-06A1A14EADBD}" type="presOf" srcId="{0722A220-19D7-4FB9-B2E1-0F9E841AF82D}" destId="{C52662CF-278C-45C3-8280-BFD77CED39E8}" srcOrd="0" destOrd="0" presId="urn:microsoft.com/office/officeart/2005/8/layout/vList2"/>
    <dgm:cxn modelId="{EAD1591B-DE60-488C-9000-0153FDED0BC0}" type="presOf" srcId="{40FC58CE-67B3-428E-96B5-2FBB68F10564}" destId="{D15C1B99-F766-459D-A2B5-DDFA5532238F}" srcOrd="0" destOrd="0" presId="urn:microsoft.com/office/officeart/2005/8/layout/vList2"/>
    <dgm:cxn modelId="{6EDE5F25-A22E-4FB9-B337-4631A5066DF8}" type="presOf" srcId="{0C76A8BB-2CB1-4636-9366-AC77420D3CAA}" destId="{2EBEB2B1-BF78-4621-B085-8A2C79F283BA}" srcOrd="0" destOrd="0" presId="urn:microsoft.com/office/officeart/2005/8/layout/vList2"/>
    <dgm:cxn modelId="{ED432763-BCC4-4EF8-9776-0C30BA3000FC}" srcId="{201E58FE-2EC3-42AB-9C1F-E6E1F791F7CA}" destId="{58D13D80-1785-4208-AFD3-BC0A63C32040}" srcOrd="0" destOrd="0" parTransId="{E14CF459-9954-4A81-80EB-D8C3CB619296}" sibTransId="{2C061BEB-2C60-4038-8271-00CF23848A7E}"/>
    <dgm:cxn modelId="{EEE52D64-23A0-430D-9AFA-C0EC5832DAD9}" type="presOf" srcId="{AD76871F-0865-4C51-BA20-EEB9ADDAA349}" destId="{FD3D7270-5B37-43D8-B777-3BD67EF40644}" srcOrd="0" destOrd="0" presId="urn:microsoft.com/office/officeart/2005/8/layout/vList2"/>
    <dgm:cxn modelId="{3B361472-5DC8-43A0-9FC7-752F42CDFAFE}" type="presOf" srcId="{201E58FE-2EC3-42AB-9C1F-E6E1F791F7CA}" destId="{B3EED172-9129-452C-BBC9-C8200D3224E6}" srcOrd="0" destOrd="0" presId="urn:microsoft.com/office/officeart/2005/8/layout/vList2"/>
    <dgm:cxn modelId="{B0F47473-89D0-4113-B5A1-DF99C3FB47DC}" srcId="{58D13D80-1785-4208-AFD3-BC0A63C32040}" destId="{40FC58CE-67B3-428E-96B5-2FBB68F10564}" srcOrd="0" destOrd="0" parTransId="{7897E519-1526-4EC6-A5D6-7DD315423C68}" sibTransId="{BF2B1DC0-F8D9-4A35-B30B-30F5902C5DC0}"/>
    <dgm:cxn modelId="{A4500457-5EB2-4520-8AD6-F24262831F01}" srcId="{201E58FE-2EC3-42AB-9C1F-E6E1F791F7CA}" destId="{373D8F89-2178-41BC-BD0B-BB99542B05F0}" srcOrd="1" destOrd="0" parTransId="{19459918-2A74-4EC5-BACB-AA83C85EAAFC}" sibTransId="{EFDB8F3A-28CF-4CF7-AC31-26A17D984431}"/>
    <dgm:cxn modelId="{4913639F-4CD6-4070-8BAA-BECEC668DF28}" srcId="{0722A220-19D7-4FB9-B2E1-0F9E841AF82D}" destId="{0C76A8BB-2CB1-4636-9366-AC77420D3CAA}" srcOrd="0" destOrd="0" parTransId="{46557189-4893-426A-813A-5AD6260E1D46}" sibTransId="{6A3C2FAD-CBE6-4419-9BAC-A310996D10A9}"/>
    <dgm:cxn modelId="{A3B4B3B5-BE81-4BCC-A91F-292B1D933F50}" type="presOf" srcId="{E15DFA8A-5DD6-434E-B072-CEC2BD0D782B}" destId="{5729BCC0-B10E-42AF-9FFB-84E356D192D5}" srcOrd="0" destOrd="0" presId="urn:microsoft.com/office/officeart/2005/8/layout/vList2"/>
    <dgm:cxn modelId="{0FC7C7B5-EBA9-4C7C-8278-7C505C1035CE}" srcId="{373D8F89-2178-41BC-BD0B-BB99542B05F0}" destId="{8516215D-33D3-4DB7-906B-F94CA77E2ACC}" srcOrd="0" destOrd="0" parTransId="{ABCF7414-02A7-4C00-A9CB-327EFE53B3CF}" sibTransId="{B3EFA918-CDB1-4651-8881-1748F4D19092}"/>
    <dgm:cxn modelId="{3BBC5FCC-1732-433B-A3A1-8D0AD1B222C2}" srcId="{AD76871F-0865-4C51-BA20-EEB9ADDAA349}" destId="{E15DFA8A-5DD6-434E-B072-CEC2BD0D782B}" srcOrd="0" destOrd="0" parTransId="{857C8129-5B89-4DFB-9E03-463198A41328}" sibTransId="{3952E14F-7BE4-48E0-9FCB-7BE93208280E}"/>
    <dgm:cxn modelId="{AE6CF9D3-F3F4-4BCD-A9F9-3882E1E06CC4}" type="presOf" srcId="{373D8F89-2178-41BC-BD0B-BB99542B05F0}" destId="{829802F7-1839-4AA4-8712-4617DBBDB80C}" srcOrd="0" destOrd="0" presId="urn:microsoft.com/office/officeart/2005/8/layout/vList2"/>
    <dgm:cxn modelId="{8D37DCD4-E4F3-48E4-84EC-CDC6653B7909}" srcId="{201E58FE-2EC3-42AB-9C1F-E6E1F791F7CA}" destId="{0722A220-19D7-4FB9-B2E1-0F9E841AF82D}" srcOrd="2" destOrd="0" parTransId="{4512A8F5-2A67-4D5A-8691-C38726C1442F}" sibTransId="{04011FB9-B582-4A83-AE35-F711CE221996}"/>
    <dgm:cxn modelId="{39F6F0E5-ED90-4CBF-9539-5E2EEECE43BF}" srcId="{201E58FE-2EC3-42AB-9C1F-E6E1F791F7CA}" destId="{AD76871F-0865-4C51-BA20-EEB9ADDAA349}" srcOrd="3" destOrd="0" parTransId="{AD86EB38-0EC4-4AAE-BD9C-CDC86087A120}" sibTransId="{01BC65F3-1D02-4AB6-9C2C-8D5363FFBF41}"/>
    <dgm:cxn modelId="{424F85EC-77FB-4C11-8AF6-30DDA560D9E6}" type="presOf" srcId="{58D13D80-1785-4208-AFD3-BC0A63C32040}" destId="{7A938784-C8FA-4AD5-97B0-214BE63461FB}" srcOrd="0" destOrd="0" presId="urn:microsoft.com/office/officeart/2005/8/layout/vList2"/>
    <dgm:cxn modelId="{335C918C-87C7-4A4B-BA36-73C3CEBAE0E0}" type="presParOf" srcId="{B3EED172-9129-452C-BBC9-C8200D3224E6}" destId="{7A938784-C8FA-4AD5-97B0-214BE63461FB}" srcOrd="0" destOrd="0" presId="urn:microsoft.com/office/officeart/2005/8/layout/vList2"/>
    <dgm:cxn modelId="{DD8203EE-AB78-4A84-B666-D684EBEE694A}" type="presParOf" srcId="{B3EED172-9129-452C-BBC9-C8200D3224E6}" destId="{D15C1B99-F766-459D-A2B5-DDFA5532238F}" srcOrd="1" destOrd="0" presId="urn:microsoft.com/office/officeart/2005/8/layout/vList2"/>
    <dgm:cxn modelId="{D108CBC7-EA72-485F-9BF2-B54D7BB8A07F}" type="presParOf" srcId="{B3EED172-9129-452C-BBC9-C8200D3224E6}" destId="{829802F7-1839-4AA4-8712-4617DBBDB80C}" srcOrd="2" destOrd="0" presId="urn:microsoft.com/office/officeart/2005/8/layout/vList2"/>
    <dgm:cxn modelId="{A8E001CF-5FB2-4533-9D4B-832E7C5B38E8}" type="presParOf" srcId="{B3EED172-9129-452C-BBC9-C8200D3224E6}" destId="{09123E66-3353-4E43-8188-818538DB7DF3}" srcOrd="3" destOrd="0" presId="urn:microsoft.com/office/officeart/2005/8/layout/vList2"/>
    <dgm:cxn modelId="{922A0A76-37EB-41AF-A1EA-A05A43F0648A}" type="presParOf" srcId="{B3EED172-9129-452C-BBC9-C8200D3224E6}" destId="{C52662CF-278C-45C3-8280-BFD77CED39E8}" srcOrd="4" destOrd="0" presId="urn:microsoft.com/office/officeart/2005/8/layout/vList2"/>
    <dgm:cxn modelId="{E18A64D8-0042-46AB-97AB-7B5E34374D5E}" type="presParOf" srcId="{B3EED172-9129-452C-BBC9-C8200D3224E6}" destId="{2EBEB2B1-BF78-4621-B085-8A2C79F283BA}" srcOrd="5" destOrd="0" presId="urn:microsoft.com/office/officeart/2005/8/layout/vList2"/>
    <dgm:cxn modelId="{94C74DF9-DFEE-4D21-8688-A155F3A3057B}" type="presParOf" srcId="{B3EED172-9129-452C-BBC9-C8200D3224E6}" destId="{FD3D7270-5B37-43D8-B777-3BD67EF40644}" srcOrd="6" destOrd="0" presId="urn:microsoft.com/office/officeart/2005/8/layout/vList2"/>
    <dgm:cxn modelId="{F3B88D28-44EA-413F-A59F-CABEAD06E486}" type="presParOf" srcId="{B3EED172-9129-452C-BBC9-C8200D3224E6}" destId="{5729BCC0-B10E-42AF-9FFB-84E356D192D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B1BC01-3EA5-4533-AB71-A836216BF14A}" type="doc">
      <dgm:prSet loTypeId="urn:microsoft.com/office/officeart/2011/layout/ConvergingText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C2A469-806E-43ED-A949-FDF1EDAA85F0}">
      <dgm:prSet phldrT="[Text]"/>
      <dgm:spPr/>
      <dgm:t>
        <a:bodyPr/>
        <a:lstStyle/>
        <a:p>
          <a:pPr algn="l"/>
          <a:r>
            <a:rPr lang="en-US" dirty="0"/>
            <a:t>    Z  (Sauce)</a:t>
          </a:r>
        </a:p>
      </dgm:t>
    </dgm:pt>
    <dgm:pt modelId="{403DE219-E9BD-45AE-85BE-104EEA1D1CFB}" type="parTrans" cxnId="{1BCB2E9C-EC18-4A24-BD1C-5C7E19ED468A}">
      <dgm:prSet/>
      <dgm:spPr/>
      <dgm:t>
        <a:bodyPr/>
        <a:lstStyle/>
        <a:p>
          <a:endParaRPr lang="en-US"/>
        </a:p>
      </dgm:t>
    </dgm:pt>
    <dgm:pt modelId="{B133F982-9428-4AE1-93B6-B92DD8FD9CBC}" type="sibTrans" cxnId="{1BCB2E9C-EC18-4A24-BD1C-5C7E19ED468A}">
      <dgm:prSet/>
      <dgm:spPr/>
      <dgm:t>
        <a:bodyPr/>
        <a:lstStyle/>
        <a:p>
          <a:endParaRPr lang="en-US"/>
        </a:p>
      </dgm:t>
    </dgm:pt>
    <dgm:pt modelId="{D307DCA5-B93A-4039-A9AA-A50057BD0E97}">
      <dgm:prSet phldrT="[Text]"/>
      <dgm:spPr/>
      <dgm:t>
        <a:bodyPr/>
        <a:lstStyle/>
        <a:p>
          <a:r>
            <a:rPr lang="en-US" dirty="0"/>
            <a:t>A (Pizza Crust)</a:t>
          </a:r>
        </a:p>
      </dgm:t>
    </dgm:pt>
    <dgm:pt modelId="{79944DD6-E3F5-48CF-A96B-7932D4CAC948}" type="parTrans" cxnId="{B77B00E8-44E9-4336-8D0E-C2F84BFC1CE1}">
      <dgm:prSet/>
      <dgm:spPr/>
      <dgm:t>
        <a:bodyPr/>
        <a:lstStyle/>
        <a:p>
          <a:endParaRPr lang="en-US"/>
        </a:p>
      </dgm:t>
    </dgm:pt>
    <dgm:pt modelId="{C3891B4A-2E89-46F3-868E-90267D9E0367}" type="sibTrans" cxnId="{B77B00E8-44E9-4336-8D0E-C2F84BFC1CE1}">
      <dgm:prSet/>
      <dgm:spPr/>
      <dgm:t>
        <a:bodyPr/>
        <a:lstStyle/>
        <a:p>
          <a:endParaRPr lang="en-US"/>
        </a:p>
      </dgm:t>
    </dgm:pt>
    <dgm:pt modelId="{B6E8DD15-0DDA-4214-82F9-B3EE77D71F6B}">
      <dgm:prSet phldrT="[Text]"/>
      <dgm:spPr/>
      <dgm:t>
        <a:bodyPr/>
        <a:lstStyle/>
        <a:p>
          <a:r>
            <a:rPr lang="en-US" dirty="0"/>
            <a:t>B (Toppings)</a:t>
          </a:r>
        </a:p>
      </dgm:t>
    </dgm:pt>
    <dgm:pt modelId="{08D02C39-CE59-449F-B0AC-738AB3F56678}" type="parTrans" cxnId="{46D0DCA0-82E9-4B51-82B7-7D142221BE4A}">
      <dgm:prSet/>
      <dgm:spPr/>
      <dgm:t>
        <a:bodyPr/>
        <a:lstStyle/>
        <a:p>
          <a:endParaRPr lang="en-US"/>
        </a:p>
      </dgm:t>
    </dgm:pt>
    <dgm:pt modelId="{2B8476DD-FB72-42E4-868E-894F16D46631}" type="sibTrans" cxnId="{46D0DCA0-82E9-4B51-82B7-7D142221BE4A}">
      <dgm:prSet/>
      <dgm:spPr/>
      <dgm:t>
        <a:bodyPr/>
        <a:lstStyle/>
        <a:p>
          <a:endParaRPr lang="en-US"/>
        </a:p>
      </dgm:t>
    </dgm:pt>
    <dgm:pt modelId="{03CFA2A2-7910-49DC-B4EA-5314BC5CDB72}">
      <dgm:prSet phldrT="[Text]"/>
      <dgm:spPr/>
      <dgm:t>
        <a:bodyPr/>
        <a:lstStyle/>
        <a:p>
          <a:r>
            <a:rPr lang="en-US" dirty="0"/>
            <a:t>C (Cheese)</a:t>
          </a:r>
        </a:p>
      </dgm:t>
    </dgm:pt>
    <dgm:pt modelId="{36924760-6A0D-4256-A992-A060D5907467}" type="parTrans" cxnId="{CAB9D3D0-37C9-4284-87B7-96711F92D302}">
      <dgm:prSet/>
      <dgm:spPr/>
      <dgm:t>
        <a:bodyPr/>
        <a:lstStyle/>
        <a:p>
          <a:endParaRPr lang="en-US"/>
        </a:p>
      </dgm:t>
    </dgm:pt>
    <dgm:pt modelId="{1723BFFB-70E5-4023-BC98-9AB8DE6DECDA}" type="sibTrans" cxnId="{CAB9D3D0-37C9-4284-87B7-96711F92D302}">
      <dgm:prSet/>
      <dgm:spPr/>
      <dgm:t>
        <a:bodyPr/>
        <a:lstStyle/>
        <a:p>
          <a:endParaRPr lang="en-US"/>
        </a:p>
      </dgm:t>
    </dgm:pt>
    <dgm:pt modelId="{D75F1855-2B12-4365-804B-8522A90ED194}" type="pres">
      <dgm:prSet presAssocID="{53B1BC01-3EA5-4533-AB71-A836216BF14A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159417CC-1DE1-4D03-8A50-6C3E3B271DB4}" type="pres">
      <dgm:prSet presAssocID="{2EC2A469-806E-43ED-A949-FDF1EDAA85F0}" presName="composite" presStyleCnt="0"/>
      <dgm:spPr/>
    </dgm:pt>
    <dgm:pt modelId="{281FF004-6923-45E4-AB7B-6C024EB1D800}" type="pres">
      <dgm:prSet presAssocID="{2EC2A469-806E-43ED-A949-FDF1EDAA85F0}" presName="ParentAccent1" presStyleLbl="alignNode1" presStyleIdx="0" presStyleCnt="34"/>
      <dgm:spPr/>
    </dgm:pt>
    <dgm:pt modelId="{BCC135A3-CA67-4657-A089-EA4BDD51377F}" type="pres">
      <dgm:prSet presAssocID="{2EC2A469-806E-43ED-A949-FDF1EDAA85F0}" presName="ParentAccent2" presStyleLbl="alignNode1" presStyleIdx="1" presStyleCnt="34"/>
      <dgm:spPr/>
    </dgm:pt>
    <dgm:pt modelId="{B0210F8E-ED45-4BEE-B9E0-906B2DEA8BA2}" type="pres">
      <dgm:prSet presAssocID="{2EC2A469-806E-43ED-A949-FDF1EDAA85F0}" presName="ParentAccent3" presStyleLbl="alignNode1" presStyleIdx="2" presStyleCnt="34"/>
      <dgm:spPr/>
    </dgm:pt>
    <dgm:pt modelId="{2DCA17AF-33B8-49B3-B43D-738A58F866AB}" type="pres">
      <dgm:prSet presAssocID="{2EC2A469-806E-43ED-A949-FDF1EDAA85F0}" presName="ParentAccent4" presStyleLbl="alignNode1" presStyleIdx="3" presStyleCnt="34"/>
      <dgm:spPr/>
    </dgm:pt>
    <dgm:pt modelId="{3E8E3F5C-8BC8-46F1-A325-D061DCA817B4}" type="pres">
      <dgm:prSet presAssocID="{2EC2A469-806E-43ED-A949-FDF1EDAA85F0}" presName="ParentAccent5" presStyleLbl="alignNode1" presStyleIdx="4" presStyleCnt="34"/>
      <dgm:spPr/>
    </dgm:pt>
    <dgm:pt modelId="{8C886442-9221-417D-81E0-861227445D24}" type="pres">
      <dgm:prSet presAssocID="{2EC2A469-806E-43ED-A949-FDF1EDAA85F0}" presName="ParentAccent6" presStyleLbl="alignNode1" presStyleIdx="5" presStyleCnt="34"/>
      <dgm:spPr/>
    </dgm:pt>
    <dgm:pt modelId="{FA37157D-0A2E-41AE-BEC8-40FE81829885}" type="pres">
      <dgm:prSet presAssocID="{2EC2A469-806E-43ED-A949-FDF1EDAA85F0}" presName="ParentAccent7" presStyleLbl="alignNode1" presStyleIdx="6" presStyleCnt="34"/>
      <dgm:spPr/>
    </dgm:pt>
    <dgm:pt modelId="{DB654C5E-F482-4745-8B70-6739F9B7D23F}" type="pres">
      <dgm:prSet presAssocID="{2EC2A469-806E-43ED-A949-FDF1EDAA85F0}" presName="ParentAccent8" presStyleLbl="alignNode1" presStyleIdx="7" presStyleCnt="34"/>
      <dgm:spPr/>
    </dgm:pt>
    <dgm:pt modelId="{41D7D539-2C60-40B5-9988-B19CD1D1CBF6}" type="pres">
      <dgm:prSet presAssocID="{2EC2A469-806E-43ED-A949-FDF1EDAA85F0}" presName="ParentAccent9" presStyleLbl="alignNode1" presStyleIdx="8" presStyleCnt="34"/>
      <dgm:spPr/>
    </dgm:pt>
    <dgm:pt modelId="{3A497D78-1362-4526-8992-1F0075A63B01}" type="pres">
      <dgm:prSet presAssocID="{2EC2A469-806E-43ED-A949-FDF1EDAA85F0}" presName="ParentAccent10" presStyleLbl="alignNode1" presStyleIdx="9" presStyleCnt="34"/>
      <dgm:spPr/>
    </dgm:pt>
    <dgm:pt modelId="{EFFD4846-ACA3-416E-BC10-E8F7B10D24C6}" type="pres">
      <dgm:prSet presAssocID="{2EC2A469-806E-43ED-A949-FDF1EDAA85F0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9060DBA3-4494-4F27-AD9D-D6888C66E5FE}" type="pres">
      <dgm:prSet presAssocID="{D307DCA5-B93A-4039-A9AA-A50057BD0E97}" presName="Child1Accent1" presStyleLbl="alignNode1" presStyleIdx="11" presStyleCnt="34"/>
      <dgm:spPr/>
    </dgm:pt>
    <dgm:pt modelId="{49F2A11C-2F45-4758-B496-B0661D72972C}" type="pres">
      <dgm:prSet presAssocID="{D307DCA5-B93A-4039-A9AA-A50057BD0E97}" presName="Child1Accent2" presStyleLbl="alignNode1" presStyleIdx="12" presStyleCnt="34"/>
      <dgm:spPr/>
    </dgm:pt>
    <dgm:pt modelId="{1127F624-D186-4598-90D1-4D058243CACF}" type="pres">
      <dgm:prSet presAssocID="{D307DCA5-B93A-4039-A9AA-A50057BD0E97}" presName="Child1Accent3" presStyleLbl="alignNode1" presStyleIdx="13" presStyleCnt="34"/>
      <dgm:spPr/>
    </dgm:pt>
    <dgm:pt modelId="{84C6CBB7-74AF-43D9-971E-280D8BB93050}" type="pres">
      <dgm:prSet presAssocID="{D307DCA5-B93A-4039-A9AA-A50057BD0E97}" presName="Child1Accent4" presStyleLbl="alignNode1" presStyleIdx="14" presStyleCnt="34"/>
      <dgm:spPr/>
    </dgm:pt>
    <dgm:pt modelId="{5F4B24F5-FFF8-48CD-ADC1-18D2CF006D5B}" type="pres">
      <dgm:prSet presAssocID="{D307DCA5-B93A-4039-A9AA-A50057BD0E97}" presName="Child1Accent5" presStyleLbl="alignNode1" presStyleIdx="15" presStyleCnt="34"/>
      <dgm:spPr/>
    </dgm:pt>
    <dgm:pt modelId="{5EE12932-85A2-4001-B8F0-000B6B350459}" type="pres">
      <dgm:prSet presAssocID="{D307DCA5-B93A-4039-A9AA-A50057BD0E97}" presName="Child1Accent6" presStyleLbl="alignNode1" presStyleIdx="16" presStyleCnt="34"/>
      <dgm:spPr/>
    </dgm:pt>
    <dgm:pt modelId="{3B689A51-BE9B-4EFF-9A22-BD8B260C2199}" type="pres">
      <dgm:prSet presAssocID="{D307DCA5-B93A-4039-A9AA-A50057BD0E97}" presName="Child1Accent7" presStyleLbl="alignNode1" presStyleIdx="17" presStyleCnt="34"/>
      <dgm:spPr/>
    </dgm:pt>
    <dgm:pt modelId="{49BFAEE7-64C6-4B67-9E60-FDF3548676BD}" type="pres">
      <dgm:prSet presAssocID="{D307DCA5-B93A-4039-A9AA-A50057BD0E97}" presName="Child1Accent8" presStyleLbl="alignNode1" presStyleIdx="18" presStyleCnt="34"/>
      <dgm:spPr/>
    </dgm:pt>
    <dgm:pt modelId="{4E08A394-FCC3-447D-9905-9E1E3B101EAE}" type="pres">
      <dgm:prSet presAssocID="{D307DCA5-B93A-4039-A9AA-A50057BD0E97}" presName="Child1Accent9" presStyleLbl="alignNode1" presStyleIdx="19" presStyleCnt="34"/>
      <dgm:spPr/>
    </dgm:pt>
    <dgm:pt modelId="{4E413BA1-35AA-4BB8-8DC1-8F8D9CB5BC58}" type="pres">
      <dgm:prSet presAssocID="{D307DCA5-B93A-4039-A9AA-A50057BD0E97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470DD65B-CD5F-488B-A0D1-DEC55D8FFCF9}" type="pres">
      <dgm:prSet presAssocID="{B6E8DD15-0DDA-4214-82F9-B3EE77D71F6B}" presName="Child2Accent1" presStyleLbl="alignNode1" presStyleIdx="20" presStyleCnt="34"/>
      <dgm:spPr/>
    </dgm:pt>
    <dgm:pt modelId="{F8BA8384-4029-44AB-95F0-8EA086116FAF}" type="pres">
      <dgm:prSet presAssocID="{B6E8DD15-0DDA-4214-82F9-B3EE77D71F6B}" presName="Child2Accent2" presStyleLbl="alignNode1" presStyleIdx="21" presStyleCnt="34"/>
      <dgm:spPr/>
    </dgm:pt>
    <dgm:pt modelId="{2DC4F8B4-9F9D-45C9-ABE9-11E0F1AD3CB0}" type="pres">
      <dgm:prSet presAssocID="{B6E8DD15-0DDA-4214-82F9-B3EE77D71F6B}" presName="Child2Accent3" presStyleLbl="alignNode1" presStyleIdx="22" presStyleCnt="34"/>
      <dgm:spPr/>
    </dgm:pt>
    <dgm:pt modelId="{1E8B7BAD-AA2F-4848-9D6C-0A3471828962}" type="pres">
      <dgm:prSet presAssocID="{B6E8DD15-0DDA-4214-82F9-B3EE77D71F6B}" presName="Child2Accent4" presStyleLbl="alignNode1" presStyleIdx="23" presStyleCnt="34"/>
      <dgm:spPr/>
    </dgm:pt>
    <dgm:pt modelId="{2F818A55-E356-44B4-BBFA-02BE4529D77C}" type="pres">
      <dgm:prSet presAssocID="{B6E8DD15-0DDA-4214-82F9-B3EE77D71F6B}" presName="Child2Accent5" presStyleLbl="alignNode1" presStyleIdx="24" presStyleCnt="34"/>
      <dgm:spPr/>
    </dgm:pt>
    <dgm:pt modelId="{E8D6865F-98EC-4F0C-A449-DB5CD5B36A65}" type="pres">
      <dgm:prSet presAssocID="{B6E8DD15-0DDA-4214-82F9-B3EE77D71F6B}" presName="Child2Accent6" presStyleLbl="alignNode1" presStyleIdx="25" presStyleCnt="34"/>
      <dgm:spPr/>
    </dgm:pt>
    <dgm:pt modelId="{BF1FE8BD-A721-48AA-8E63-FE2BC87A4338}" type="pres">
      <dgm:prSet presAssocID="{B6E8DD15-0DDA-4214-82F9-B3EE77D71F6B}" presName="Child2Accent7" presStyleLbl="alignNode1" presStyleIdx="26" presStyleCnt="34"/>
      <dgm:spPr/>
    </dgm:pt>
    <dgm:pt modelId="{5B7370AF-CD0B-4EBD-9629-579C9626FC60}" type="pres">
      <dgm:prSet presAssocID="{B6E8DD15-0DDA-4214-82F9-B3EE77D71F6B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FA932498-B72A-4D42-922F-D5756DDD201E}" type="pres">
      <dgm:prSet presAssocID="{03CFA2A2-7910-49DC-B4EA-5314BC5CDB72}" presName="Child3Accent1" presStyleLbl="alignNode1" presStyleIdx="27" presStyleCnt="34"/>
      <dgm:spPr/>
    </dgm:pt>
    <dgm:pt modelId="{C650ABC8-7439-4411-9CCF-5A49030B9B49}" type="pres">
      <dgm:prSet presAssocID="{03CFA2A2-7910-49DC-B4EA-5314BC5CDB72}" presName="Child3Accent2" presStyleLbl="alignNode1" presStyleIdx="28" presStyleCnt="34"/>
      <dgm:spPr/>
    </dgm:pt>
    <dgm:pt modelId="{0C9B7167-7F97-436E-A38F-DED8FDBD23B4}" type="pres">
      <dgm:prSet presAssocID="{03CFA2A2-7910-49DC-B4EA-5314BC5CDB72}" presName="Child3Accent3" presStyleLbl="alignNode1" presStyleIdx="29" presStyleCnt="34"/>
      <dgm:spPr/>
    </dgm:pt>
    <dgm:pt modelId="{39B856B0-135C-422C-AE9D-14CF8ABFD10D}" type="pres">
      <dgm:prSet presAssocID="{03CFA2A2-7910-49DC-B4EA-5314BC5CDB72}" presName="Child3Accent4" presStyleLbl="alignNode1" presStyleIdx="30" presStyleCnt="34"/>
      <dgm:spPr/>
    </dgm:pt>
    <dgm:pt modelId="{71C2A05B-A92B-4925-8CFF-825CF909654F}" type="pres">
      <dgm:prSet presAssocID="{03CFA2A2-7910-49DC-B4EA-5314BC5CDB72}" presName="Child3Accent5" presStyleLbl="alignNode1" presStyleIdx="31" presStyleCnt="34"/>
      <dgm:spPr/>
    </dgm:pt>
    <dgm:pt modelId="{AFDEEDD0-ABDF-411A-BA73-6AD075DD5655}" type="pres">
      <dgm:prSet presAssocID="{03CFA2A2-7910-49DC-B4EA-5314BC5CDB72}" presName="Child3Accent6" presStyleLbl="alignNode1" presStyleIdx="32" presStyleCnt="34"/>
      <dgm:spPr/>
    </dgm:pt>
    <dgm:pt modelId="{30C4C171-B9B1-4CF9-AE63-42DA71289ED2}" type="pres">
      <dgm:prSet presAssocID="{03CFA2A2-7910-49DC-B4EA-5314BC5CDB72}" presName="Child3Accent7" presStyleLbl="alignNode1" presStyleIdx="33" presStyleCnt="34"/>
      <dgm:spPr/>
    </dgm:pt>
    <dgm:pt modelId="{FDCAFCD6-01EA-4266-A792-6BA21399CF67}" type="pres">
      <dgm:prSet presAssocID="{03CFA2A2-7910-49DC-B4EA-5314BC5CDB72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691A086-5D23-41E8-A3F8-5CD3C35C8492}" type="presOf" srcId="{B6E8DD15-0DDA-4214-82F9-B3EE77D71F6B}" destId="{5B7370AF-CD0B-4EBD-9629-579C9626FC60}" srcOrd="0" destOrd="0" presId="urn:microsoft.com/office/officeart/2011/layout/ConvergingText"/>
    <dgm:cxn modelId="{1BCB2E9C-EC18-4A24-BD1C-5C7E19ED468A}" srcId="{53B1BC01-3EA5-4533-AB71-A836216BF14A}" destId="{2EC2A469-806E-43ED-A949-FDF1EDAA85F0}" srcOrd="0" destOrd="0" parTransId="{403DE219-E9BD-45AE-85BE-104EEA1D1CFB}" sibTransId="{B133F982-9428-4AE1-93B6-B92DD8FD9CBC}"/>
    <dgm:cxn modelId="{46D0DCA0-82E9-4B51-82B7-7D142221BE4A}" srcId="{2EC2A469-806E-43ED-A949-FDF1EDAA85F0}" destId="{B6E8DD15-0DDA-4214-82F9-B3EE77D71F6B}" srcOrd="1" destOrd="0" parTransId="{08D02C39-CE59-449F-B0AC-738AB3F56678}" sibTransId="{2B8476DD-FB72-42E4-868E-894F16D46631}"/>
    <dgm:cxn modelId="{42582EC3-D045-438E-B9A1-4778A78619FE}" type="presOf" srcId="{53B1BC01-3EA5-4533-AB71-A836216BF14A}" destId="{D75F1855-2B12-4365-804B-8522A90ED194}" srcOrd="0" destOrd="0" presId="urn:microsoft.com/office/officeart/2011/layout/ConvergingText"/>
    <dgm:cxn modelId="{CAB9D3D0-37C9-4284-87B7-96711F92D302}" srcId="{2EC2A469-806E-43ED-A949-FDF1EDAA85F0}" destId="{03CFA2A2-7910-49DC-B4EA-5314BC5CDB72}" srcOrd="2" destOrd="0" parTransId="{36924760-6A0D-4256-A992-A060D5907467}" sibTransId="{1723BFFB-70E5-4023-BC98-9AB8DE6DECDA}"/>
    <dgm:cxn modelId="{FCC28ADF-BB23-4EA7-9416-4774F6690ECF}" type="presOf" srcId="{D307DCA5-B93A-4039-A9AA-A50057BD0E97}" destId="{4E413BA1-35AA-4BB8-8DC1-8F8D9CB5BC58}" srcOrd="0" destOrd="0" presId="urn:microsoft.com/office/officeart/2011/layout/ConvergingText"/>
    <dgm:cxn modelId="{BB3132E3-8549-4106-BA04-0F2806F7F958}" type="presOf" srcId="{2EC2A469-806E-43ED-A949-FDF1EDAA85F0}" destId="{EFFD4846-ACA3-416E-BC10-E8F7B10D24C6}" srcOrd="0" destOrd="0" presId="urn:microsoft.com/office/officeart/2011/layout/ConvergingText"/>
    <dgm:cxn modelId="{B77B00E8-44E9-4336-8D0E-C2F84BFC1CE1}" srcId="{2EC2A469-806E-43ED-A949-FDF1EDAA85F0}" destId="{D307DCA5-B93A-4039-A9AA-A50057BD0E97}" srcOrd="0" destOrd="0" parTransId="{79944DD6-E3F5-48CF-A96B-7932D4CAC948}" sibTransId="{C3891B4A-2E89-46F3-868E-90267D9E0367}"/>
    <dgm:cxn modelId="{DBBD9BF0-C56D-461B-83DB-CC836FCA6AA4}" type="presOf" srcId="{03CFA2A2-7910-49DC-B4EA-5314BC5CDB72}" destId="{FDCAFCD6-01EA-4266-A792-6BA21399CF67}" srcOrd="0" destOrd="0" presId="urn:microsoft.com/office/officeart/2011/layout/ConvergingText"/>
    <dgm:cxn modelId="{8DB7CFB2-3C0D-4BEE-AAEC-62C0A6B3FFB1}" type="presParOf" srcId="{D75F1855-2B12-4365-804B-8522A90ED194}" destId="{159417CC-1DE1-4D03-8A50-6C3E3B271DB4}" srcOrd="0" destOrd="0" presId="urn:microsoft.com/office/officeart/2011/layout/ConvergingText"/>
    <dgm:cxn modelId="{59CFC1EA-9EF1-4990-8858-30D5BB67FB9B}" type="presParOf" srcId="{159417CC-1DE1-4D03-8A50-6C3E3B271DB4}" destId="{281FF004-6923-45E4-AB7B-6C024EB1D800}" srcOrd="0" destOrd="0" presId="urn:microsoft.com/office/officeart/2011/layout/ConvergingText"/>
    <dgm:cxn modelId="{4B16283B-88CE-4CB9-8D70-BCF98A8B38E5}" type="presParOf" srcId="{159417CC-1DE1-4D03-8A50-6C3E3B271DB4}" destId="{BCC135A3-CA67-4657-A089-EA4BDD51377F}" srcOrd="1" destOrd="0" presId="urn:microsoft.com/office/officeart/2011/layout/ConvergingText"/>
    <dgm:cxn modelId="{AF4D866F-3960-4FA1-8C25-917F2D83A6C8}" type="presParOf" srcId="{159417CC-1DE1-4D03-8A50-6C3E3B271DB4}" destId="{B0210F8E-ED45-4BEE-B9E0-906B2DEA8BA2}" srcOrd="2" destOrd="0" presId="urn:microsoft.com/office/officeart/2011/layout/ConvergingText"/>
    <dgm:cxn modelId="{24674DB3-2691-4768-896C-1805BE3C0469}" type="presParOf" srcId="{159417CC-1DE1-4D03-8A50-6C3E3B271DB4}" destId="{2DCA17AF-33B8-49B3-B43D-738A58F866AB}" srcOrd="3" destOrd="0" presId="urn:microsoft.com/office/officeart/2011/layout/ConvergingText"/>
    <dgm:cxn modelId="{E962E538-DD5B-44F9-8923-160D0A00EEDA}" type="presParOf" srcId="{159417CC-1DE1-4D03-8A50-6C3E3B271DB4}" destId="{3E8E3F5C-8BC8-46F1-A325-D061DCA817B4}" srcOrd="4" destOrd="0" presId="urn:microsoft.com/office/officeart/2011/layout/ConvergingText"/>
    <dgm:cxn modelId="{0B1FD9E8-4FAA-4D43-A8A6-42B48A4D8441}" type="presParOf" srcId="{159417CC-1DE1-4D03-8A50-6C3E3B271DB4}" destId="{8C886442-9221-417D-81E0-861227445D24}" srcOrd="5" destOrd="0" presId="urn:microsoft.com/office/officeart/2011/layout/ConvergingText"/>
    <dgm:cxn modelId="{A4D475D1-EBC6-43BB-9169-DBE01CE07591}" type="presParOf" srcId="{159417CC-1DE1-4D03-8A50-6C3E3B271DB4}" destId="{FA37157D-0A2E-41AE-BEC8-40FE81829885}" srcOrd="6" destOrd="0" presId="urn:microsoft.com/office/officeart/2011/layout/ConvergingText"/>
    <dgm:cxn modelId="{A3371EC0-DEA2-4E97-A742-F509D4747323}" type="presParOf" srcId="{159417CC-1DE1-4D03-8A50-6C3E3B271DB4}" destId="{DB654C5E-F482-4745-8B70-6739F9B7D23F}" srcOrd="7" destOrd="0" presId="urn:microsoft.com/office/officeart/2011/layout/ConvergingText"/>
    <dgm:cxn modelId="{99BD9C36-54BD-46E3-B6E1-402A67FAE265}" type="presParOf" srcId="{159417CC-1DE1-4D03-8A50-6C3E3B271DB4}" destId="{41D7D539-2C60-40B5-9988-B19CD1D1CBF6}" srcOrd="8" destOrd="0" presId="urn:microsoft.com/office/officeart/2011/layout/ConvergingText"/>
    <dgm:cxn modelId="{ADDBDE1B-7BF2-4081-B399-B255D7197D07}" type="presParOf" srcId="{159417CC-1DE1-4D03-8A50-6C3E3B271DB4}" destId="{3A497D78-1362-4526-8992-1F0075A63B01}" srcOrd="9" destOrd="0" presId="urn:microsoft.com/office/officeart/2011/layout/ConvergingText"/>
    <dgm:cxn modelId="{CA3CA1A4-AD57-4C8D-AAC5-9823BF8479CF}" type="presParOf" srcId="{159417CC-1DE1-4D03-8A50-6C3E3B271DB4}" destId="{EFFD4846-ACA3-416E-BC10-E8F7B10D24C6}" srcOrd="10" destOrd="0" presId="urn:microsoft.com/office/officeart/2011/layout/ConvergingText"/>
    <dgm:cxn modelId="{DB61518F-484F-4CBA-9215-F803F63E22DC}" type="presParOf" srcId="{159417CC-1DE1-4D03-8A50-6C3E3B271DB4}" destId="{9060DBA3-4494-4F27-AD9D-D6888C66E5FE}" srcOrd="11" destOrd="0" presId="urn:microsoft.com/office/officeart/2011/layout/ConvergingText"/>
    <dgm:cxn modelId="{6D76C9C1-5A97-4C00-82F8-855047FA1190}" type="presParOf" srcId="{159417CC-1DE1-4D03-8A50-6C3E3B271DB4}" destId="{49F2A11C-2F45-4758-B496-B0661D72972C}" srcOrd="12" destOrd="0" presId="urn:microsoft.com/office/officeart/2011/layout/ConvergingText"/>
    <dgm:cxn modelId="{FC23C0B9-9FFF-412A-931E-9121C8DF30A7}" type="presParOf" srcId="{159417CC-1DE1-4D03-8A50-6C3E3B271DB4}" destId="{1127F624-D186-4598-90D1-4D058243CACF}" srcOrd="13" destOrd="0" presId="urn:microsoft.com/office/officeart/2011/layout/ConvergingText"/>
    <dgm:cxn modelId="{2C00B469-0A33-4F4C-A14A-403E7E8A6AA8}" type="presParOf" srcId="{159417CC-1DE1-4D03-8A50-6C3E3B271DB4}" destId="{84C6CBB7-74AF-43D9-971E-280D8BB93050}" srcOrd="14" destOrd="0" presId="urn:microsoft.com/office/officeart/2011/layout/ConvergingText"/>
    <dgm:cxn modelId="{EAD7041C-A01A-467C-A659-AD77DB4D5A9A}" type="presParOf" srcId="{159417CC-1DE1-4D03-8A50-6C3E3B271DB4}" destId="{5F4B24F5-FFF8-48CD-ADC1-18D2CF006D5B}" srcOrd="15" destOrd="0" presId="urn:microsoft.com/office/officeart/2011/layout/ConvergingText"/>
    <dgm:cxn modelId="{339A431E-DFE2-4BBD-922B-C705323E3ECC}" type="presParOf" srcId="{159417CC-1DE1-4D03-8A50-6C3E3B271DB4}" destId="{5EE12932-85A2-4001-B8F0-000B6B350459}" srcOrd="16" destOrd="0" presId="urn:microsoft.com/office/officeart/2011/layout/ConvergingText"/>
    <dgm:cxn modelId="{160ED3BE-AFAE-4C90-AE44-3ED2C7C63D6F}" type="presParOf" srcId="{159417CC-1DE1-4D03-8A50-6C3E3B271DB4}" destId="{3B689A51-BE9B-4EFF-9A22-BD8B260C2199}" srcOrd="17" destOrd="0" presId="urn:microsoft.com/office/officeart/2011/layout/ConvergingText"/>
    <dgm:cxn modelId="{4F2DB2E8-129A-4971-BB5B-961D76132140}" type="presParOf" srcId="{159417CC-1DE1-4D03-8A50-6C3E3B271DB4}" destId="{49BFAEE7-64C6-4B67-9E60-FDF3548676BD}" srcOrd="18" destOrd="0" presId="urn:microsoft.com/office/officeart/2011/layout/ConvergingText"/>
    <dgm:cxn modelId="{EBB743D0-8405-4DA0-84A0-74398CB15F8A}" type="presParOf" srcId="{159417CC-1DE1-4D03-8A50-6C3E3B271DB4}" destId="{4E08A394-FCC3-447D-9905-9E1E3B101EAE}" srcOrd="19" destOrd="0" presId="urn:microsoft.com/office/officeart/2011/layout/ConvergingText"/>
    <dgm:cxn modelId="{32373279-54C3-4723-ACAA-BFB6C980AD40}" type="presParOf" srcId="{159417CC-1DE1-4D03-8A50-6C3E3B271DB4}" destId="{4E413BA1-35AA-4BB8-8DC1-8F8D9CB5BC58}" srcOrd="20" destOrd="0" presId="urn:microsoft.com/office/officeart/2011/layout/ConvergingText"/>
    <dgm:cxn modelId="{70F122EB-7400-4AE7-93CB-19A88C97C9D7}" type="presParOf" srcId="{159417CC-1DE1-4D03-8A50-6C3E3B271DB4}" destId="{470DD65B-CD5F-488B-A0D1-DEC55D8FFCF9}" srcOrd="21" destOrd="0" presId="urn:microsoft.com/office/officeart/2011/layout/ConvergingText"/>
    <dgm:cxn modelId="{812B0A21-3CB3-43F4-B755-D79A6253AD92}" type="presParOf" srcId="{159417CC-1DE1-4D03-8A50-6C3E3B271DB4}" destId="{F8BA8384-4029-44AB-95F0-8EA086116FAF}" srcOrd="22" destOrd="0" presId="urn:microsoft.com/office/officeart/2011/layout/ConvergingText"/>
    <dgm:cxn modelId="{13D1AAB8-D546-4CD9-AFEE-BC7F373A2618}" type="presParOf" srcId="{159417CC-1DE1-4D03-8A50-6C3E3B271DB4}" destId="{2DC4F8B4-9F9D-45C9-ABE9-11E0F1AD3CB0}" srcOrd="23" destOrd="0" presId="urn:microsoft.com/office/officeart/2011/layout/ConvergingText"/>
    <dgm:cxn modelId="{58EFA20E-F0ED-4B74-9D1A-D13A502CF506}" type="presParOf" srcId="{159417CC-1DE1-4D03-8A50-6C3E3B271DB4}" destId="{1E8B7BAD-AA2F-4848-9D6C-0A3471828962}" srcOrd="24" destOrd="0" presId="urn:microsoft.com/office/officeart/2011/layout/ConvergingText"/>
    <dgm:cxn modelId="{12EFA0E3-9EB6-4381-9354-A1DAE185747D}" type="presParOf" srcId="{159417CC-1DE1-4D03-8A50-6C3E3B271DB4}" destId="{2F818A55-E356-44B4-BBFA-02BE4529D77C}" srcOrd="25" destOrd="0" presId="urn:microsoft.com/office/officeart/2011/layout/ConvergingText"/>
    <dgm:cxn modelId="{E58C9EBF-2B39-470F-AB7B-A2802D7DF3EE}" type="presParOf" srcId="{159417CC-1DE1-4D03-8A50-6C3E3B271DB4}" destId="{E8D6865F-98EC-4F0C-A449-DB5CD5B36A65}" srcOrd="26" destOrd="0" presId="urn:microsoft.com/office/officeart/2011/layout/ConvergingText"/>
    <dgm:cxn modelId="{63DAFE85-1401-47E3-AC41-5F7EA2CBE8CD}" type="presParOf" srcId="{159417CC-1DE1-4D03-8A50-6C3E3B271DB4}" destId="{BF1FE8BD-A721-48AA-8E63-FE2BC87A4338}" srcOrd="27" destOrd="0" presId="urn:microsoft.com/office/officeart/2011/layout/ConvergingText"/>
    <dgm:cxn modelId="{B1F574B3-5687-4C02-8601-2A96EC7FFE89}" type="presParOf" srcId="{159417CC-1DE1-4D03-8A50-6C3E3B271DB4}" destId="{5B7370AF-CD0B-4EBD-9629-579C9626FC60}" srcOrd="28" destOrd="0" presId="urn:microsoft.com/office/officeart/2011/layout/ConvergingText"/>
    <dgm:cxn modelId="{83405E61-EA99-4014-AAE1-83942B0E7CF8}" type="presParOf" srcId="{159417CC-1DE1-4D03-8A50-6C3E3B271DB4}" destId="{FA932498-B72A-4D42-922F-D5756DDD201E}" srcOrd="29" destOrd="0" presId="urn:microsoft.com/office/officeart/2011/layout/ConvergingText"/>
    <dgm:cxn modelId="{DBD0E219-5D88-40B0-95BC-86B9BF3C5123}" type="presParOf" srcId="{159417CC-1DE1-4D03-8A50-6C3E3B271DB4}" destId="{C650ABC8-7439-4411-9CCF-5A49030B9B49}" srcOrd="30" destOrd="0" presId="urn:microsoft.com/office/officeart/2011/layout/ConvergingText"/>
    <dgm:cxn modelId="{68B6C682-88A1-4F71-BB5C-FC36F86B1637}" type="presParOf" srcId="{159417CC-1DE1-4D03-8A50-6C3E3B271DB4}" destId="{0C9B7167-7F97-436E-A38F-DED8FDBD23B4}" srcOrd="31" destOrd="0" presId="urn:microsoft.com/office/officeart/2011/layout/ConvergingText"/>
    <dgm:cxn modelId="{9BC7DF52-C82C-456F-8277-53EFF900E82F}" type="presParOf" srcId="{159417CC-1DE1-4D03-8A50-6C3E3B271DB4}" destId="{39B856B0-135C-422C-AE9D-14CF8ABFD10D}" srcOrd="32" destOrd="0" presId="urn:microsoft.com/office/officeart/2011/layout/ConvergingText"/>
    <dgm:cxn modelId="{DD96B1AE-4B55-4C80-919C-AF4D7237280D}" type="presParOf" srcId="{159417CC-1DE1-4D03-8A50-6C3E3B271DB4}" destId="{71C2A05B-A92B-4925-8CFF-825CF909654F}" srcOrd="33" destOrd="0" presId="urn:microsoft.com/office/officeart/2011/layout/ConvergingText"/>
    <dgm:cxn modelId="{ABD705F3-D13A-49DC-A6A7-D5941479EEE9}" type="presParOf" srcId="{159417CC-1DE1-4D03-8A50-6C3E3B271DB4}" destId="{AFDEEDD0-ABDF-411A-BA73-6AD075DD5655}" srcOrd="34" destOrd="0" presId="urn:microsoft.com/office/officeart/2011/layout/ConvergingText"/>
    <dgm:cxn modelId="{BC426F25-4A75-4ECC-8EE9-65089C026899}" type="presParOf" srcId="{159417CC-1DE1-4D03-8A50-6C3E3B271DB4}" destId="{30C4C171-B9B1-4CF9-AE63-42DA71289ED2}" srcOrd="35" destOrd="0" presId="urn:microsoft.com/office/officeart/2011/layout/ConvergingText"/>
    <dgm:cxn modelId="{E1D3BE0E-C21D-4696-AA57-2CAEDE2EB582}" type="presParOf" srcId="{159417CC-1DE1-4D03-8A50-6C3E3B271DB4}" destId="{FDCAFCD6-01EA-4266-A792-6BA21399CF67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8EDF4-A81A-4534-BEAE-DE23B6951CB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3D4AE81B-2821-46BD-80D3-84BC34144A1C}">
      <dgm:prSet phldrT="[Text]"/>
      <dgm:spPr/>
      <dgm:t>
        <a:bodyPr/>
        <a:lstStyle/>
        <a:p>
          <a:r>
            <a:rPr lang="en-US" dirty="0"/>
            <a:t>Downward Closure Property</a:t>
          </a:r>
        </a:p>
      </dgm:t>
    </dgm:pt>
    <dgm:pt modelId="{F039F7A9-281F-4B7E-B586-D26F899431C2}" type="parTrans" cxnId="{780A76F9-BD2C-434E-9659-F5C678FB3CCF}">
      <dgm:prSet/>
      <dgm:spPr/>
      <dgm:t>
        <a:bodyPr/>
        <a:lstStyle/>
        <a:p>
          <a:endParaRPr lang="en-US"/>
        </a:p>
      </dgm:t>
    </dgm:pt>
    <dgm:pt modelId="{38528878-0296-4EA4-8F83-B2E537120CB3}" type="sibTrans" cxnId="{780A76F9-BD2C-434E-9659-F5C678FB3CCF}">
      <dgm:prSet/>
      <dgm:spPr/>
      <dgm:t>
        <a:bodyPr/>
        <a:lstStyle/>
        <a:p>
          <a:endParaRPr lang="en-US"/>
        </a:p>
      </dgm:t>
    </dgm:pt>
    <dgm:pt modelId="{8D648671-F382-4D5A-971C-902B9F8ACD13}">
      <dgm:prSet phldrT="[Text]"/>
      <dgm:spPr/>
      <dgm:t>
        <a:bodyPr/>
        <a:lstStyle/>
        <a:p>
          <a:r>
            <a:rPr lang="en-US"/>
            <a:t>Closed Operation</a:t>
          </a:r>
        </a:p>
      </dgm:t>
    </dgm:pt>
    <dgm:pt modelId="{A8467262-2BB6-42C9-8B2D-02C0358905CA}" type="parTrans" cxnId="{B737DC5D-C439-4671-BF47-9112870F1CBD}">
      <dgm:prSet/>
      <dgm:spPr/>
      <dgm:t>
        <a:bodyPr/>
        <a:lstStyle/>
        <a:p>
          <a:endParaRPr lang="en-US"/>
        </a:p>
      </dgm:t>
    </dgm:pt>
    <dgm:pt modelId="{848E064D-7087-4A4C-BBC9-C6AEF10A8916}" type="sibTrans" cxnId="{B737DC5D-C439-4671-BF47-9112870F1CBD}">
      <dgm:prSet/>
      <dgm:spPr/>
      <dgm:t>
        <a:bodyPr/>
        <a:lstStyle/>
        <a:p>
          <a:endParaRPr lang="en-US"/>
        </a:p>
      </dgm:t>
    </dgm:pt>
    <dgm:pt modelId="{1B06BB8B-39BA-4E03-B275-0838596AA3F2}">
      <dgm:prSet phldrT="[Text]"/>
      <dgm:spPr/>
      <dgm:t>
        <a:bodyPr/>
        <a:lstStyle/>
        <a:p>
          <a:r>
            <a:rPr lang="en-US" dirty="0"/>
            <a:t>Association Rule</a:t>
          </a:r>
        </a:p>
      </dgm:t>
    </dgm:pt>
    <dgm:pt modelId="{3F5BEA97-9730-4D20-BEB3-64AF041CAF98}" type="parTrans" cxnId="{ED9F4DD1-623F-408C-AE73-AC2B416FFF6C}">
      <dgm:prSet/>
      <dgm:spPr/>
      <dgm:t>
        <a:bodyPr/>
        <a:lstStyle/>
        <a:p>
          <a:endParaRPr lang="en-US"/>
        </a:p>
      </dgm:t>
    </dgm:pt>
    <dgm:pt modelId="{EDE43D36-C539-4718-B1C9-06DD1D54C270}" type="sibTrans" cxnId="{ED9F4DD1-623F-408C-AE73-AC2B416FFF6C}">
      <dgm:prSet/>
      <dgm:spPr/>
      <dgm:t>
        <a:bodyPr/>
        <a:lstStyle/>
        <a:p>
          <a:endParaRPr lang="en-US"/>
        </a:p>
      </dgm:t>
    </dgm:pt>
    <dgm:pt modelId="{9AD51C3F-2240-4CF3-8215-E2B295263C43}" type="pres">
      <dgm:prSet presAssocID="{8DF8EDF4-A81A-4534-BEAE-DE23B6951CB4}" presName="Name0" presStyleCnt="0">
        <dgm:presLayoutVars>
          <dgm:chMax val="4"/>
          <dgm:resizeHandles val="exact"/>
        </dgm:presLayoutVars>
      </dgm:prSet>
      <dgm:spPr/>
    </dgm:pt>
    <dgm:pt modelId="{B621D2CB-93FB-46CF-A510-12DE957CE9A7}" type="pres">
      <dgm:prSet presAssocID="{8DF8EDF4-A81A-4534-BEAE-DE23B6951CB4}" presName="ellipse" presStyleLbl="trBgShp" presStyleIdx="0" presStyleCnt="1"/>
      <dgm:spPr/>
    </dgm:pt>
    <dgm:pt modelId="{DE182CFE-A3FD-4B3A-B1A0-A084916DD0BF}" type="pres">
      <dgm:prSet presAssocID="{8DF8EDF4-A81A-4534-BEAE-DE23B6951CB4}" presName="arrow1" presStyleLbl="fgShp" presStyleIdx="0" presStyleCnt="1"/>
      <dgm:spPr/>
    </dgm:pt>
    <dgm:pt modelId="{29D54E82-45D9-4C46-9773-60C92FFDEB63}" type="pres">
      <dgm:prSet presAssocID="{8DF8EDF4-A81A-4534-BEAE-DE23B6951CB4}" presName="rectangle" presStyleLbl="revTx" presStyleIdx="0" presStyleCnt="1">
        <dgm:presLayoutVars>
          <dgm:bulletEnabled val="1"/>
        </dgm:presLayoutVars>
      </dgm:prSet>
      <dgm:spPr/>
    </dgm:pt>
    <dgm:pt modelId="{24BB2245-EBAA-4E98-AB31-265FDC5CC6B2}" type="pres">
      <dgm:prSet presAssocID="{8D648671-F382-4D5A-971C-902B9F8ACD13}" presName="item1" presStyleLbl="node1" presStyleIdx="0" presStyleCnt="2">
        <dgm:presLayoutVars>
          <dgm:bulletEnabled val="1"/>
        </dgm:presLayoutVars>
      </dgm:prSet>
      <dgm:spPr/>
    </dgm:pt>
    <dgm:pt modelId="{1C80E6CE-08A7-4343-8AEF-FEC0AC605F81}" type="pres">
      <dgm:prSet presAssocID="{1B06BB8B-39BA-4E03-B275-0838596AA3F2}" presName="item2" presStyleLbl="node1" presStyleIdx="1" presStyleCnt="2">
        <dgm:presLayoutVars>
          <dgm:bulletEnabled val="1"/>
        </dgm:presLayoutVars>
      </dgm:prSet>
      <dgm:spPr/>
    </dgm:pt>
    <dgm:pt modelId="{2AB273F3-0F9A-4746-A25C-97FB24BE52F6}" type="pres">
      <dgm:prSet presAssocID="{8DF8EDF4-A81A-4534-BEAE-DE23B6951CB4}" presName="funnel" presStyleLbl="trAlignAcc1" presStyleIdx="0" presStyleCnt="1" custScaleX="120482" custScaleY="139163"/>
      <dgm:spPr/>
    </dgm:pt>
  </dgm:ptLst>
  <dgm:cxnLst>
    <dgm:cxn modelId="{332EAA02-51D0-42F5-94C7-57754E91999D}" type="presOf" srcId="{1B06BB8B-39BA-4E03-B275-0838596AA3F2}" destId="{29D54E82-45D9-4C46-9773-60C92FFDEB63}" srcOrd="0" destOrd="0" presId="urn:microsoft.com/office/officeart/2005/8/layout/funnel1"/>
    <dgm:cxn modelId="{B9AF9F06-3E3B-4759-84F8-5F917CA6AB16}" type="presOf" srcId="{3D4AE81B-2821-46BD-80D3-84BC34144A1C}" destId="{1C80E6CE-08A7-4343-8AEF-FEC0AC605F81}" srcOrd="0" destOrd="0" presId="urn:microsoft.com/office/officeart/2005/8/layout/funnel1"/>
    <dgm:cxn modelId="{F281E023-8E33-425F-8CBD-9959F4E27695}" type="presOf" srcId="{8D648671-F382-4D5A-971C-902B9F8ACD13}" destId="{24BB2245-EBAA-4E98-AB31-265FDC5CC6B2}" srcOrd="0" destOrd="0" presId="urn:microsoft.com/office/officeart/2005/8/layout/funnel1"/>
    <dgm:cxn modelId="{B737DC5D-C439-4671-BF47-9112870F1CBD}" srcId="{8DF8EDF4-A81A-4534-BEAE-DE23B6951CB4}" destId="{8D648671-F382-4D5A-971C-902B9F8ACD13}" srcOrd="1" destOrd="0" parTransId="{A8467262-2BB6-42C9-8B2D-02C0358905CA}" sibTransId="{848E064D-7087-4A4C-BBC9-C6AEF10A8916}"/>
    <dgm:cxn modelId="{3DB4C0CF-D770-44C4-8B6F-CD60D7E5C67E}" type="presOf" srcId="{8DF8EDF4-A81A-4534-BEAE-DE23B6951CB4}" destId="{9AD51C3F-2240-4CF3-8215-E2B295263C43}" srcOrd="0" destOrd="0" presId="urn:microsoft.com/office/officeart/2005/8/layout/funnel1"/>
    <dgm:cxn modelId="{ED9F4DD1-623F-408C-AE73-AC2B416FFF6C}" srcId="{8DF8EDF4-A81A-4534-BEAE-DE23B6951CB4}" destId="{1B06BB8B-39BA-4E03-B275-0838596AA3F2}" srcOrd="2" destOrd="0" parTransId="{3F5BEA97-9730-4D20-BEB3-64AF041CAF98}" sibTransId="{EDE43D36-C539-4718-B1C9-06DD1D54C270}"/>
    <dgm:cxn modelId="{780A76F9-BD2C-434E-9659-F5C678FB3CCF}" srcId="{8DF8EDF4-A81A-4534-BEAE-DE23B6951CB4}" destId="{3D4AE81B-2821-46BD-80D3-84BC34144A1C}" srcOrd="0" destOrd="0" parTransId="{F039F7A9-281F-4B7E-B586-D26F899431C2}" sibTransId="{38528878-0296-4EA4-8F83-B2E537120CB3}"/>
    <dgm:cxn modelId="{3CA1AF34-CB03-46F1-858B-D0A973A05416}" type="presParOf" srcId="{9AD51C3F-2240-4CF3-8215-E2B295263C43}" destId="{B621D2CB-93FB-46CF-A510-12DE957CE9A7}" srcOrd="0" destOrd="0" presId="urn:microsoft.com/office/officeart/2005/8/layout/funnel1"/>
    <dgm:cxn modelId="{7E0EA0FF-C5BA-4AA7-B99C-CD0E4809755E}" type="presParOf" srcId="{9AD51C3F-2240-4CF3-8215-E2B295263C43}" destId="{DE182CFE-A3FD-4B3A-B1A0-A084916DD0BF}" srcOrd="1" destOrd="0" presId="urn:microsoft.com/office/officeart/2005/8/layout/funnel1"/>
    <dgm:cxn modelId="{718FDB4B-2FAE-4C52-AE08-227A165D5F1F}" type="presParOf" srcId="{9AD51C3F-2240-4CF3-8215-E2B295263C43}" destId="{29D54E82-45D9-4C46-9773-60C92FFDEB63}" srcOrd="2" destOrd="0" presId="urn:microsoft.com/office/officeart/2005/8/layout/funnel1"/>
    <dgm:cxn modelId="{F85F21D3-7C23-412B-BAAE-D7F3816C1562}" type="presParOf" srcId="{9AD51C3F-2240-4CF3-8215-E2B295263C43}" destId="{24BB2245-EBAA-4E98-AB31-265FDC5CC6B2}" srcOrd="3" destOrd="0" presId="urn:microsoft.com/office/officeart/2005/8/layout/funnel1"/>
    <dgm:cxn modelId="{BBAE41BD-2047-469C-B898-E5CB31746988}" type="presParOf" srcId="{9AD51C3F-2240-4CF3-8215-E2B295263C43}" destId="{1C80E6CE-08A7-4343-8AEF-FEC0AC605F81}" srcOrd="4" destOrd="0" presId="urn:microsoft.com/office/officeart/2005/8/layout/funnel1"/>
    <dgm:cxn modelId="{CDD28358-3248-4D84-A9CD-61D425C87EA4}" type="presParOf" srcId="{9AD51C3F-2240-4CF3-8215-E2B295263C43}" destId="{2AB273F3-0F9A-4746-A25C-97FB24BE52F6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64F5-B792-4CBD-8D9D-3FED73CAD746}">
      <dsp:nvSpPr>
        <dsp:cNvPr id="0" name=""/>
        <dsp:cNvSpPr/>
      </dsp:nvSpPr>
      <dsp:spPr>
        <a:xfrm>
          <a:off x="2063533" y="3978286"/>
          <a:ext cx="413791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B702A-25F6-4751-97DC-FE8BF0D70C1E}">
      <dsp:nvSpPr>
        <dsp:cNvPr id="0" name=""/>
        <dsp:cNvSpPr/>
      </dsp:nvSpPr>
      <dsp:spPr>
        <a:xfrm>
          <a:off x="2063533" y="3280335"/>
          <a:ext cx="349669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32D08-F906-4164-AB7D-AF48BAC66684}">
      <dsp:nvSpPr>
        <dsp:cNvPr id="0" name=""/>
        <dsp:cNvSpPr/>
      </dsp:nvSpPr>
      <dsp:spPr>
        <a:xfrm>
          <a:off x="2063533" y="2304836"/>
          <a:ext cx="32652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FF65C-F5F2-4BB6-BABB-645EE8397413}">
      <dsp:nvSpPr>
        <dsp:cNvPr id="0" name=""/>
        <dsp:cNvSpPr/>
      </dsp:nvSpPr>
      <dsp:spPr>
        <a:xfrm>
          <a:off x="2063533" y="1329337"/>
          <a:ext cx="349669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746BB-2791-43CB-97D2-A2BADF0E6A21}">
      <dsp:nvSpPr>
        <dsp:cNvPr id="0" name=""/>
        <dsp:cNvSpPr/>
      </dsp:nvSpPr>
      <dsp:spPr>
        <a:xfrm>
          <a:off x="2063533" y="631386"/>
          <a:ext cx="413791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AE2A1-7E03-48F6-944B-131C87FC1D35}">
      <dsp:nvSpPr>
        <dsp:cNvPr id="0" name=""/>
        <dsp:cNvSpPr/>
      </dsp:nvSpPr>
      <dsp:spPr>
        <a:xfrm>
          <a:off x="22740" y="264044"/>
          <a:ext cx="4081585" cy="40815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5DCB67-98D7-4688-9A88-FC35107A3D62}">
      <dsp:nvSpPr>
        <dsp:cNvPr id="0" name=""/>
        <dsp:cNvSpPr/>
      </dsp:nvSpPr>
      <dsp:spPr>
        <a:xfrm>
          <a:off x="757426" y="2431365"/>
          <a:ext cx="2612214" cy="134692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757426" y="2431365"/>
        <a:ext cx="2612214" cy="1346923"/>
      </dsp:txXfrm>
    </dsp:sp>
    <dsp:sp modelId="{A9D9B089-9C3C-435C-8712-378670EBFF1F}">
      <dsp:nvSpPr>
        <dsp:cNvPr id="0" name=""/>
        <dsp:cNvSpPr/>
      </dsp:nvSpPr>
      <dsp:spPr>
        <a:xfrm>
          <a:off x="5834101" y="264044"/>
          <a:ext cx="734685" cy="734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2DF874-2117-4327-AB91-E2C803DC8B00}">
      <dsp:nvSpPr>
        <dsp:cNvPr id="0" name=""/>
        <dsp:cNvSpPr/>
      </dsp:nvSpPr>
      <dsp:spPr>
        <a:xfrm>
          <a:off x="6568786" y="264044"/>
          <a:ext cx="1571642" cy="73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 Basket Analysis</a:t>
          </a:r>
        </a:p>
      </dsp:txBody>
      <dsp:txXfrm>
        <a:off x="6568786" y="264044"/>
        <a:ext cx="1571642" cy="734685"/>
      </dsp:txXfrm>
    </dsp:sp>
    <dsp:sp modelId="{4A075283-9153-4D1F-8804-C4CAFEE4EEEE}">
      <dsp:nvSpPr>
        <dsp:cNvPr id="0" name=""/>
        <dsp:cNvSpPr/>
      </dsp:nvSpPr>
      <dsp:spPr>
        <a:xfrm>
          <a:off x="5192884" y="961995"/>
          <a:ext cx="734685" cy="734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427B69-36BB-4EBC-B389-2280D316747D}">
      <dsp:nvSpPr>
        <dsp:cNvPr id="0" name=""/>
        <dsp:cNvSpPr/>
      </dsp:nvSpPr>
      <dsp:spPr>
        <a:xfrm>
          <a:off x="5927569" y="961995"/>
          <a:ext cx="988024" cy="73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Support</a:t>
          </a:r>
        </a:p>
      </dsp:txBody>
      <dsp:txXfrm>
        <a:off x="5927569" y="961995"/>
        <a:ext cx="988024" cy="734685"/>
      </dsp:txXfrm>
    </dsp:sp>
    <dsp:sp modelId="{1A297E2E-FC75-4980-B0E1-DD108C9ED279}">
      <dsp:nvSpPr>
        <dsp:cNvPr id="0" name=""/>
        <dsp:cNvSpPr/>
      </dsp:nvSpPr>
      <dsp:spPr>
        <a:xfrm>
          <a:off x="4961458" y="1937493"/>
          <a:ext cx="734685" cy="734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7803F2-09C3-4C46-9D36-ED6D9243B7BB}">
      <dsp:nvSpPr>
        <dsp:cNvPr id="0" name=""/>
        <dsp:cNvSpPr/>
      </dsp:nvSpPr>
      <dsp:spPr>
        <a:xfrm>
          <a:off x="5696143" y="1937493"/>
          <a:ext cx="1299347" cy="73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Confidence</a:t>
          </a:r>
        </a:p>
      </dsp:txBody>
      <dsp:txXfrm>
        <a:off x="5696143" y="1937493"/>
        <a:ext cx="1299347" cy="734685"/>
      </dsp:txXfrm>
    </dsp:sp>
    <dsp:sp modelId="{030355F6-596A-432C-B32E-BD5D6C77785F}">
      <dsp:nvSpPr>
        <dsp:cNvPr id="0" name=""/>
        <dsp:cNvSpPr/>
      </dsp:nvSpPr>
      <dsp:spPr>
        <a:xfrm>
          <a:off x="5192884" y="2912992"/>
          <a:ext cx="734685" cy="734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334714-F98C-449D-ABEE-97097B350596}">
      <dsp:nvSpPr>
        <dsp:cNvPr id="0" name=""/>
        <dsp:cNvSpPr/>
      </dsp:nvSpPr>
      <dsp:spPr>
        <a:xfrm>
          <a:off x="5927569" y="2912992"/>
          <a:ext cx="479897" cy="73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Lift</a:t>
          </a:r>
        </a:p>
      </dsp:txBody>
      <dsp:txXfrm>
        <a:off x="5927569" y="2912992"/>
        <a:ext cx="479897" cy="734685"/>
      </dsp:txXfrm>
    </dsp:sp>
    <dsp:sp modelId="{DD2C8640-A0B7-497A-BAC7-4083420D6EBE}">
      <dsp:nvSpPr>
        <dsp:cNvPr id="0" name=""/>
        <dsp:cNvSpPr/>
      </dsp:nvSpPr>
      <dsp:spPr>
        <a:xfrm>
          <a:off x="5834101" y="3610943"/>
          <a:ext cx="734685" cy="734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BBA5D6-0446-486A-AEF2-66F40963181C}">
      <dsp:nvSpPr>
        <dsp:cNvPr id="0" name=""/>
        <dsp:cNvSpPr/>
      </dsp:nvSpPr>
      <dsp:spPr>
        <a:xfrm>
          <a:off x="6568786" y="3610943"/>
          <a:ext cx="1162307" cy="73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Apriori</a:t>
          </a:r>
          <a:r>
            <a:rPr lang="en-US" sz="1900" kern="1200" dirty="0"/>
            <a:t> Algorithm</a:t>
          </a:r>
        </a:p>
      </dsp:txBody>
      <dsp:txXfrm>
        <a:off x="6568786" y="3610943"/>
        <a:ext cx="1162307" cy="734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AF17D-95C4-4C6A-96D4-E76976031C06}">
      <dsp:nvSpPr>
        <dsp:cNvPr id="0" name=""/>
        <dsp:cNvSpPr/>
      </dsp:nvSpPr>
      <dsp:spPr>
        <a:xfrm>
          <a:off x="3947828" y="607371"/>
          <a:ext cx="2094939" cy="20952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446A0-6DEC-43FC-8656-A398D119966B}">
      <dsp:nvSpPr>
        <dsp:cNvPr id="0" name=""/>
        <dsp:cNvSpPr/>
      </dsp:nvSpPr>
      <dsp:spPr>
        <a:xfrm>
          <a:off x="2742338" y="3624788"/>
          <a:ext cx="622181" cy="621782"/>
        </a:xfrm>
        <a:prstGeom prst="donut">
          <a:avLst>
            <a:gd name="adj" fmla="val 7460"/>
          </a:avLst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90AF8-18DD-4FA9-98C5-F2EDA75FCE21}">
      <dsp:nvSpPr>
        <dsp:cNvPr id="0" name=""/>
        <dsp:cNvSpPr/>
      </dsp:nvSpPr>
      <dsp:spPr>
        <a:xfrm>
          <a:off x="4055376" y="768192"/>
          <a:ext cx="1934799" cy="193447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9570" b="2957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773728B-EEA4-4C68-A685-748F926A0CCA}">
      <dsp:nvSpPr>
        <dsp:cNvPr id="0" name=""/>
        <dsp:cNvSpPr/>
      </dsp:nvSpPr>
      <dsp:spPr>
        <a:xfrm flipV="1">
          <a:off x="4633234" y="4947772"/>
          <a:ext cx="1041803" cy="81141"/>
        </a:xfrm>
        <a:prstGeom prst="ellipse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BB88FB-2448-4161-AD1E-A0B2E56A331A}">
      <dsp:nvSpPr>
        <dsp:cNvPr id="0" name=""/>
        <dsp:cNvSpPr/>
      </dsp:nvSpPr>
      <dsp:spPr>
        <a:xfrm>
          <a:off x="7109249" y="2802066"/>
          <a:ext cx="966962" cy="96705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45E402F-6916-4718-9D43-219C317E68FA}">
      <dsp:nvSpPr>
        <dsp:cNvPr id="0" name=""/>
        <dsp:cNvSpPr/>
      </dsp:nvSpPr>
      <dsp:spPr>
        <a:xfrm>
          <a:off x="4711327" y="3916105"/>
          <a:ext cx="1405377" cy="1405831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635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2368EC-1836-492D-9833-0BF4420BAE80}">
      <dsp:nvSpPr>
        <dsp:cNvPr id="0" name=""/>
        <dsp:cNvSpPr/>
      </dsp:nvSpPr>
      <dsp:spPr>
        <a:xfrm>
          <a:off x="5037773" y="2766713"/>
          <a:ext cx="432600" cy="427525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B8C20-4CAB-4F80-8382-FC02D5E2A305}">
      <dsp:nvSpPr>
        <dsp:cNvPr id="0" name=""/>
        <dsp:cNvSpPr/>
      </dsp:nvSpPr>
      <dsp:spPr>
        <a:xfrm>
          <a:off x="5191906" y="3376304"/>
          <a:ext cx="345656" cy="345272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A0DB8-2D49-4232-A379-CBCBAFFDAC63}">
      <dsp:nvSpPr>
        <dsp:cNvPr id="0" name=""/>
        <dsp:cNvSpPr/>
      </dsp:nvSpPr>
      <dsp:spPr>
        <a:xfrm>
          <a:off x="4822314" y="4050988"/>
          <a:ext cx="1257488" cy="1257389"/>
        </a:xfrm>
        <a:prstGeom prst="ellipse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3E3CCBC-F928-4F47-B03F-8C77C32C55F6}">
      <dsp:nvSpPr>
        <dsp:cNvPr id="0" name=""/>
        <dsp:cNvSpPr/>
      </dsp:nvSpPr>
      <dsp:spPr>
        <a:xfrm>
          <a:off x="0" y="1307528"/>
          <a:ext cx="3109156" cy="100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307528"/>
        <a:ext cx="3109156" cy="1009622"/>
      </dsp:txXfrm>
    </dsp:sp>
    <dsp:sp modelId="{4EDC6FEC-32F0-4D3D-9025-FA92D98D94EA}">
      <dsp:nvSpPr>
        <dsp:cNvPr id="0" name=""/>
        <dsp:cNvSpPr/>
      </dsp:nvSpPr>
      <dsp:spPr>
        <a:xfrm>
          <a:off x="5641634" y="2845429"/>
          <a:ext cx="3109156" cy="96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5641634" y="2845429"/>
        <a:ext cx="3109156" cy="967054"/>
      </dsp:txXfrm>
    </dsp:sp>
    <dsp:sp modelId="{C24014B5-2D35-4824-BCCC-90BD6A32721F}">
      <dsp:nvSpPr>
        <dsp:cNvPr id="0" name=""/>
        <dsp:cNvSpPr/>
      </dsp:nvSpPr>
      <dsp:spPr>
        <a:xfrm>
          <a:off x="5526999" y="1307528"/>
          <a:ext cx="3109156" cy="1257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526999" y="1307528"/>
        <a:ext cx="3109156" cy="1257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38784-C8FA-4AD5-97B0-214BE63461FB}">
      <dsp:nvSpPr>
        <dsp:cNvPr id="0" name=""/>
        <dsp:cNvSpPr/>
      </dsp:nvSpPr>
      <dsp:spPr>
        <a:xfrm>
          <a:off x="0" y="0"/>
          <a:ext cx="8028672" cy="842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Seemingly interesting but actually not  </a:t>
          </a:r>
        </a:p>
      </dsp:txBody>
      <dsp:txXfrm>
        <a:off x="41123" y="41123"/>
        <a:ext cx="7946426" cy="760154"/>
      </dsp:txXfrm>
    </dsp:sp>
    <dsp:sp modelId="{D15C1B99-F766-459D-A2B5-DDFA5532238F}">
      <dsp:nvSpPr>
        <dsp:cNvPr id="0" name=""/>
        <dsp:cNvSpPr/>
      </dsp:nvSpPr>
      <dsp:spPr>
        <a:xfrm>
          <a:off x="0" y="879068"/>
          <a:ext cx="8028672" cy="52984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91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People </a:t>
          </a:r>
          <a:r>
            <a:rPr lang="en-IN" sz="1800" kern="1200" dirty="0"/>
            <a:t>buying</a:t>
          </a:r>
          <a:r>
            <a:rPr lang="en-IN" sz="1600" kern="1200" dirty="0"/>
            <a:t> conference calling facility also buy call forwarding service</a:t>
          </a:r>
          <a:endParaRPr lang="en-US" sz="1600" kern="1200" dirty="0"/>
        </a:p>
      </dsp:txBody>
      <dsp:txXfrm>
        <a:off x="0" y="879068"/>
        <a:ext cx="8028672" cy="529844"/>
      </dsp:txXfrm>
    </dsp:sp>
    <dsp:sp modelId="{829802F7-1839-4AA4-8712-4617DBBDB80C}">
      <dsp:nvSpPr>
        <dsp:cNvPr id="0" name=""/>
        <dsp:cNvSpPr/>
      </dsp:nvSpPr>
      <dsp:spPr>
        <a:xfrm>
          <a:off x="0" y="1408912"/>
          <a:ext cx="8028672" cy="842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/>
            <a:t>Trivial</a:t>
          </a:r>
        </a:p>
      </dsp:txBody>
      <dsp:txXfrm>
        <a:off x="41123" y="1450035"/>
        <a:ext cx="7946426" cy="760154"/>
      </dsp:txXfrm>
    </dsp:sp>
    <dsp:sp modelId="{09123E66-3353-4E43-8188-818538DB7DF3}">
      <dsp:nvSpPr>
        <dsp:cNvPr id="0" name=""/>
        <dsp:cNvSpPr/>
      </dsp:nvSpPr>
      <dsp:spPr>
        <a:xfrm>
          <a:off x="0" y="2251312"/>
          <a:ext cx="8028672" cy="42217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91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kern="1200" dirty="0"/>
            <a:t>People who buy shoes also buy socks</a:t>
          </a:r>
          <a:endParaRPr lang="en-US" sz="1800" kern="1200" dirty="0"/>
        </a:p>
      </dsp:txBody>
      <dsp:txXfrm>
        <a:off x="0" y="2251312"/>
        <a:ext cx="8028672" cy="422170"/>
      </dsp:txXfrm>
    </dsp:sp>
    <dsp:sp modelId="{C52662CF-278C-45C3-8280-BFD77CED39E8}">
      <dsp:nvSpPr>
        <dsp:cNvPr id="0" name=""/>
        <dsp:cNvSpPr/>
      </dsp:nvSpPr>
      <dsp:spPr>
        <a:xfrm>
          <a:off x="0" y="2673483"/>
          <a:ext cx="8028672" cy="842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Inexplicable</a:t>
          </a:r>
          <a:endParaRPr lang="en-IN" sz="3300" kern="1200" dirty="0"/>
        </a:p>
      </dsp:txBody>
      <dsp:txXfrm>
        <a:off x="41123" y="2714606"/>
        <a:ext cx="7946426" cy="760154"/>
      </dsp:txXfrm>
    </dsp:sp>
    <dsp:sp modelId="{2EBEB2B1-BF78-4621-B085-8A2C79F283BA}">
      <dsp:nvSpPr>
        <dsp:cNvPr id="0" name=""/>
        <dsp:cNvSpPr/>
      </dsp:nvSpPr>
      <dsp:spPr>
        <a:xfrm>
          <a:off x="0" y="3515883"/>
          <a:ext cx="8028672" cy="54405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91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kern="1200" dirty="0"/>
            <a:t>People who buy shirts also buy milk</a:t>
          </a:r>
        </a:p>
      </dsp:txBody>
      <dsp:txXfrm>
        <a:off x="0" y="3515883"/>
        <a:ext cx="8028672" cy="544055"/>
      </dsp:txXfrm>
    </dsp:sp>
    <dsp:sp modelId="{FD3D7270-5B37-43D8-B777-3BD67EF40644}">
      <dsp:nvSpPr>
        <dsp:cNvPr id="0" name=""/>
        <dsp:cNvSpPr/>
      </dsp:nvSpPr>
      <dsp:spPr>
        <a:xfrm>
          <a:off x="0" y="4059938"/>
          <a:ext cx="8028672" cy="842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Actionable</a:t>
          </a:r>
        </a:p>
      </dsp:txBody>
      <dsp:txXfrm>
        <a:off x="41123" y="4101061"/>
        <a:ext cx="7946426" cy="760154"/>
      </dsp:txXfrm>
    </dsp:sp>
    <dsp:sp modelId="{5729BCC0-B10E-42AF-9FFB-84E356D192D5}">
      <dsp:nvSpPr>
        <dsp:cNvPr id="0" name=""/>
        <dsp:cNvSpPr/>
      </dsp:nvSpPr>
      <dsp:spPr>
        <a:xfrm>
          <a:off x="0" y="4902338"/>
          <a:ext cx="8028672" cy="745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91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People who brought dove soap also brought Barbie doll. What should the business do?</a:t>
          </a:r>
          <a:endParaRPr lang="en-US" sz="1800" kern="1200" dirty="0"/>
        </a:p>
      </dsp:txBody>
      <dsp:txXfrm>
        <a:off x="0" y="4902338"/>
        <a:ext cx="8028672" cy="745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FF004-6923-45E4-AB7B-6C024EB1D800}">
      <dsp:nvSpPr>
        <dsp:cNvPr id="0" name=""/>
        <dsp:cNvSpPr/>
      </dsp:nvSpPr>
      <dsp:spPr>
        <a:xfrm>
          <a:off x="6368414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C135A3-CA67-4657-A089-EA4BDD51377F}">
      <dsp:nvSpPr>
        <dsp:cNvPr id="0" name=""/>
        <dsp:cNvSpPr/>
      </dsp:nvSpPr>
      <dsp:spPr>
        <a:xfrm>
          <a:off x="6023538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222829"/>
                <a:satOff val="-310"/>
                <a:lumOff val="-1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2829"/>
                <a:satOff val="-310"/>
                <a:lumOff val="-1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2829"/>
                <a:satOff val="-310"/>
                <a:lumOff val="-1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2829"/>
              <a:satOff val="-310"/>
              <a:lumOff val="-1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210F8E-ED45-4BEE-B9E0-906B2DEA8BA2}">
      <dsp:nvSpPr>
        <dsp:cNvPr id="0" name=""/>
        <dsp:cNvSpPr/>
      </dsp:nvSpPr>
      <dsp:spPr>
        <a:xfrm>
          <a:off x="5678661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445657"/>
                <a:satOff val="-620"/>
                <a:lumOff val="-2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5657"/>
                <a:satOff val="-620"/>
                <a:lumOff val="-2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5657"/>
                <a:satOff val="-620"/>
                <a:lumOff val="-2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45657"/>
              <a:satOff val="-620"/>
              <a:lumOff val="-2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CA17AF-33B8-49B3-B43D-738A58F866AB}">
      <dsp:nvSpPr>
        <dsp:cNvPr id="0" name=""/>
        <dsp:cNvSpPr/>
      </dsp:nvSpPr>
      <dsp:spPr>
        <a:xfrm>
          <a:off x="5334440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668486"/>
                <a:satOff val="-930"/>
                <a:lumOff val="-3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68486"/>
                <a:satOff val="-930"/>
                <a:lumOff val="-3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68486"/>
                <a:satOff val="-930"/>
                <a:lumOff val="-3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8E3F5C-8BC8-46F1-A325-D061DCA817B4}">
      <dsp:nvSpPr>
        <dsp:cNvPr id="0" name=""/>
        <dsp:cNvSpPr/>
      </dsp:nvSpPr>
      <dsp:spPr>
        <a:xfrm>
          <a:off x="4989564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891315"/>
                <a:satOff val="-1240"/>
                <a:lumOff val="-4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91315"/>
                <a:satOff val="-1240"/>
                <a:lumOff val="-4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91315"/>
                <a:satOff val="-1240"/>
                <a:lumOff val="-4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891315"/>
              <a:satOff val="-1240"/>
              <a:lumOff val="-4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886442-9221-417D-81E0-861227445D24}">
      <dsp:nvSpPr>
        <dsp:cNvPr id="0" name=""/>
        <dsp:cNvSpPr/>
      </dsp:nvSpPr>
      <dsp:spPr>
        <a:xfrm>
          <a:off x="4456513" y="2607058"/>
          <a:ext cx="376348" cy="376651"/>
        </a:xfrm>
        <a:prstGeom prst="ellipse">
          <a:avLst/>
        </a:prstGeom>
        <a:gradFill rotWithShape="0">
          <a:gsLst>
            <a:gs pos="0">
              <a:schemeClr val="accent5">
                <a:hueOff val="-1114143"/>
                <a:satOff val="-1550"/>
                <a:lumOff val="-5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114143"/>
                <a:satOff val="-1550"/>
                <a:lumOff val="-5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114143"/>
                <a:satOff val="-1550"/>
                <a:lumOff val="-5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14143"/>
              <a:satOff val="-1550"/>
              <a:lumOff val="-5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37157D-0A2E-41AE-BEC8-40FE81829885}">
      <dsp:nvSpPr>
        <dsp:cNvPr id="0" name=""/>
        <dsp:cNvSpPr/>
      </dsp:nvSpPr>
      <dsp:spPr>
        <a:xfrm>
          <a:off x="6061566" y="2312422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1336972"/>
                <a:satOff val="-1860"/>
                <a:lumOff val="-7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36972"/>
                <a:satOff val="-1860"/>
                <a:lumOff val="-7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36972"/>
                <a:satOff val="-1860"/>
                <a:lumOff val="-7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54C5E-F482-4745-8B70-6739F9B7D23F}">
      <dsp:nvSpPr>
        <dsp:cNvPr id="0" name=""/>
        <dsp:cNvSpPr/>
      </dsp:nvSpPr>
      <dsp:spPr>
        <a:xfrm>
          <a:off x="6061566" y="3092651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1559800"/>
                <a:satOff val="-2170"/>
                <a:lumOff val="-83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559800"/>
                <a:satOff val="-2170"/>
                <a:lumOff val="-83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559800"/>
                <a:satOff val="-2170"/>
                <a:lumOff val="-83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59800"/>
              <a:satOff val="-2170"/>
              <a:lumOff val="-8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D7D539-2C60-40B5-9988-B19CD1D1CBF6}">
      <dsp:nvSpPr>
        <dsp:cNvPr id="0" name=""/>
        <dsp:cNvSpPr/>
      </dsp:nvSpPr>
      <dsp:spPr>
        <a:xfrm>
          <a:off x="6229415" y="2481405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1782629"/>
                <a:satOff val="-2480"/>
                <a:lumOff val="-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82629"/>
                <a:satOff val="-2480"/>
                <a:lumOff val="-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82629"/>
                <a:satOff val="-2480"/>
                <a:lumOff val="-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82629"/>
              <a:satOff val="-2480"/>
              <a:lumOff val="-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497D78-1362-4526-8992-1F0075A63B01}">
      <dsp:nvSpPr>
        <dsp:cNvPr id="0" name=""/>
        <dsp:cNvSpPr/>
      </dsp:nvSpPr>
      <dsp:spPr>
        <a:xfrm>
          <a:off x="6240561" y="2924597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2005458"/>
                <a:satOff val="-2789"/>
                <a:lumOff val="-10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005458"/>
                <a:satOff val="-2789"/>
                <a:lumOff val="-10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005458"/>
                <a:satOff val="-2789"/>
                <a:lumOff val="-10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FD4846-ACA3-416E-BC10-E8F7B10D24C6}">
      <dsp:nvSpPr>
        <dsp:cNvPr id="0" name=""/>
        <dsp:cNvSpPr/>
      </dsp:nvSpPr>
      <dsp:spPr>
        <a:xfrm>
          <a:off x="2395121" y="1842613"/>
          <a:ext cx="1905344" cy="1905542"/>
        </a:xfrm>
        <a:prstGeom prst="ellipse">
          <a:avLst/>
        </a:prstGeom>
        <a:gradFill rotWithShape="0">
          <a:gsLst>
            <a:gs pos="0">
              <a:schemeClr val="accent5">
                <a:hueOff val="-2228286"/>
                <a:satOff val="-3099"/>
                <a:lumOff val="-11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28286"/>
                <a:satOff val="-3099"/>
                <a:lumOff val="-11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28286"/>
                <a:satOff val="-3099"/>
                <a:lumOff val="-11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28286"/>
              <a:satOff val="-3099"/>
              <a:lumOff val="-11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   Z  (Sauce)</a:t>
          </a:r>
        </a:p>
      </dsp:txBody>
      <dsp:txXfrm>
        <a:off x="2674152" y="2121673"/>
        <a:ext cx="1347282" cy="1347422"/>
      </dsp:txXfrm>
    </dsp:sp>
    <dsp:sp modelId="{9060DBA3-4494-4F27-AD9D-D6888C66E5FE}">
      <dsp:nvSpPr>
        <dsp:cNvPr id="0" name=""/>
        <dsp:cNvSpPr/>
      </dsp:nvSpPr>
      <dsp:spPr>
        <a:xfrm>
          <a:off x="2252843" y="1679820"/>
          <a:ext cx="376348" cy="376651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F2A11C-2F45-4758-B496-B0661D72972C}">
      <dsp:nvSpPr>
        <dsp:cNvPr id="0" name=""/>
        <dsp:cNvSpPr/>
      </dsp:nvSpPr>
      <dsp:spPr>
        <a:xfrm>
          <a:off x="2011561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2673943"/>
                <a:satOff val="-3719"/>
                <a:lumOff val="-14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673943"/>
                <a:satOff val="-3719"/>
                <a:lumOff val="-14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673943"/>
                <a:satOff val="-3719"/>
                <a:lumOff val="-14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27F624-D186-4598-90D1-4D058243CACF}">
      <dsp:nvSpPr>
        <dsp:cNvPr id="0" name=""/>
        <dsp:cNvSpPr/>
      </dsp:nvSpPr>
      <dsp:spPr>
        <a:xfrm>
          <a:off x="1609642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2896772"/>
                <a:satOff val="-4029"/>
                <a:lumOff val="-15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896772"/>
                <a:satOff val="-4029"/>
                <a:lumOff val="-15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896772"/>
                <a:satOff val="-4029"/>
                <a:lumOff val="-15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772"/>
              <a:satOff val="-4029"/>
              <a:lumOff val="-15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C6CBB7-74AF-43D9-971E-280D8BB93050}">
      <dsp:nvSpPr>
        <dsp:cNvPr id="0" name=""/>
        <dsp:cNvSpPr/>
      </dsp:nvSpPr>
      <dsp:spPr>
        <a:xfrm>
          <a:off x="1207723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3119601"/>
                <a:satOff val="-4339"/>
                <a:lumOff val="-166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119601"/>
                <a:satOff val="-4339"/>
                <a:lumOff val="-166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119601"/>
                <a:satOff val="-4339"/>
                <a:lumOff val="-166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119601"/>
              <a:satOff val="-4339"/>
              <a:lumOff val="-16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4B24F5-FFF8-48CD-ADC1-18D2CF006D5B}">
      <dsp:nvSpPr>
        <dsp:cNvPr id="0" name=""/>
        <dsp:cNvSpPr/>
      </dsp:nvSpPr>
      <dsp:spPr>
        <a:xfrm>
          <a:off x="805804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3342429"/>
                <a:satOff val="-4649"/>
                <a:lumOff val="-17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42429"/>
                <a:satOff val="-4649"/>
                <a:lumOff val="-17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42429"/>
                <a:satOff val="-4649"/>
                <a:lumOff val="-17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E12932-85A2-4001-B8F0-000B6B350459}">
      <dsp:nvSpPr>
        <dsp:cNvPr id="0" name=""/>
        <dsp:cNvSpPr/>
      </dsp:nvSpPr>
      <dsp:spPr>
        <a:xfrm>
          <a:off x="403230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3565258"/>
                <a:satOff val="-4959"/>
                <a:lumOff val="-1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565258"/>
                <a:satOff val="-4959"/>
                <a:lumOff val="-1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565258"/>
                <a:satOff val="-4959"/>
                <a:lumOff val="-1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565258"/>
              <a:satOff val="-4959"/>
              <a:lumOff val="-1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689A51-BE9B-4EFF-9A22-BD8B260C2199}">
      <dsp:nvSpPr>
        <dsp:cNvPr id="0" name=""/>
        <dsp:cNvSpPr/>
      </dsp:nvSpPr>
      <dsp:spPr>
        <a:xfrm>
          <a:off x="1311" y="1481126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3788086"/>
                <a:satOff val="-5269"/>
                <a:lumOff val="-20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788086"/>
                <a:satOff val="-5269"/>
                <a:lumOff val="-20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788086"/>
                <a:satOff val="-5269"/>
                <a:lumOff val="-20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788086"/>
              <a:satOff val="-5269"/>
              <a:lumOff val="-2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413BA1-35AA-4BB8-8DC1-8F8D9CB5BC58}">
      <dsp:nvSpPr>
        <dsp:cNvPr id="0" name=""/>
        <dsp:cNvSpPr/>
      </dsp:nvSpPr>
      <dsp:spPr>
        <a:xfrm>
          <a:off x="0" y="995533"/>
          <a:ext cx="2205636" cy="48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(Pizza Crust)</a:t>
          </a:r>
        </a:p>
      </dsp:txBody>
      <dsp:txXfrm>
        <a:off x="0" y="995533"/>
        <a:ext cx="2205636" cy="484045"/>
      </dsp:txXfrm>
    </dsp:sp>
    <dsp:sp modelId="{470DD65B-CD5F-488B-A0D1-DEC55D8FFCF9}">
      <dsp:nvSpPr>
        <dsp:cNvPr id="0" name=""/>
        <dsp:cNvSpPr/>
      </dsp:nvSpPr>
      <dsp:spPr>
        <a:xfrm>
          <a:off x="1862071" y="2607058"/>
          <a:ext cx="376348" cy="376651"/>
        </a:xfrm>
        <a:prstGeom prst="ellipse">
          <a:avLst/>
        </a:prstGeom>
        <a:gradFill rotWithShape="0">
          <a:gsLst>
            <a:gs pos="0">
              <a:schemeClr val="accent5">
                <a:hueOff val="-4456572"/>
                <a:satOff val="-6199"/>
                <a:lumOff val="-23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56572"/>
                <a:satOff val="-6199"/>
                <a:lumOff val="-23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56572"/>
                <a:satOff val="-6199"/>
                <a:lumOff val="-23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456572"/>
              <a:satOff val="-6199"/>
              <a:lumOff val="-23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BA8384-4029-44AB-95F0-8EA086116FAF}">
      <dsp:nvSpPr>
        <dsp:cNvPr id="0" name=""/>
        <dsp:cNvSpPr/>
      </dsp:nvSpPr>
      <dsp:spPr>
        <a:xfrm>
          <a:off x="1489657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4679401"/>
                <a:satOff val="-6509"/>
                <a:lumOff val="-24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679401"/>
                <a:satOff val="-6509"/>
                <a:lumOff val="-24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679401"/>
                <a:satOff val="-6509"/>
                <a:lumOff val="-24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C4F8B4-9F9D-45C9-ABE9-11E0F1AD3CB0}">
      <dsp:nvSpPr>
        <dsp:cNvPr id="0" name=""/>
        <dsp:cNvSpPr/>
      </dsp:nvSpPr>
      <dsp:spPr>
        <a:xfrm>
          <a:off x="1117898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8B7BAD-AA2F-4848-9D6C-0A3471828962}">
      <dsp:nvSpPr>
        <dsp:cNvPr id="0" name=""/>
        <dsp:cNvSpPr/>
      </dsp:nvSpPr>
      <dsp:spPr>
        <a:xfrm>
          <a:off x="745484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5125058"/>
                <a:satOff val="-7129"/>
                <a:lumOff val="-27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25058"/>
                <a:satOff val="-7129"/>
                <a:lumOff val="-27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25058"/>
                <a:satOff val="-7129"/>
                <a:lumOff val="-27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125058"/>
              <a:satOff val="-7129"/>
              <a:lumOff val="-27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818A55-E356-44B4-BBFA-02BE4529D77C}">
      <dsp:nvSpPr>
        <dsp:cNvPr id="0" name=""/>
        <dsp:cNvSpPr/>
      </dsp:nvSpPr>
      <dsp:spPr>
        <a:xfrm>
          <a:off x="373725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5347887"/>
                <a:satOff val="-7439"/>
                <a:lumOff val="-28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347887"/>
                <a:satOff val="-7439"/>
                <a:lumOff val="-28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347887"/>
                <a:satOff val="-7439"/>
                <a:lumOff val="-28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D6865F-98EC-4F0C-A449-DB5CD5B36A65}">
      <dsp:nvSpPr>
        <dsp:cNvPr id="0" name=""/>
        <dsp:cNvSpPr/>
      </dsp:nvSpPr>
      <dsp:spPr>
        <a:xfrm>
          <a:off x="1311" y="2701144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5570716"/>
                <a:satOff val="-7748"/>
                <a:lumOff val="-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70716"/>
                <a:satOff val="-7748"/>
                <a:lumOff val="-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70716"/>
                <a:satOff val="-7748"/>
                <a:lumOff val="-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570716"/>
              <a:satOff val="-7748"/>
              <a:lumOff val="-29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7370AF-CD0B-4EBD-9629-579C9626FC60}">
      <dsp:nvSpPr>
        <dsp:cNvPr id="0" name=""/>
        <dsp:cNvSpPr/>
      </dsp:nvSpPr>
      <dsp:spPr>
        <a:xfrm>
          <a:off x="0" y="2219574"/>
          <a:ext cx="1667996" cy="48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 (Toppings)</a:t>
          </a:r>
        </a:p>
      </dsp:txBody>
      <dsp:txXfrm>
        <a:off x="0" y="2219574"/>
        <a:ext cx="1667996" cy="484045"/>
      </dsp:txXfrm>
    </dsp:sp>
    <dsp:sp modelId="{FA932498-B72A-4D42-922F-D5756DDD201E}">
      <dsp:nvSpPr>
        <dsp:cNvPr id="0" name=""/>
        <dsp:cNvSpPr/>
      </dsp:nvSpPr>
      <dsp:spPr>
        <a:xfrm>
          <a:off x="2252843" y="3518822"/>
          <a:ext cx="376348" cy="376651"/>
        </a:xfrm>
        <a:prstGeom prst="ellipse">
          <a:avLst/>
        </a:prstGeom>
        <a:gradFill rotWithShape="0">
          <a:gsLst>
            <a:gs pos="0">
              <a:schemeClr val="accent5">
                <a:hueOff val="-6016373"/>
                <a:satOff val="-8368"/>
                <a:lumOff val="-32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016373"/>
                <a:satOff val="-8368"/>
                <a:lumOff val="-32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016373"/>
                <a:satOff val="-8368"/>
                <a:lumOff val="-32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50ABC8-7439-4411-9CCF-5A49030B9B49}">
      <dsp:nvSpPr>
        <dsp:cNvPr id="0" name=""/>
        <dsp:cNvSpPr/>
      </dsp:nvSpPr>
      <dsp:spPr>
        <a:xfrm>
          <a:off x="2011561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6239202"/>
                <a:satOff val="-8678"/>
                <a:lumOff val="-33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239202"/>
                <a:satOff val="-8678"/>
                <a:lumOff val="-33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239202"/>
                <a:satOff val="-8678"/>
                <a:lumOff val="-33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239202"/>
              <a:satOff val="-8678"/>
              <a:lumOff val="-33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9B7167-7F97-436E-A38F-DED8FDBD23B4}">
      <dsp:nvSpPr>
        <dsp:cNvPr id="0" name=""/>
        <dsp:cNvSpPr/>
      </dsp:nvSpPr>
      <dsp:spPr>
        <a:xfrm>
          <a:off x="1609642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6462030"/>
                <a:satOff val="-8988"/>
                <a:lumOff val="-34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462030"/>
                <a:satOff val="-8988"/>
                <a:lumOff val="-34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462030"/>
                <a:satOff val="-8988"/>
                <a:lumOff val="-34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462030"/>
              <a:satOff val="-8988"/>
              <a:lumOff val="-34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856B0-135C-422C-AE9D-14CF8ABFD10D}">
      <dsp:nvSpPr>
        <dsp:cNvPr id="0" name=""/>
        <dsp:cNvSpPr/>
      </dsp:nvSpPr>
      <dsp:spPr>
        <a:xfrm>
          <a:off x="1207723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6684859"/>
                <a:satOff val="-9298"/>
                <a:lumOff val="-35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684859"/>
                <a:satOff val="-9298"/>
                <a:lumOff val="-35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684859"/>
                <a:satOff val="-9298"/>
                <a:lumOff val="-35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C2A05B-A92B-4925-8CFF-825CF909654F}">
      <dsp:nvSpPr>
        <dsp:cNvPr id="0" name=""/>
        <dsp:cNvSpPr/>
      </dsp:nvSpPr>
      <dsp:spPr>
        <a:xfrm>
          <a:off x="805804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6907687"/>
                <a:satOff val="-9608"/>
                <a:lumOff val="-36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907687"/>
                <a:satOff val="-9608"/>
                <a:lumOff val="-36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907687"/>
                <a:satOff val="-9608"/>
                <a:lumOff val="-36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907687"/>
              <a:satOff val="-9608"/>
              <a:lumOff val="-36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DEEDD0-ABDF-411A-BA73-6AD075DD5655}">
      <dsp:nvSpPr>
        <dsp:cNvPr id="0" name=""/>
        <dsp:cNvSpPr/>
      </dsp:nvSpPr>
      <dsp:spPr>
        <a:xfrm>
          <a:off x="403230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7130516"/>
                <a:satOff val="-9918"/>
                <a:lumOff val="-38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130516"/>
                <a:satOff val="-9918"/>
                <a:lumOff val="-38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130516"/>
                <a:satOff val="-9918"/>
                <a:lumOff val="-38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130516"/>
              <a:satOff val="-9918"/>
              <a:lumOff val="-38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C4C171-B9B1-4CF9-AE63-42DA71289ED2}">
      <dsp:nvSpPr>
        <dsp:cNvPr id="0" name=""/>
        <dsp:cNvSpPr/>
      </dsp:nvSpPr>
      <dsp:spPr>
        <a:xfrm>
          <a:off x="1311" y="3902283"/>
          <a:ext cx="188174" cy="18817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CAFCD6-01EA-4266-A792-6BA21399CF67}">
      <dsp:nvSpPr>
        <dsp:cNvPr id="0" name=""/>
        <dsp:cNvSpPr/>
      </dsp:nvSpPr>
      <dsp:spPr>
        <a:xfrm>
          <a:off x="0" y="3416380"/>
          <a:ext cx="2205636" cy="48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 (Cheese)</a:t>
          </a:r>
        </a:p>
      </dsp:txBody>
      <dsp:txXfrm>
        <a:off x="0" y="3416380"/>
        <a:ext cx="2205636" cy="484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1D2CB-93FB-46CF-A510-12DE957CE9A7}">
      <dsp:nvSpPr>
        <dsp:cNvPr id="0" name=""/>
        <dsp:cNvSpPr/>
      </dsp:nvSpPr>
      <dsp:spPr>
        <a:xfrm>
          <a:off x="834663" y="1256442"/>
          <a:ext cx="3050188" cy="105929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82CFE-A3FD-4B3A-B1A0-A084916DD0BF}">
      <dsp:nvSpPr>
        <dsp:cNvPr id="0" name=""/>
        <dsp:cNvSpPr/>
      </dsp:nvSpPr>
      <dsp:spPr>
        <a:xfrm>
          <a:off x="2068926" y="3850284"/>
          <a:ext cx="591121" cy="37831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54E82-45D9-4C46-9773-60C92FFDEB63}">
      <dsp:nvSpPr>
        <dsp:cNvPr id="0" name=""/>
        <dsp:cNvSpPr/>
      </dsp:nvSpPr>
      <dsp:spPr>
        <a:xfrm>
          <a:off x="945794" y="4152939"/>
          <a:ext cx="2837384" cy="709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Association Rule</a:t>
          </a:r>
        </a:p>
      </dsp:txBody>
      <dsp:txXfrm>
        <a:off x="945794" y="4152939"/>
        <a:ext cx="2837384" cy="709346"/>
      </dsp:txXfrm>
    </dsp:sp>
    <dsp:sp modelId="{24BB2245-EBAA-4E98-AB31-265FDC5CC6B2}">
      <dsp:nvSpPr>
        <dsp:cNvPr id="0" name=""/>
        <dsp:cNvSpPr/>
      </dsp:nvSpPr>
      <dsp:spPr>
        <a:xfrm>
          <a:off x="1943608" y="2397544"/>
          <a:ext cx="1064019" cy="1064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Closed Operation</a:t>
          </a:r>
        </a:p>
      </dsp:txBody>
      <dsp:txXfrm>
        <a:off x="2099430" y="2553366"/>
        <a:ext cx="752375" cy="752375"/>
      </dsp:txXfrm>
    </dsp:sp>
    <dsp:sp modelId="{1C80E6CE-08A7-4343-8AEF-FEC0AC605F81}">
      <dsp:nvSpPr>
        <dsp:cNvPr id="0" name=""/>
        <dsp:cNvSpPr/>
      </dsp:nvSpPr>
      <dsp:spPr>
        <a:xfrm>
          <a:off x="1182243" y="1599293"/>
          <a:ext cx="1064019" cy="1064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Downward Closure Property</a:t>
          </a:r>
        </a:p>
      </dsp:txBody>
      <dsp:txXfrm>
        <a:off x="1338065" y="1755115"/>
        <a:ext cx="752375" cy="752375"/>
      </dsp:txXfrm>
    </dsp:sp>
    <dsp:sp modelId="{2AB273F3-0F9A-4746-A25C-97FB24BE52F6}">
      <dsp:nvSpPr>
        <dsp:cNvPr id="0" name=""/>
        <dsp:cNvSpPr/>
      </dsp:nvSpPr>
      <dsp:spPr>
        <a:xfrm>
          <a:off x="370340" y="607833"/>
          <a:ext cx="3988293" cy="368534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9A0E-AF6C-4FB7-B2C6-39F724D5835C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6E2D7-007C-4720-94A6-E757A789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happens when rule is switched?</a:t>
            </a:r>
          </a:p>
          <a:p>
            <a:r>
              <a:rPr lang="en-IN" dirty="0"/>
              <a:t>Calculate confidence and support for the new rule</a:t>
            </a:r>
          </a:p>
          <a:p>
            <a:r>
              <a:rPr lang="en-IN" dirty="0"/>
              <a:t>Support remains same whereas confidence changes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there is an obvious class then the confidence will always be high</a:t>
            </a:r>
          </a:p>
          <a:p>
            <a:endParaRPr lang="en-IN" dirty="0"/>
          </a:p>
          <a:p>
            <a:r>
              <a:rPr lang="en-IN" dirty="0"/>
              <a:t>In this case both have confidence 100%. So confidence is not the ultimate metric to go for.</a:t>
            </a:r>
          </a:p>
          <a:p>
            <a:endParaRPr lang="en-IN" dirty="0"/>
          </a:p>
          <a:p>
            <a:r>
              <a:rPr lang="en-IN" dirty="0"/>
              <a:t>There will be no real relation when obvious class is present. So we go for lift.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Lift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signifies the likelihood of the itemset A being purchased when item B is purchased while taking into account the popularity of 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LIFT is the ratio of the confidence to the % of cases containing B</a:t>
            </a:r>
            <a:endParaRPr lang="en-I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support, confidence, lift with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support, confidence, lift with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support, confidence, lift with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lift value we can prioritize how good is the rule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Getting back to market basket analysis and calculating lift and 8 is very high and this rule is highly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7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step process of Association rule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downward closure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closed property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 property practical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Explain market basket analysis and the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findings </a:t>
            </a:r>
            <a:r>
              <a:rPr lang="en-US" dirty="0"/>
              <a:t>were that men between 30- 40 years in age, shopping between 5PM and 7PM on Thursdays and </a:t>
            </a:r>
            <a:r>
              <a:rPr lang="en-US" dirty="0" err="1"/>
              <a:t>saturdays</a:t>
            </a:r>
            <a:r>
              <a:rPr lang="en-US" dirty="0"/>
              <a:t>, who purchased diapers, were most likely to also have beer in their carts.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Downward closure example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ABD is frequent then AB, AD,, BD should be frequent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turn A, B, D should be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by step elimination and rule generation using downward closure and closed set property</a:t>
            </a:r>
          </a:p>
          <a:p>
            <a:r>
              <a:rPr lang="en-IN" dirty="0"/>
              <a:t>235 is frequent means {2,3},{3,5},{2,5} are frequent which means 2,3,5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major electronics store used association rule mining to find that customers who bought VHS players/recorders tended to return 3-4 months later to buy camcorders.  They use discount coupons to successfully engage such customers.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hurricane it is found that pop tarts were brought excessively as it is consumed by every age, no need to heat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rules generated can be and what actions can be taken after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Creating market basket analysis </a:t>
            </a:r>
          </a:p>
          <a:p>
            <a:r>
              <a:rPr lang="en-IN" dirty="0"/>
              <a:t>Straight forward Market basket analysis where we create matrix of product and product (co-occurrence table)  and this matrix will be used for generating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of how purchasing is done and rules like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 juice and soda OR Orange juice and detergent are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likely to be purchased together than any other two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Detergent is never purchased with window cleaner or milk.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Milk is never purchased with soda or detergent.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Moving into technical stuff of how these rules are generated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Explain if-then by the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length of a rule is the number of antecedents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select interesting rules from the set of all possible rules, constraints on various measures of significance and interest can be used. The best-known constraints are minimum thresholds on support and confidence. </a:t>
            </a:r>
          </a:p>
          <a:p>
            <a:r>
              <a:rPr lang="en-US" dirty="0"/>
              <a:t>Explain support through this example.</a:t>
            </a:r>
          </a:p>
          <a:p>
            <a:r>
              <a:rPr lang="en-US" dirty="0"/>
              <a:t>Support</a:t>
            </a:r>
            <a:r>
              <a:rPr lang="en-IN" dirty="0"/>
              <a:t> is the percentage of cases that contain both A and B. </a:t>
            </a:r>
            <a:r>
              <a:rPr lang="en-IN" dirty="0" err="1"/>
              <a:t>i.e</a:t>
            </a:r>
            <a:r>
              <a:rPr lang="en-IN" dirty="0"/>
              <a:t> both antecedent and precedent. </a:t>
            </a:r>
          </a:p>
          <a:p>
            <a:r>
              <a:rPr lang="en-IN" dirty="0"/>
              <a:t>4 in 12 are satisfied by this condition (</a:t>
            </a:r>
            <a:r>
              <a:rPr lang="en-IN" dirty="0" err="1"/>
              <a:t>Ccavg</a:t>
            </a:r>
            <a:r>
              <a:rPr lang="en-IN" dirty="0"/>
              <a:t> is high and personal loan is yes). Therefore the support is 25%</a:t>
            </a:r>
          </a:p>
          <a:p>
            <a:r>
              <a:rPr lang="en-IN" dirty="0"/>
              <a:t>It is the Joint probability P(A and B) of occurring the condition.</a:t>
            </a:r>
            <a:endParaRPr lang="en-I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Confidence is the percentage of cases containing A that also contains B.</a:t>
            </a:r>
          </a:p>
          <a:p>
            <a:endParaRPr lang="en-IN" dirty="0"/>
          </a:p>
          <a:p>
            <a:r>
              <a:rPr lang="en-IN" dirty="0"/>
              <a:t>It is the conditional probability P(A|B). Probability of occurrence of A when B has occurred.</a:t>
            </a:r>
          </a:p>
          <a:p>
            <a:endParaRPr lang="en-IN" dirty="0"/>
          </a:p>
          <a:p>
            <a:r>
              <a:rPr lang="en-IN" dirty="0"/>
              <a:t>Records containing </a:t>
            </a:r>
            <a:r>
              <a:rPr lang="en-IN" dirty="0" err="1"/>
              <a:t>Ccavg</a:t>
            </a:r>
            <a:r>
              <a:rPr lang="en-IN" dirty="0"/>
              <a:t> as high = 4</a:t>
            </a:r>
          </a:p>
          <a:p>
            <a:endParaRPr lang="en-IN" dirty="0"/>
          </a:p>
          <a:p>
            <a:r>
              <a:rPr lang="en-IN" dirty="0"/>
              <a:t>Out of records that have </a:t>
            </a:r>
            <a:r>
              <a:rPr lang="en-IN" dirty="0" err="1"/>
              <a:t>ccavg</a:t>
            </a:r>
            <a:r>
              <a:rPr lang="en-IN" dirty="0"/>
              <a:t> as high number of records that have loan is yes are = 4</a:t>
            </a:r>
          </a:p>
          <a:p>
            <a:r>
              <a:rPr lang="en-IN" dirty="0"/>
              <a:t>Confidence = 4/4 =1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6E2D7-007C-4720-94A6-E757A789A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B7D9-B37C-416B-B635-A4024E90269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16EB-B268-494C-91C0-B86562C7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www.google.co.in/url?sa=i&amp;rct=j&amp;q=&amp;esrc=s&amp;source=images&amp;cd=&amp;ved=0ahUKEwjb2s2M1fnVAhVMpI8KHb6vCMkQjRwIBw&amp;url=http://www.giantbomb.com/forums/off-topic-31/pop-tarts-are-they-any-good-413724/&amp;psig=AFQjCNEc0ZmEO4xetjg-E1S0xABlDc76Bg&amp;ust=1504000506446136" TargetMode="External"/><Relationship Id="rId7" Type="http://schemas.openxmlformats.org/officeDocument/2006/relationships/diagramLayout" Target="../diagrams/layout2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s://www.google.co.in/url?sa=i&amp;rct=j&amp;q=&amp;esrc=s&amp;source=images&amp;cd=&amp;ved=0ahUKEwjnisb01PnVAhXEvo8KHW3MA-gQjRwIBw&amp;url=/url?sa%3Di%26rct%3Dj%26q%3D%26esrc%3Ds%26source%3Dimages%26cd%3D%26cad%3Drja%26uact%3D8%26ved%3D0ahUKEwjnisb01PnVAhXEvo8KHW3MA-gQjRwIBw%26url%3Dhttp://www.npr.org/2011/08/26/139941596/big-box-stores-hurricane-prep-starts-early%26psig%3DAFQjCNEc0ZmEO4xetjg-E1S0xABlDc76Bg%26ust%3D1504000506446136&amp;psig=AFQjCNEc0ZmEO4xetjg-E1S0xABlDc76Bg&amp;ust=1504000506446136" TargetMode="Externa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hyperlink" Target="https://www.google.co.in/url?sa=i&amp;rct=j&amp;q=&amp;esrc=s&amp;source=images&amp;cd=&amp;ved=0ahUKEwijsZ-BgIHWAhWIsY8KHbTPC6IQjRwIBw&amp;url=http://nobacks.com/photos/food/cheese/&amp;psig=AFQjCNGouz1idGw9IqAHEqxB5qMcg_8cgw&amp;ust=1504252635181842" TargetMode="Externa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hyperlink" Target="https://www.google.co.in/url?sa=i&amp;rct=j&amp;q=&amp;esrc=s&amp;source=images&amp;cd=&amp;ved=0ahUKEwjOyO3N_4DWAhUEv48KHWcLANYQjRwIBw&amp;url=https://www.shutterstock.com/search/pizza%2Btopping%2Bicons&amp;psig=AFQjCNHdL_Kc-U8IlC2aeY4cCFeySZpBkA&amp;ust=1504252537058984" TargetMode="External"/><Relationship Id="rId5" Type="http://schemas.openxmlformats.org/officeDocument/2006/relationships/diagramLayout" Target="../diagrams/layout4.xml"/><Relationship Id="rId15" Type="http://schemas.openxmlformats.org/officeDocument/2006/relationships/hyperlink" Target="https://www.google.co.in/url?sa=i&amp;rct=j&amp;q=&amp;esrc=s&amp;source=images&amp;cd=&amp;ved=0ahUKEwik4aiVgIHWAhUcTI8KHfNND_cQjRwIBw&amp;url=https://www.amazon.com/Prego-Pizza-Sauce-Pizzeria-Style/dp/B005DVUXIA&amp;psig=AFQjCNFMy4Hw0qaB2AV5ohc0OPZLn9Uzww&amp;ust=1504252697945716" TargetMode="External"/><Relationship Id="rId10" Type="http://schemas.openxmlformats.org/officeDocument/2006/relationships/image" Target="../media/image9.jpeg"/><Relationship Id="rId4" Type="http://schemas.openxmlformats.org/officeDocument/2006/relationships/diagramData" Target="../diagrams/data4.xml"/><Relationship Id="rId9" Type="http://schemas.openxmlformats.org/officeDocument/2006/relationships/hyperlink" Target="https://www.google.co.in/url?sa=i&amp;rct=j&amp;q=&amp;esrc=s&amp;source=images&amp;cd=&amp;ved=0ahUKEwi1-vWj_4DWAhWKOo8KHVtGBusQjRwIBw&amp;url=http://cookdiary.net/pizza-crust/&amp;psig=AFQjCNH31tkv5rJaha2YR4ROY17T3z36cA&amp;ust=1504252465977626" TargetMode="External"/><Relationship Id="rId1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16"/>
            <a:ext cx="12208384" cy="6867216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679735" y="1616342"/>
            <a:ext cx="9132682" cy="302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old" charset="0"/>
                <a:ea typeface="ＭＳ Ｐゴシック" charset="0"/>
                <a:cs typeface="Roboto Bold" charset="0"/>
                <a:sym typeface="Roboto Bold" charset="0"/>
              </a:rPr>
              <a:t>Market Basket Analysis and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old" charset="0"/>
                <a:ea typeface="ＭＳ Ｐゴシック" charset="0"/>
                <a:cs typeface="Roboto Bold" charset="0"/>
                <a:sym typeface="Roboto Bold" charset="0"/>
              </a:rPr>
              <a:t>Apriori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old" charset="0"/>
                <a:ea typeface="ＭＳ Ｐゴシック" charset="0"/>
                <a:cs typeface="Roboto Bold" charset="0"/>
                <a:sym typeface="Roboto Bold" charset="0"/>
              </a:rPr>
              <a:t> Algorithm</a:t>
            </a:r>
            <a:endParaRPr lang="en-US" sz="6458" dirty="0">
              <a:solidFill>
                <a:srgbClr val="FFFFFF"/>
              </a:solidFill>
              <a:latin typeface="Roboto Bold" charset="0"/>
              <a:ea typeface="ＭＳ Ｐゴシック" charset="0"/>
              <a:cs typeface="Roboto Bold" charset="0"/>
              <a:sym typeface="Roboto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35" y="230506"/>
            <a:ext cx="1213197" cy="8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219643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Confidence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690480-46A2-410B-B18F-F9A055C6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97404"/>
              </p:ext>
            </p:extLst>
          </p:nvPr>
        </p:nvGraphicFramePr>
        <p:xfrm>
          <a:off x="557644" y="2240260"/>
          <a:ext cx="5360833" cy="405365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51721">
                  <a:extLst>
                    <a:ext uri="{9D8B030D-6E8A-4147-A177-3AD203B41FA5}">
                      <a16:colId xmlns:a16="http://schemas.microsoft.com/office/drawing/2014/main" val="576806528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2454776496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8721409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89225906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487161192"/>
                    </a:ext>
                  </a:extLst>
                </a:gridCol>
                <a:gridCol w="1102228">
                  <a:extLst>
                    <a:ext uri="{9D8B030D-6E8A-4147-A177-3AD203B41FA5}">
                      <a16:colId xmlns:a16="http://schemas.microsoft.com/office/drawing/2014/main" val="2849380099"/>
                    </a:ext>
                  </a:extLst>
                </a:gridCol>
              </a:tblGrid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Income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Family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CCAvg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Personal Loan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3610458"/>
                  </a:ext>
                </a:extLst>
              </a:tr>
              <a:tr h="348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817548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Medium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575982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377621"/>
                  </a:ext>
                </a:extLst>
              </a:tr>
              <a:tr h="2925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918398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934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2828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9853943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767366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12419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2548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58446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36478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0C0247-74F0-4877-A83F-EF5D478F676C}"/>
              </a:ext>
            </a:extLst>
          </p:cNvPr>
          <p:cNvSpPr/>
          <p:nvPr/>
        </p:nvSpPr>
        <p:spPr>
          <a:xfrm>
            <a:off x="557644" y="1309943"/>
            <a:ext cx="5360833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u="none" strike="noStrike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  <a:r>
              <a:rPr lang="en-IN" sz="3000" u="none" strike="noStrike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CCAvg</a:t>
            </a:r>
            <a:r>
              <a:rPr lang="en-IN" sz="3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high, then loan =accept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85FA4-0A51-4176-9635-0E4A7573B83D}"/>
              </a:ext>
            </a:extLst>
          </p:cNvPr>
          <p:cNvSpPr txBox="1"/>
          <p:nvPr/>
        </p:nvSpPr>
        <p:spPr>
          <a:xfrm>
            <a:off x="6385728" y="2240260"/>
            <a:ext cx="5390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Confidence</a:t>
            </a:r>
            <a:r>
              <a:rPr lang="en-IN" dirty="0"/>
              <a:t> is the percentage of cases containing A that also contains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Confidence = 4/4 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Conditional probability P(A|B)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5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332655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If rule </a:t>
            </a:r>
            <a:r>
              <a:rPr lang="en-US"/>
              <a:t>is Switched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718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690480-46A2-410B-B18F-F9A055C6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22039"/>
              </p:ext>
            </p:extLst>
          </p:nvPr>
        </p:nvGraphicFramePr>
        <p:xfrm>
          <a:off x="557644" y="2255702"/>
          <a:ext cx="5360833" cy="405365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51721">
                  <a:extLst>
                    <a:ext uri="{9D8B030D-6E8A-4147-A177-3AD203B41FA5}">
                      <a16:colId xmlns:a16="http://schemas.microsoft.com/office/drawing/2014/main" val="576806528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2454776496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8721409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89225906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487161192"/>
                    </a:ext>
                  </a:extLst>
                </a:gridCol>
                <a:gridCol w="1102228">
                  <a:extLst>
                    <a:ext uri="{9D8B030D-6E8A-4147-A177-3AD203B41FA5}">
                      <a16:colId xmlns:a16="http://schemas.microsoft.com/office/drawing/2014/main" val="2849380099"/>
                    </a:ext>
                  </a:extLst>
                </a:gridCol>
              </a:tblGrid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Income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Family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CCAvg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Personal Loan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3610458"/>
                  </a:ext>
                </a:extLst>
              </a:tr>
              <a:tr h="348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817548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575982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377621"/>
                  </a:ext>
                </a:extLst>
              </a:tr>
              <a:tr h="2925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918398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934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2828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9853943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767366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12419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2548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58446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36478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0C0247-74F0-4877-A83F-EF5D478F676C}"/>
              </a:ext>
            </a:extLst>
          </p:cNvPr>
          <p:cNvSpPr/>
          <p:nvPr/>
        </p:nvSpPr>
        <p:spPr>
          <a:xfrm>
            <a:off x="522475" y="1388024"/>
            <a:ext cx="5700621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u="none" strike="noStrike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  <a:r>
              <a:rPr lang="en-IN" sz="32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loan =accept, then </a:t>
            </a:r>
            <a:r>
              <a:rPr lang="en-IN" sz="32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CCAvg</a:t>
            </a:r>
            <a:r>
              <a:rPr lang="en-IN" sz="32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85FA4-0A51-4176-9635-0E4A7573B83D}"/>
              </a:ext>
            </a:extLst>
          </p:cNvPr>
          <p:cNvSpPr txBox="1"/>
          <p:nvPr/>
        </p:nvSpPr>
        <p:spPr>
          <a:xfrm>
            <a:off x="6350558" y="2416629"/>
            <a:ext cx="5390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Support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= 4/12</a:t>
            </a:r>
          </a:p>
          <a:p>
            <a:pPr lvl="0"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Confidence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4/6</a:t>
            </a:r>
          </a:p>
          <a:p>
            <a:pPr lvl="0"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remains same where as confidence changes when rule is switched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7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296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Obvious</a:t>
            </a:r>
            <a:r>
              <a:rPr lang="en-US" sz="2880" b="1" dirty="0">
                <a:solidFill>
                  <a:srgbClr val="0C5A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/>
                <a:cs typeface="Roboto Light"/>
              </a:rPr>
              <a:t> </a:t>
            </a:r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Attribute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690480-46A2-410B-B18F-F9A055C6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35422"/>
              </p:ext>
            </p:extLst>
          </p:nvPr>
        </p:nvGraphicFramePr>
        <p:xfrm>
          <a:off x="517450" y="2255701"/>
          <a:ext cx="5360833" cy="405365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51721">
                  <a:extLst>
                    <a:ext uri="{9D8B030D-6E8A-4147-A177-3AD203B41FA5}">
                      <a16:colId xmlns:a16="http://schemas.microsoft.com/office/drawing/2014/main" val="576806528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2454776496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8721409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89225906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487161192"/>
                    </a:ext>
                  </a:extLst>
                </a:gridCol>
                <a:gridCol w="1102228">
                  <a:extLst>
                    <a:ext uri="{9D8B030D-6E8A-4147-A177-3AD203B41FA5}">
                      <a16:colId xmlns:a16="http://schemas.microsoft.com/office/drawing/2014/main" val="2849380099"/>
                    </a:ext>
                  </a:extLst>
                </a:gridCol>
              </a:tblGrid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Income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Family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CCAvg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Personal Loan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3610458"/>
                  </a:ext>
                </a:extLst>
              </a:tr>
              <a:tr h="348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817548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5982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377621"/>
                  </a:ext>
                </a:extLst>
              </a:tr>
              <a:tr h="2925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918398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934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2828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3943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767366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12419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2548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58446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36478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0C0247-74F0-4877-A83F-EF5D478F676C}"/>
              </a:ext>
            </a:extLst>
          </p:cNvPr>
          <p:cNvSpPr/>
          <p:nvPr/>
        </p:nvSpPr>
        <p:spPr>
          <a:xfrm>
            <a:off x="517449" y="1377104"/>
            <a:ext cx="5360833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u="none" strike="noStrike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  <a:r>
              <a:rPr lang="en-IN" sz="3000" u="none" strike="noStrike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CCAvg</a:t>
            </a:r>
            <a:r>
              <a:rPr lang="en-IN" sz="3000" u="none" strike="noStrike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=low then loan=Accept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087A4-A975-4E07-973C-1CAC71A8E3E3}"/>
              </a:ext>
            </a:extLst>
          </p:cNvPr>
          <p:cNvSpPr txBox="1"/>
          <p:nvPr/>
        </p:nvSpPr>
        <p:spPr>
          <a:xfrm>
            <a:off x="6639791" y="2379518"/>
            <a:ext cx="3722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= 6/12</a:t>
            </a:r>
          </a:p>
          <a:p>
            <a:r>
              <a:rPr lang="en-IN" dirty="0"/>
              <a:t>Confidence = 6/6=1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Confidence</a:t>
            </a:r>
            <a:r>
              <a:rPr lang="en-IN" dirty="0"/>
              <a:t> is always going to be high in case of obvious attribute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13AAE32-8585-4D14-8EB7-7749E638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296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Obvious</a:t>
            </a:r>
            <a:r>
              <a:rPr lang="en-US" sz="2880" b="1" dirty="0">
                <a:solidFill>
                  <a:srgbClr val="0C5A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/>
                <a:cs typeface="Roboto Light"/>
              </a:rPr>
              <a:t> </a:t>
            </a:r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75612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AD6F-FCE5-4CE5-BFDC-2E21A832C55C}"/>
              </a:ext>
            </a:extLst>
          </p:cNvPr>
          <p:cNvSpPr/>
          <p:nvPr/>
        </p:nvSpPr>
        <p:spPr>
          <a:xfrm>
            <a:off x="316484" y="610907"/>
            <a:ext cx="4421314" cy="55399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/>
              </a:rPr>
              <a:t>Lif</a:t>
            </a:r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</a:rPr>
              <a:t>t as a Goodness metric</a:t>
            </a:r>
            <a:endParaRPr lang="en-US" sz="30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80F567-6F32-4F1A-A806-DF20530C8348}"/>
                  </a:ext>
                </a:extLst>
              </p:cNvPr>
              <p:cNvSpPr txBox="1"/>
              <p:nvPr/>
            </p:nvSpPr>
            <p:spPr>
              <a:xfrm>
                <a:off x="557644" y="1718903"/>
                <a:ext cx="10508674" cy="3604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LIFT = P(B|A)/P(B) = P(A and B)/P(A).P(B)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Lift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𝑀𝑎𝑟𝑔𝑖𝑛𝑎𝑙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𝑝𝑟𝑜𝑏𝑎𝑏𝑖𝑙𝑖𝑡𝑦𝑜𝑓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𝑀𝑎𝑡𝑔𝑖𝑛𝑎𝑙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Lift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80F567-6F32-4F1A-A806-DF20530C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4" y="1718903"/>
                <a:ext cx="10508674" cy="3604513"/>
              </a:xfrm>
              <a:prstGeom prst="rect">
                <a:avLst/>
              </a:prstGeom>
              <a:blipFill>
                <a:blip r:embed="rId4"/>
                <a:stretch>
                  <a:fillRect l="-1044" t="-1692" b="-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96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1197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4F0A7-16D1-424B-899A-FE19C37A6B96}"/>
              </a:ext>
            </a:extLst>
          </p:cNvPr>
          <p:cNvSpPr txBox="1"/>
          <p:nvPr/>
        </p:nvSpPr>
        <p:spPr>
          <a:xfrm>
            <a:off x="557644" y="1672935"/>
            <a:ext cx="104051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X is present in 25 transactions out of 100 transactions. If Y is an obvious class (e.g., does not have cancer), it is present in all records. What are Support and Confidence and Lift?</a:t>
            </a:r>
          </a:p>
          <a:p>
            <a:endParaRPr lang="en-IN" sz="2400" dirty="0"/>
          </a:p>
          <a:p>
            <a:pPr>
              <a:buFontTx/>
              <a:buChar char="-"/>
            </a:pPr>
            <a:r>
              <a:rPr lang="en-IN" sz="2400" dirty="0"/>
              <a:t> Support = 25/100 = 25%</a:t>
            </a:r>
          </a:p>
          <a:p>
            <a:pPr>
              <a:buFontTx/>
              <a:buChar char="-"/>
            </a:pPr>
            <a:endParaRPr lang="en-IN" sz="2400" dirty="0"/>
          </a:p>
          <a:p>
            <a:pPr>
              <a:buFontTx/>
              <a:buChar char="-"/>
            </a:pPr>
            <a:r>
              <a:rPr lang="en-IN" sz="2400" dirty="0"/>
              <a:t> Confidence=25/25=100%</a:t>
            </a:r>
          </a:p>
          <a:p>
            <a:pPr>
              <a:buFontTx/>
              <a:buChar char="-"/>
            </a:pPr>
            <a:endParaRPr lang="en-IN" sz="2400" dirty="0"/>
          </a:p>
          <a:p>
            <a:pPr>
              <a:buFontTx/>
              <a:buChar char="-"/>
            </a:pPr>
            <a:r>
              <a:rPr lang="en-IN" sz="2400" dirty="0"/>
              <a:t> P(Y) = 1</a:t>
            </a:r>
          </a:p>
          <a:p>
            <a:pPr>
              <a:buFontTx/>
              <a:buChar char="-"/>
            </a:pPr>
            <a:endParaRPr lang="en-IN" sz="2400" dirty="0"/>
          </a:p>
          <a:p>
            <a:pPr>
              <a:buFontTx/>
              <a:buChar char="-"/>
            </a:pPr>
            <a:r>
              <a:rPr lang="en-IN" sz="2400" dirty="0"/>
              <a:t> Lift = Confidence/P(Y) = 1/1=1 </a:t>
            </a:r>
          </a:p>
        </p:txBody>
      </p:sp>
    </p:spTree>
    <p:extLst>
      <p:ext uri="{BB962C8B-B14F-4D97-AF65-F5344CB8AC3E}">
        <p14:creationId xmlns:p14="http://schemas.microsoft.com/office/powerpoint/2010/main" val="359851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1197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Case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E08B42-1B24-4F6E-906D-6F131331B750}"/>
              </a:ext>
            </a:extLst>
          </p:cNvPr>
          <p:cNvSpPr txBox="1">
            <a:spLocks/>
          </p:cNvSpPr>
          <p:nvPr/>
        </p:nvSpPr>
        <p:spPr>
          <a:xfrm>
            <a:off x="557644" y="1503544"/>
            <a:ext cx="10515600" cy="4646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Total transactions are 100. Y occurs in 20 where X also occurred (recall X occurred 25 times) and does not occur elsewhere. What are Support, Confidence and Lift now?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- Support of X-&gt;Y: 20/100 = 20% (where X and Y occur)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algn="l">
              <a:buFontTx/>
              <a:buChar char="-"/>
            </a:pPr>
            <a:r>
              <a:rPr lang="en-IN" dirty="0"/>
              <a:t> Confidence of X-&gt;Y: 20/25 = 80%</a:t>
            </a:r>
          </a:p>
          <a:p>
            <a:pPr algn="l">
              <a:buFontTx/>
              <a:buChar char="-"/>
            </a:pPr>
            <a:endParaRPr lang="en-IN" dirty="0"/>
          </a:p>
          <a:p>
            <a:pPr algn="l">
              <a:buFontTx/>
              <a:buChar char="-"/>
            </a:pPr>
            <a:r>
              <a:rPr lang="en-IN" dirty="0"/>
              <a:t> P(Y) = 20/100 =20%</a:t>
            </a:r>
          </a:p>
          <a:p>
            <a:pPr algn="l">
              <a:buFontTx/>
              <a:buChar char="-"/>
            </a:pPr>
            <a:endParaRPr lang="en-IN" dirty="0"/>
          </a:p>
          <a:p>
            <a:pPr algn="l">
              <a:buFontTx/>
              <a:buChar char="-"/>
            </a:pPr>
            <a:r>
              <a:rPr lang="en-IN" dirty="0"/>
              <a:t> Lift = 0.8/0.2 = 4</a:t>
            </a:r>
          </a:p>
        </p:txBody>
      </p:sp>
    </p:spTree>
    <p:extLst>
      <p:ext uri="{BB962C8B-B14F-4D97-AF65-F5344CB8AC3E}">
        <p14:creationId xmlns:p14="http://schemas.microsoft.com/office/powerpoint/2010/main" val="138940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>
                <a:solidFill>
                  <a:srgbClr val="FFFFFF"/>
                </a:solidFill>
                <a:latin typeface="Roboto Regular"/>
                <a:cs typeface="Roboto Regular"/>
              </a:rPr>
              <a:t>1</a:t>
            </a:r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1197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Case 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18EAB1-6445-43D0-ADD4-8A0521B7D6D5}"/>
              </a:ext>
            </a:extLst>
          </p:cNvPr>
          <p:cNvSpPr txBox="1">
            <a:spLocks/>
          </p:cNvSpPr>
          <p:nvPr/>
        </p:nvSpPr>
        <p:spPr>
          <a:xfrm>
            <a:off x="557644" y="17778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 occurs in 20 records where X occurs and 70 transactions where X does not occur. What are Support, Confidence and Lift now(X=25 and total transactions=100)?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– Support of X-&gt;Y:  20/100 = 20% (where X and Y occur).  </a:t>
            </a:r>
          </a:p>
          <a:p>
            <a:pPr algn="l"/>
            <a:r>
              <a:rPr lang="en-US" dirty="0"/>
              <a:t>– Confidence of X-&gt;Y: 20/25 = 80%.</a:t>
            </a:r>
          </a:p>
          <a:p>
            <a:pPr algn="l"/>
            <a:r>
              <a:rPr lang="en-US" dirty="0"/>
              <a:t>– P(Y) = 90/100 = 90%.</a:t>
            </a:r>
          </a:p>
          <a:p>
            <a:pPr algn="l"/>
            <a:r>
              <a:rPr lang="en-US" dirty="0"/>
              <a:t>– Lift = 0.8/0.9 (confidence/probability of Y) = 0.89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33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>
                <a:solidFill>
                  <a:srgbClr val="FFFFFF"/>
                </a:solidFill>
                <a:latin typeface="Roboto Regular"/>
                <a:cs typeface="Roboto Regular"/>
              </a:rPr>
              <a:t>1</a:t>
            </a:r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7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26304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Interpreting Lift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4A7694-78E0-4A16-8995-F54996A1DD7C}"/>
              </a:ext>
            </a:extLst>
          </p:cNvPr>
          <p:cNvCxnSpPr>
            <a:cxnSpLocks/>
          </p:cNvCxnSpPr>
          <p:nvPr/>
        </p:nvCxnSpPr>
        <p:spPr>
          <a:xfrm>
            <a:off x="1483087" y="5731876"/>
            <a:ext cx="281070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E0779-B3AE-4C6F-9AAE-A52A921FA332}"/>
              </a:ext>
            </a:extLst>
          </p:cNvPr>
          <p:cNvCxnSpPr>
            <a:cxnSpLocks/>
          </p:cNvCxnSpPr>
          <p:nvPr/>
        </p:nvCxnSpPr>
        <p:spPr>
          <a:xfrm>
            <a:off x="4293793" y="4407326"/>
            <a:ext cx="0" cy="132455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C7A19-180F-4C00-8B3E-F55998774EEC}"/>
              </a:ext>
            </a:extLst>
          </p:cNvPr>
          <p:cNvCxnSpPr/>
          <p:nvPr/>
        </p:nvCxnSpPr>
        <p:spPr>
          <a:xfrm>
            <a:off x="4293793" y="4406303"/>
            <a:ext cx="281070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3944E-64C6-430F-8281-D3392B2517C0}"/>
              </a:ext>
            </a:extLst>
          </p:cNvPr>
          <p:cNvCxnSpPr>
            <a:cxnSpLocks/>
          </p:cNvCxnSpPr>
          <p:nvPr/>
        </p:nvCxnSpPr>
        <p:spPr>
          <a:xfrm>
            <a:off x="7104499" y="3082776"/>
            <a:ext cx="0" cy="132455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0D21C-D700-4B40-8003-89D10C02A9B6}"/>
              </a:ext>
            </a:extLst>
          </p:cNvPr>
          <p:cNvCxnSpPr>
            <a:cxnSpLocks/>
          </p:cNvCxnSpPr>
          <p:nvPr/>
        </p:nvCxnSpPr>
        <p:spPr>
          <a:xfrm>
            <a:off x="7104499" y="3075616"/>
            <a:ext cx="281070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C1BA7-FA41-45FA-818D-74BB8FFB4C52}"/>
              </a:ext>
            </a:extLst>
          </p:cNvPr>
          <p:cNvCxnSpPr>
            <a:cxnSpLocks/>
          </p:cNvCxnSpPr>
          <p:nvPr/>
        </p:nvCxnSpPr>
        <p:spPr>
          <a:xfrm flipH="1">
            <a:off x="1483086" y="5731876"/>
            <a:ext cx="5115" cy="105555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3E67AB6-AB2A-4146-9F47-91C23C359C80}"/>
              </a:ext>
            </a:extLst>
          </p:cNvPr>
          <p:cNvSpPr/>
          <p:nvPr/>
        </p:nvSpPr>
        <p:spPr>
          <a:xfrm>
            <a:off x="2016999" y="4178726"/>
            <a:ext cx="1589460" cy="147285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 &lt;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1B0-852A-409F-A647-92828B8F6F03}"/>
              </a:ext>
            </a:extLst>
          </p:cNvPr>
          <p:cNvSpPr txBox="1"/>
          <p:nvPr/>
        </p:nvSpPr>
        <p:spPr>
          <a:xfrm>
            <a:off x="1596620" y="5882994"/>
            <a:ext cx="243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and Y are negatively correlated (Case 3)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76F23D-E127-49C1-BD4C-D82AE79A8E7A}"/>
              </a:ext>
            </a:extLst>
          </p:cNvPr>
          <p:cNvSpPr/>
          <p:nvPr/>
        </p:nvSpPr>
        <p:spPr>
          <a:xfrm>
            <a:off x="4896026" y="2856733"/>
            <a:ext cx="1589460" cy="147285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AD659-FC16-4A5B-824D-D91D947FCE58}"/>
              </a:ext>
            </a:extLst>
          </p:cNvPr>
          <p:cNvSpPr txBox="1"/>
          <p:nvPr/>
        </p:nvSpPr>
        <p:spPr>
          <a:xfrm>
            <a:off x="4475647" y="4546228"/>
            <a:ext cx="243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and Y are independent (Case 2)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0F4B43F-4791-4377-9A59-DA3D45D3DC77}"/>
              </a:ext>
            </a:extLst>
          </p:cNvPr>
          <p:cNvSpPr/>
          <p:nvPr/>
        </p:nvSpPr>
        <p:spPr>
          <a:xfrm>
            <a:off x="7524236" y="1508715"/>
            <a:ext cx="1589460" cy="147285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 &gt;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E4BEC-0823-451F-A4A6-7866F0B3E22A}"/>
              </a:ext>
            </a:extLst>
          </p:cNvPr>
          <p:cNvSpPr txBox="1"/>
          <p:nvPr/>
        </p:nvSpPr>
        <p:spPr>
          <a:xfrm>
            <a:off x="7407254" y="3267025"/>
            <a:ext cx="243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and Y are positively correlated (Case 1)</a:t>
            </a:r>
          </a:p>
        </p:txBody>
      </p:sp>
    </p:spTree>
    <p:extLst>
      <p:ext uri="{BB962C8B-B14F-4D97-AF65-F5344CB8AC3E}">
        <p14:creationId xmlns:p14="http://schemas.microsoft.com/office/powerpoint/2010/main" val="9136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18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37669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Market Basket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DC0B8B-56D2-44EF-A040-623685F94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470" y="1499804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Suppose the POS system has the following data:</a:t>
                </a:r>
              </a:p>
              <a:p>
                <a:pPr algn="l"/>
                <a:r>
                  <a:rPr lang="en-US" dirty="0"/>
                  <a:t>- Total transactions = 600,000 </a:t>
                </a:r>
              </a:p>
              <a:p>
                <a:pPr algn="l"/>
                <a:r>
                  <a:rPr lang="en-US" dirty="0"/>
                  <a:t>- Transactions containing diapers = 7,500 (1.25%)</a:t>
                </a:r>
              </a:p>
              <a:p>
                <a:pPr algn="l"/>
                <a:r>
                  <a:rPr lang="en-US" dirty="0"/>
                  <a:t>- Transactions containing beer = 60,000 (10%) </a:t>
                </a:r>
              </a:p>
              <a:p>
                <a:pPr algn="l">
                  <a:buFontTx/>
                  <a:buChar char="-"/>
                </a:pPr>
                <a:r>
                  <a:rPr lang="en-US" dirty="0"/>
                  <a:t> Transactions containing both beer and diapers = 6,000 (1%)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      		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Lift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0.1∗0.0125</m:t>
                        </m:r>
                      </m:den>
                    </m:f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DC0B8B-56D2-44EF-A040-623685F94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0" y="1499804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5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19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27063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 err="1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Property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E7FF6-DD2D-4794-ACD8-90A9FB8A435A}"/>
              </a:ext>
            </a:extLst>
          </p:cNvPr>
          <p:cNvSpPr txBox="1">
            <a:spLocks/>
          </p:cNvSpPr>
          <p:nvPr/>
        </p:nvSpPr>
        <p:spPr>
          <a:xfrm>
            <a:off x="557644" y="1748668"/>
            <a:ext cx="6737236" cy="452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key idea behind the algorithm is called </a:t>
            </a:r>
            <a:r>
              <a:rPr lang="en-IN" dirty="0" err="1"/>
              <a:t>apriori</a:t>
            </a:r>
            <a:r>
              <a:rPr lang="en-IN" dirty="0"/>
              <a:t> property or downward closure property.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Downward closure property: Any subset of a frequent itemset is also a frequent itemset.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set is </a:t>
            </a:r>
            <a:r>
              <a:rPr lang="en-US" dirty="0"/>
              <a:t>said to be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closed</a:t>
            </a:r>
            <a:r>
              <a:rPr lang="en-US" dirty="0"/>
              <a:t> under an operation, if the operation produces another number of the set. 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A055F7F-0503-4190-9566-4BFD9D9C4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28180"/>
              </p:ext>
            </p:extLst>
          </p:nvPr>
        </p:nvGraphicFramePr>
        <p:xfrm>
          <a:off x="7244587" y="858141"/>
          <a:ext cx="4728974" cy="547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84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153920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8710F9-6D04-4895-92A1-D4125B351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42176"/>
              </p:ext>
            </p:extLst>
          </p:nvPr>
        </p:nvGraphicFramePr>
        <p:xfrm>
          <a:off x="1900254" y="1357629"/>
          <a:ext cx="8163170" cy="460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825B4B-5A4A-4A2D-A72C-17FB46D84C3C}"/>
              </a:ext>
            </a:extLst>
          </p:cNvPr>
          <p:cNvSpPr txBox="1"/>
          <p:nvPr/>
        </p:nvSpPr>
        <p:spPr>
          <a:xfrm>
            <a:off x="2328082" y="2865972"/>
            <a:ext cx="3094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1248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20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63414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Natural Number (Whole, Non-negative)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550F5D-864C-4C99-8843-4E3D8D15ED10}"/>
              </a:ext>
            </a:extLst>
          </p:cNvPr>
          <p:cNvSpPr txBox="1">
            <a:spLocks/>
          </p:cNvSpPr>
          <p:nvPr/>
        </p:nvSpPr>
        <p:spPr>
          <a:xfrm>
            <a:off x="557644" y="17486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/>
              <a:t>Closed under</a:t>
            </a:r>
          </a:p>
          <a:p>
            <a:pPr algn="l"/>
            <a:r>
              <a:rPr lang="en-IN"/>
              <a:t> - Addition (e.g., 3+5 = 8)</a:t>
            </a:r>
          </a:p>
          <a:p>
            <a:pPr algn="l"/>
            <a:r>
              <a:rPr lang="en-IN"/>
              <a:t> -</a:t>
            </a:r>
            <a:r>
              <a:rPr lang="fr-FR"/>
              <a:t> Multiplication (e.g., 3*5 gives 15)</a:t>
            </a:r>
          </a:p>
          <a:p>
            <a:pPr algn="l"/>
            <a:endParaRPr lang="fr-FR"/>
          </a:p>
          <a:p>
            <a:pPr algn="l"/>
            <a:r>
              <a:rPr lang="fr-FR"/>
              <a:t>Not closed under</a:t>
            </a:r>
          </a:p>
          <a:p>
            <a:pPr algn="l"/>
            <a:r>
              <a:rPr lang="en-US"/>
              <a:t>- Subtraction (e.g., 3-5 gives a negative number) </a:t>
            </a:r>
          </a:p>
          <a:p>
            <a:pPr algn="l"/>
            <a:r>
              <a:rPr lang="en-US"/>
              <a:t>- Division (e.g., 3/5 gives a fraction)</a:t>
            </a:r>
            <a:endParaRPr lang="fr-FR"/>
          </a:p>
          <a:p>
            <a:pPr algn="l"/>
            <a:endParaRPr lang="fr-FR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98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21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31427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Downward Closure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25036-225D-4D3B-BDA3-98003B8FC44F}"/>
              </a:ext>
            </a:extLst>
          </p:cNvPr>
          <p:cNvSpPr/>
          <p:nvPr/>
        </p:nvSpPr>
        <p:spPr>
          <a:xfrm>
            <a:off x="2007412" y="1650705"/>
            <a:ext cx="697402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ABC		ABD		ACD		  BCD</a:t>
            </a:r>
          </a:p>
          <a:p>
            <a:pPr algn="just"/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AB	    AC   	AD    BC    BD    CD</a:t>
            </a:r>
          </a:p>
          <a:p>
            <a:pPr algn="just"/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</a:t>
            </a: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	 	</a:t>
            </a:r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		C		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EC6B3B-4BD3-48C3-9F9E-6FB60C03CC33}"/>
              </a:ext>
            </a:extLst>
          </p:cNvPr>
          <p:cNvCxnSpPr>
            <a:cxnSpLocks/>
          </p:cNvCxnSpPr>
          <p:nvPr/>
        </p:nvCxnSpPr>
        <p:spPr>
          <a:xfrm flipH="1">
            <a:off x="2418080" y="2233108"/>
            <a:ext cx="1888520" cy="1384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D125E-24D3-45BB-BC03-ABBF1D19D80B}"/>
              </a:ext>
            </a:extLst>
          </p:cNvPr>
          <p:cNvCxnSpPr>
            <a:cxnSpLocks/>
          </p:cNvCxnSpPr>
          <p:nvPr/>
        </p:nvCxnSpPr>
        <p:spPr>
          <a:xfrm>
            <a:off x="4298360" y="2233108"/>
            <a:ext cx="796880" cy="14103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DEEFB-88C0-42C0-97D6-B1299A9FA0E4}"/>
              </a:ext>
            </a:extLst>
          </p:cNvPr>
          <p:cNvCxnSpPr>
            <a:cxnSpLocks/>
          </p:cNvCxnSpPr>
          <p:nvPr/>
        </p:nvCxnSpPr>
        <p:spPr>
          <a:xfrm flipH="1" flipV="1">
            <a:off x="4307280" y="2224089"/>
            <a:ext cx="2886000" cy="14194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2025A8-BE0E-4698-8D78-EE3FF3ACF6D4}"/>
              </a:ext>
            </a:extLst>
          </p:cNvPr>
          <p:cNvCxnSpPr>
            <a:cxnSpLocks/>
          </p:cNvCxnSpPr>
          <p:nvPr/>
        </p:nvCxnSpPr>
        <p:spPr>
          <a:xfrm flipH="1">
            <a:off x="2255520" y="4027042"/>
            <a:ext cx="40640" cy="1386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50AD4A-B9EF-4FC2-8E34-495C8C2074AC}"/>
              </a:ext>
            </a:extLst>
          </p:cNvPr>
          <p:cNvCxnSpPr>
            <a:cxnSpLocks/>
          </p:cNvCxnSpPr>
          <p:nvPr/>
        </p:nvCxnSpPr>
        <p:spPr>
          <a:xfrm>
            <a:off x="2296160" y="4047329"/>
            <a:ext cx="1772920" cy="1386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628097-BD15-4BA6-B85A-21202726DDDD}"/>
              </a:ext>
            </a:extLst>
          </p:cNvPr>
          <p:cNvCxnSpPr>
            <a:cxnSpLocks/>
          </p:cNvCxnSpPr>
          <p:nvPr/>
        </p:nvCxnSpPr>
        <p:spPr>
          <a:xfrm flipH="1">
            <a:off x="2255520" y="4099538"/>
            <a:ext cx="2839720" cy="13244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EB6E38-4340-40BC-B1CE-33002E2C43B7}"/>
              </a:ext>
            </a:extLst>
          </p:cNvPr>
          <p:cNvCxnSpPr>
            <a:cxnSpLocks/>
          </p:cNvCxnSpPr>
          <p:nvPr/>
        </p:nvCxnSpPr>
        <p:spPr>
          <a:xfrm>
            <a:off x="5095240" y="4093082"/>
            <a:ext cx="2611120" cy="1320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F3BB26-156A-46A1-A7A4-9C7248F193D2}"/>
              </a:ext>
            </a:extLst>
          </p:cNvPr>
          <p:cNvCxnSpPr>
            <a:cxnSpLocks/>
          </p:cNvCxnSpPr>
          <p:nvPr/>
        </p:nvCxnSpPr>
        <p:spPr>
          <a:xfrm flipV="1">
            <a:off x="4069080" y="4042282"/>
            <a:ext cx="3046080" cy="13918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3D23E-7D16-4F2A-8F8B-B2078976E34B}"/>
              </a:ext>
            </a:extLst>
          </p:cNvPr>
          <p:cNvCxnSpPr>
            <a:cxnSpLocks/>
          </p:cNvCxnSpPr>
          <p:nvPr/>
        </p:nvCxnSpPr>
        <p:spPr>
          <a:xfrm>
            <a:off x="7085300" y="4036778"/>
            <a:ext cx="621060" cy="13771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1B7E8-B9A7-476E-9C3C-D606BB5C0899}"/>
              </a:ext>
            </a:extLst>
          </p:cNvPr>
          <p:cNvSpPr txBox="1"/>
          <p:nvPr/>
        </p:nvSpPr>
        <p:spPr>
          <a:xfrm>
            <a:off x="557644" y="1783080"/>
            <a:ext cx="1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3 </a:t>
            </a:r>
            <a:r>
              <a:rPr lang="en-IN" dirty="0" err="1">
                <a:highlight>
                  <a:srgbClr val="FFFF00"/>
                </a:highlight>
              </a:rPr>
              <a:t>Itemsets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1BE196-4668-4CA8-AAFE-446257D6C31A}"/>
              </a:ext>
            </a:extLst>
          </p:cNvPr>
          <p:cNvSpPr txBox="1"/>
          <p:nvPr/>
        </p:nvSpPr>
        <p:spPr>
          <a:xfrm>
            <a:off x="553524" y="3643503"/>
            <a:ext cx="1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2 </a:t>
            </a:r>
            <a:r>
              <a:rPr lang="en-IN" dirty="0" err="1">
                <a:highlight>
                  <a:srgbClr val="FFFF00"/>
                </a:highlight>
              </a:rPr>
              <a:t>Itemsets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87D749-7866-4563-B0EE-542A2C511812}"/>
              </a:ext>
            </a:extLst>
          </p:cNvPr>
          <p:cNvSpPr txBox="1"/>
          <p:nvPr/>
        </p:nvSpPr>
        <p:spPr>
          <a:xfrm>
            <a:off x="557644" y="5524106"/>
            <a:ext cx="1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1 Itemset</a:t>
            </a:r>
          </a:p>
        </p:txBody>
      </p:sp>
    </p:spTree>
    <p:extLst>
      <p:ext uri="{BB962C8B-B14F-4D97-AF65-F5344CB8AC3E}">
        <p14:creationId xmlns:p14="http://schemas.microsoft.com/office/powerpoint/2010/main" val="110575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>
                <a:solidFill>
                  <a:srgbClr val="FFFFFF"/>
                </a:solidFill>
                <a:latin typeface="Roboto Regular"/>
                <a:cs typeface="Roboto Regular"/>
              </a:rPr>
              <a:t>2</a:t>
            </a:r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340E98D0-3066-438B-95AE-40E92236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44" y="581142"/>
            <a:ext cx="51764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3000" dirty="0" err="1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en-US" sz="3000" dirty="0">
                <a:ln w="0"/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Algorithm -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550F5D-864C-4C99-8843-4E3D8D15ED10}"/>
              </a:ext>
            </a:extLst>
          </p:cNvPr>
          <p:cNvSpPr txBox="1">
            <a:spLocks/>
          </p:cNvSpPr>
          <p:nvPr/>
        </p:nvSpPr>
        <p:spPr>
          <a:xfrm>
            <a:off x="2442026" y="1514780"/>
            <a:ext cx="2345812" cy="44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 err="1"/>
              <a:t>Minsupport</a:t>
            </a:r>
            <a:r>
              <a:rPr lang="en-IN" sz="2000" dirty="0"/>
              <a:t> = 0.5</a:t>
            </a:r>
          </a:p>
          <a:p>
            <a:pPr algn="l"/>
            <a:endParaRPr lang="en-IN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8CB8F8-8388-471E-97DF-1754D8C2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722"/>
              </p:ext>
            </p:extLst>
          </p:nvPr>
        </p:nvGraphicFramePr>
        <p:xfrm>
          <a:off x="557644" y="1317526"/>
          <a:ext cx="1855618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7809">
                  <a:extLst>
                    <a:ext uri="{9D8B030D-6E8A-4147-A177-3AD203B41FA5}">
                      <a16:colId xmlns:a16="http://schemas.microsoft.com/office/drawing/2014/main" val="1851270409"/>
                    </a:ext>
                  </a:extLst>
                </a:gridCol>
                <a:gridCol w="927809">
                  <a:extLst>
                    <a:ext uri="{9D8B030D-6E8A-4147-A177-3AD203B41FA5}">
                      <a16:colId xmlns:a16="http://schemas.microsoft.com/office/drawing/2014/main" val="22794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7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016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A4B751-4814-43E4-832E-A293B4CB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04598"/>
              </p:ext>
            </p:extLst>
          </p:nvPr>
        </p:nvGraphicFramePr>
        <p:xfrm>
          <a:off x="4895297" y="1262727"/>
          <a:ext cx="1894050" cy="22250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47025">
                  <a:extLst>
                    <a:ext uri="{9D8B030D-6E8A-4147-A177-3AD203B41FA5}">
                      <a16:colId xmlns:a16="http://schemas.microsoft.com/office/drawing/2014/main" val="235962898"/>
                    </a:ext>
                  </a:extLst>
                </a:gridCol>
                <a:gridCol w="947025">
                  <a:extLst>
                    <a:ext uri="{9D8B030D-6E8A-4147-A177-3AD203B41FA5}">
                      <a16:colId xmlns:a16="http://schemas.microsoft.com/office/drawing/2014/main" val="414842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0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056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0FD27E-BC4A-478D-AC27-402893215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88303"/>
              </p:ext>
            </p:extLst>
          </p:nvPr>
        </p:nvGraphicFramePr>
        <p:xfrm>
          <a:off x="8570877" y="1262727"/>
          <a:ext cx="1998483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3709">
                  <a:extLst>
                    <a:ext uri="{9D8B030D-6E8A-4147-A177-3AD203B41FA5}">
                      <a16:colId xmlns:a16="http://schemas.microsoft.com/office/drawing/2014/main" val="1129574794"/>
                    </a:ext>
                  </a:extLst>
                </a:gridCol>
                <a:gridCol w="934774">
                  <a:extLst>
                    <a:ext uri="{9D8B030D-6E8A-4147-A177-3AD203B41FA5}">
                      <a16:colId xmlns:a16="http://schemas.microsoft.com/office/drawing/2014/main" val="114825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2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4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9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498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AEE9A-D574-4921-AE1D-33F0EA1A6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6016"/>
              </p:ext>
            </p:extLst>
          </p:nvPr>
        </p:nvGraphicFramePr>
        <p:xfrm>
          <a:off x="9518352" y="3470441"/>
          <a:ext cx="1079987" cy="2595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9987">
                  <a:extLst>
                    <a:ext uri="{9D8B030D-6E8A-4147-A177-3AD203B41FA5}">
                      <a16:colId xmlns:a16="http://schemas.microsoft.com/office/drawing/2014/main" val="167952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2}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601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6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4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5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4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{3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626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3CE16-A182-43F1-A26F-62DA311F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5932"/>
              </p:ext>
            </p:extLst>
          </p:nvPr>
        </p:nvGraphicFramePr>
        <p:xfrm>
          <a:off x="4826845" y="3589020"/>
          <a:ext cx="203095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77">
                  <a:extLst>
                    <a:ext uri="{9D8B030D-6E8A-4147-A177-3AD203B41FA5}">
                      <a16:colId xmlns:a16="http://schemas.microsoft.com/office/drawing/2014/main" val="1167641602"/>
                    </a:ext>
                  </a:extLst>
                </a:gridCol>
                <a:gridCol w="1015477">
                  <a:extLst>
                    <a:ext uri="{9D8B030D-6E8A-4147-A177-3AD203B41FA5}">
                      <a16:colId xmlns:a16="http://schemas.microsoft.com/office/drawing/2014/main" val="87854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sup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8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{1 2}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46643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IN" sz="2000" dirty="0"/>
                        <a:t>{1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9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{1 5}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051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{2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{2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{3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2549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F550F7-BF94-400F-8903-461326A5F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93373"/>
              </p:ext>
            </p:extLst>
          </p:nvPr>
        </p:nvGraphicFramePr>
        <p:xfrm>
          <a:off x="486531" y="3392202"/>
          <a:ext cx="1855618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7809">
                  <a:extLst>
                    <a:ext uri="{9D8B030D-6E8A-4147-A177-3AD203B41FA5}">
                      <a16:colId xmlns:a16="http://schemas.microsoft.com/office/drawing/2014/main" val="1851270409"/>
                    </a:ext>
                  </a:extLst>
                </a:gridCol>
                <a:gridCol w="927809">
                  <a:extLst>
                    <a:ext uri="{9D8B030D-6E8A-4147-A177-3AD203B41FA5}">
                      <a16:colId xmlns:a16="http://schemas.microsoft.com/office/drawing/2014/main" val="22794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7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4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016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1F9992-0E43-4C28-8028-4573E21FC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78853"/>
              </p:ext>
            </p:extLst>
          </p:nvPr>
        </p:nvGraphicFramePr>
        <p:xfrm>
          <a:off x="504183" y="5350517"/>
          <a:ext cx="10267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8">
                  <a:extLst>
                    <a:ext uri="{9D8B030D-6E8A-4147-A177-3AD203B41FA5}">
                      <a16:colId xmlns:a16="http://schemas.microsoft.com/office/drawing/2014/main" val="230352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7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2 3}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39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{1 3 5}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9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3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274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5182E2-FEF6-4B88-BAAA-C6C5A9CC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40982"/>
              </p:ext>
            </p:extLst>
          </p:nvPr>
        </p:nvGraphicFramePr>
        <p:xfrm>
          <a:off x="2317819" y="5938520"/>
          <a:ext cx="1910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93">
                  <a:extLst>
                    <a:ext uri="{9D8B030D-6E8A-4147-A177-3AD203B41FA5}">
                      <a16:colId xmlns:a16="http://schemas.microsoft.com/office/drawing/2014/main" val="1227526732"/>
                    </a:ext>
                  </a:extLst>
                </a:gridCol>
                <a:gridCol w="955393">
                  <a:extLst>
                    <a:ext uri="{9D8B030D-6E8A-4147-A177-3AD203B41FA5}">
                      <a16:colId xmlns:a16="http://schemas.microsoft.com/office/drawing/2014/main" val="80738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Itemset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58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 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8599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56EEF9-A834-4AD0-9DEE-64BDDCFC2C33}"/>
              </a:ext>
            </a:extLst>
          </p:cNvPr>
          <p:cNvCxnSpPr>
            <a:cxnSpLocks/>
          </p:cNvCxnSpPr>
          <p:nvPr/>
        </p:nvCxnSpPr>
        <p:spPr>
          <a:xfrm>
            <a:off x="2767748" y="2244626"/>
            <a:ext cx="16753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FFFA96-8BE6-4E7D-A7E2-C7F49AB1AFF6}"/>
              </a:ext>
            </a:extLst>
          </p:cNvPr>
          <p:cNvCxnSpPr>
            <a:cxnSpLocks/>
          </p:cNvCxnSpPr>
          <p:nvPr/>
        </p:nvCxnSpPr>
        <p:spPr>
          <a:xfrm>
            <a:off x="6857799" y="2244626"/>
            <a:ext cx="1555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59A8D-C0B2-4AAB-96A2-305E9796411F}"/>
              </a:ext>
            </a:extLst>
          </p:cNvPr>
          <p:cNvCxnSpPr>
            <a:cxnSpLocks/>
          </p:cNvCxnSpPr>
          <p:nvPr/>
        </p:nvCxnSpPr>
        <p:spPr>
          <a:xfrm flipH="1">
            <a:off x="7229283" y="4768381"/>
            <a:ext cx="165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1D48B-090A-4CF5-A470-3D70FB466D90}"/>
              </a:ext>
            </a:extLst>
          </p:cNvPr>
          <p:cNvCxnSpPr>
            <a:cxnSpLocks/>
          </p:cNvCxnSpPr>
          <p:nvPr/>
        </p:nvCxnSpPr>
        <p:spPr>
          <a:xfrm flipH="1">
            <a:off x="2509998" y="4736673"/>
            <a:ext cx="1933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BAD07-F643-40DC-8D38-C27B0338E1BC}"/>
              </a:ext>
            </a:extLst>
          </p:cNvPr>
          <p:cNvCxnSpPr>
            <a:cxnSpLocks/>
          </p:cNvCxnSpPr>
          <p:nvPr/>
        </p:nvCxnSpPr>
        <p:spPr>
          <a:xfrm>
            <a:off x="1560232" y="6220783"/>
            <a:ext cx="649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03B5E897-DE64-4581-9E80-135DD2856E3F}"/>
              </a:ext>
            </a:extLst>
          </p:cNvPr>
          <p:cNvSpPr/>
          <p:nvPr/>
        </p:nvSpPr>
        <p:spPr>
          <a:xfrm>
            <a:off x="10733350" y="2913213"/>
            <a:ext cx="647330" cy="1044408"/>
          </a:xfrm>
          <a:prstGeom prst="curvedLef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1C5CFF91-64CF-4442-A4FC-F66F768A12D7}"/>
              </a:ext>
            </a:extLst>
          </p:cNvPr>
          <p:cNvSpPr/>
          <p:nvPr/>
        </p:nvSpPr>
        <p:spPr>
          <a:xfrm flipH="1">
            <a:off x="125240" y="5013733"/>
            <a:ext cx="386885" cy="673568"/>
          </a:xfrm>
          <a:prstGeom prst="curvedLef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011" y="-380010"/>
            <a:ext cx="15115968" cy="8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429547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Market Basket Analysis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pic>
        <p:nvPicPr>
          <p:cNvPr id="10" name="Picture 9" descr="A picture containing indoor, wall&#10;&#10;Description generated with very high confidence">
            <a:extLst>
              <a:ext uri="{FF2B5EF4-FFF2-40B4-BE49-F238E27FC236}">
                <a16:creationId xmlns:a16="http://schemas.microsoft.com/office/drawing/2014/main" id="{EB3A1F90-14F7-4140-B702-BA9CC6FFB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72" y="2041725"/>
            <a:ext cx="8053971" cy="4816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E6EE1B-3AB0-4CEB-A5F0-9AC7A6365754}"/>
              </a:ext>
            </a:extLst>
          </p:cNvPr>
          <p:cNvSpPr/>
          <p:nvPr/>
        </p:nvSpPr>
        <p:spPr>
          <a:xfrm>
            <a:off x="557643" y="1194670"/>
            <a:ext cx="11357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Provides insight into </a:t>
            </a:r>
            <a:r>
              <a:rPr lang="en-US" sz="2400" b="1" dirty="0"/>
              <a:t>which products </a:t>
            </a:r>
            <a:r>
              <a:rPr lang="en-US" sz="2400" dirty="0"/>
              <a:t>tend to be </a:t>
            </a:r>
            <a:r>
              <a:rPr lang="en-US" sz="2400" b="1" dirty="0"/>
              <a:t>purchased</a:t>
            </a:r>
            <a:r>
              <a:rPr lang="en-US" sz="2400" dirty="0"/>
              <a:t> together and which are most amenable to</a:t>
            </a:r>
            <a:r>
              <a:rPr lang="en-US" sz="2400" b="1" dirty="0"/>
              <a:t> promotion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11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8D79E6AA-252A-4ACF-9E67-345B4375AEBC}"/>
              </a:ext>
            </a:extLst>
          </p:cNvPr>
          <p:cNvSpPr/>
          <p:nvPr/>
        </p:nvSpPr>
        <p:spPr>
          <a:xfrm>
            <a:off x="1426405" y="4728328"/>
            <a:ext cx="1945843" cy="194616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18" name="Picture 6" descr="Image result for strawberry pop tarts hurricane">
            <a:hlinkClick r:id="rId3"/>
            <a:extLst>
              <a:ext uri="{FF2B5EF4-FFF2-40B4-BE49-F238E27FC236}">
                <a16:creationId xmlns:a16="http://schemas.microsoft.com/office/drawing/2014/main" id="{B0781842-1174-47EC-8CFF-953A7CF4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0"/>
          <a:stretch/>
        </p:blipFill>
        <p:spPr bwMode="auto">
          <a:xfrm>
            <a:off x="1511708" y="4837252"/>
            <a:ext cx="1775236" cy="1728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424988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Interesting Discoveries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690734" y="6309360"/>
            <a:ext cx="2501266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3178E9-6044-49C8-95F0-5A4F72F3C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783109"/>
              </p:ext>
            </p:extLst>
          </p:nvPr>
        </p:nvGraphicFramePr>
        <p:xfrm>
          <a:off x="2732799" y="786258"/>
          <a:ext cx="8750791" cy="532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E0BA2-B9D1-4E9C-B64A-4BAD33A447E8}"/>
              </a:ext>
            </a:extLst>
          </p:cNvPr>
          <p:cNvSpPr txBox="1"/>
          <p:nvPr/>
        </p:nvSpPr>
        <p:spPr>
          <a:xfrm>
            <a:off x="8419098" y="3756735"/>
            <a:ext cx="343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after 3-4 months`</a:t>
            </a:r>
          </a:p>
        </p:txBody>
      </p:sp>
      <p:pic>
        <p:nvPicPr>
          <p:cNvPr id="13" name="Picture 2" descr="Image result for strawberry pop tarts hurricane">
            <a:hlinkClick r:id="rId11"/>
            <a:extLst>
              <a:ext uri="{FF2B5EF4-FFF2-40B4-BE49-F238E27FC236}">
                <a16:creationId xmlns:a16="http://schemas.microsoft.com/office/drawing/2014/main" id="{6E05DF23-6FF6-46CC-B86D-1D13C5B4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6" y="1321789"/>
            <a:ext cx="37242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46E27F8-7228-4366-BA6F-5423B60C25ED}"/>
              </a:ext>
            </a:extLst>
          </p:cNvPr>
          <p:cNvSpPr/>
          <p:nvPr/>
        </p:nvSpPr>
        <p:spPr>
          <a:xfrm>
            <a:off x="2157764" y="3488918"/>
            <a:ext cx="419739" cy="114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28B7-7B69-465A-AAE7-D790A14C9B6B}"/>
              </a:ext>
            </a:extLst>
          </p:cNvPr>
          <p:cNvSpPr txBox="1"/>
          <p:nvPr/>
        </p:nvSpPr>
        <p:spPr>
          <a:xfrm>
            <a:off x="2755442" y="3811980"/>
            <a:ext cx="208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 times</a:t>
            </a:r>
          </a:p>
        </p:txBody>
      </p:sp>
    </p:spTree>
    <p:extLst>
      <p:ext uri="{BB962C8B-B14F-4D97-AF65-F5344CB8AC3E}">
        <p14:creationId xmlns:p14="http://schemas.microsoft.com/office/powerpoint/2010/main" val="19577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433163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Rules generated can be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99420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9F564A-4D6A-4FDF-81D7-C730DF475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2354"/>
              </p:ext>
            </p:extLst>
          </p:nvPr>
        </p:nvGraphicFramePr>
        <p:xfrm>
          <a:off x="621576" y="1293963"/>
          <a:ext cx="8028672" cy="568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37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351294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Transform the data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64081D-4290-46DF-9F4F-BC5CB547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35519"/>
              </p:ext>
            </p:extLst>
          </p:nvPr>
        </p:nvGraphicFramePr>
        <p:xfrm>
          <a:off x="40193" y="2329809"/>
          <a:ext cx="4220862" cy="712836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06954">
                  <a:extLst>
                    <a:ext uri="{9D8B030D-6E8A-4147-A177-3AD203B41FA5}">
                      <a16:colId xmlns:a16="http://schemas.microsoft.com/office/drawing/2014/main" val="1145970488"/>
                    </a:ext>
                  </a:extLst>
                </a:gridCol>
                <a:gridCol w="1406954">
                  <a:extLst>
                    <a:ext uri="{9D8B030D-6E8A-4147-A177-3AD203B41FA5}">
                      <a16:colId xmlns:a16="http://schemas.microsoft.com/office/drawing/2014/main" val="110899836"/>
                    </a:ext>
                  </a:extLst>
                </a:gridCol>
                <a:gridCol w="1406954">
                  <a:extLst>
                    <a:ext uri="{9D8B030D-6E8A-4147-A177-3AD203B41FA5}">
                      <a16:colId xmlns:a16="http://schemas.microsoft.com/office/drawing/2014/main" val="73461470"/>
                    </a:ext>
                  </a:extLst>
                </a:gridCol>
              </a:tblGrid>
              <a:tr h="341996">
                <a:tc>
                  <a:txBody>
                    <a:bodyPr/>
                    <a:lstStyle/>
                    <a:p>
                      <a:r>
                        <a:rPr lang="en-IN" sz="1600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LINE ITEM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LINE ITEM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31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DC0030-13D9-4841-9544-BEAA59AC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42911"/>
              </p:ext>
            </p:extLst>
          </p:nvPr>
        </p:nvGraphicFramePr>
        <p:xfrm>
          <a:off x="5893358" y="2329809"/>
          <a:ext cx="624003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8006">
                  <a:extLst>
                    <a:ext uri="{9D8B030D-6E8A-4147-A177-3AD203B41FA5}">
                      <a16:colId xmlns:a16="http://schemas.microsoft.com/office/drawing/2014/main" val="4172951709"/>
                    </a:ext>
                  </a:extLst>
                </a:gridCol>
                <a:gridCol w="1248006">
                  <a:extLst>
                    <a:ext uri="{9D8B030D-6E8A-4147-A177-3AD203B41FA5}">
                      <a16:colId xmlns:a16="http://schemas.microsoft.com/office/drawing/2014/main" val="2008091785"/>
                    </a:ext>
                  </a:extLst>
                </a:gridCol>
                <a:gridCol w="1248006">
                  <a:extLst>
                    <a:ext uri="{9D8B030D-6E8A-4147-A177-3AD203B41FA5}">
                      <a16:colId xmlns:a16="http://schemas.microsoft.com/office/drawing/2014/main" val="2082514223"/>
                    </a:ext>
                  </a:extLst>
                </a:gridCol>
                <a:gridCol w="1248006">
                  <a:extLst>
                    <a:ext uri="{9D8B030D-6E8A-4147-A177-3AD203B41FA5}">
                      <a16:colId xmlns:a16="http://schemas.microsoft.com/office/drawing/2014/main" val="3703082607"/>
                    </a:ext>
                  </a:extLst>
                </a:gridCol>
                <a:gridCol w="1248006">
                  <a:extLst>
                    <a:ext uri="{9D8B030D-6E8A-4147-A177-3AD203B41FA5}">
                      <a16:colId xmlns:a16="http://schemas.microsoft.com/office/drawing/2014/main" val="405103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9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8219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C182B4A-E324-45EF-9EE9-CF035D5687B5}"/>
              </a:ext>
            </a:extLst>
          </p:cNvPr>
          <p:cNvSpPr/>
          <p:nvPr/>
        </p:nvSpPr>
        <p:spPr>
          <a:xfrm>
            <a:off x="4371033" y="2598986"/>
            <a:ext cx="1487156" cy="20332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A4FCB-AF0F-408B-9FF4-042426D0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41627"/>
              </p:ext>
            </p:extLst>
          </p:nvPr>
        </p:nvGraphicFramePr>
        <p:xfrm>
          <a:off x="1794189" y="426733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215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4438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14297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8632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237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3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7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38329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Co-occurrence Table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A4FCB-AF0F-408B-9FF4-042426D0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6287"/>
              </p:ext>
            </p:extLst>
          </p:nvPr>
        </p:nvGraphicFramePr>
        <p:xfrm>
          <a:off x="1924817" y="3985027"/>
          <a:ext cx="8480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364">
                  <a:extLst>
                    <a:ext uri="{9D8B030D-6E8A-4147-A177-3AD203B41FA5}">
                      <a16:colId xmlns:a16="http://schemas.microsoft.com/office/drawing/2014/main" val="2612156791"/>
                    </a:ext>
                  </a:extLst>
                </a:gridCol>
                <a:gridCol w="1818751">
                  <a:extLst>
                    <a:ext uri="{9D8B030D-6E8A-4147-A177-3AD203B41FA5}">
                      <a16:colId xmlns:a16="http://schemas.microsoft.com/office/drawing/2014/main" val="1264438815"/>
                    </a:ext>
                  </a:extLst>
                </a:gridCol>
                <a:gridCol w="2009671">
                  <a:extLst>
                    <a:ext uri="{9D8B030D-6E8A-4147-A177-3AD203B41FA5}">
                      <a16:colId xmlns:a16="http://schemas.microsoft.com/office/drawing/2014/main" val="315142972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3586321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702378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740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 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 Cleaner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Detergent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3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Orange 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7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 cleaner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Detergent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499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A7260-27AD-40BB-9DB3-B64D7E77F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2167"/>
              </p:ext>
            </p:extLst>
          </p:nvPr>
        </p:nvGraphicFramePr>
        <p:xfrm>
          <a:off x="557644" y="1387779"/>
          <a:ext cx="5236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08">
                  <a:extLst>
                    <a:ext uri="{9D8B030D-6E8A-4147-A177-3AD203B41FA5}">
                      <a16:colId xmlns:a16="http://schemas.microsoft.com/office/drawing/2014/main" val="30752268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3233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5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 juice, Soda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Milk, orange juice, window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5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 juice, detergent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2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 juice, detergent, soda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5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 cleaner, soda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81142"/>
            <a:ext cx="19992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If-Then rule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9D8B0-5DFA-4F00-9812-9AF0E82D3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339720"/>
              </p:ext>
            </p:extLst>
          </p:nvPr>
        </p:nvGraphicFramePr>
        <p:xfrm>
          <a:off x="1321318" y="1105121"/>
          <a:ext cx="6556589" cy="508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9092F8-3811-4D04-B31B-BFD46C3C6172}"/>
              </a:ext>
            </a:extLst>
          </p:cNvPr>
          <p:cNvSpPr txBox="1"/>
          <p:nvPr/>
        </p:nvSpPr>
        <p:spPr>
          <a:xfrm>
            <a:off x="8132818" y="3435809"/>
            <a:ext cx="3476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A, B, C – Antecedents</a:t>
            </a:r>
          </a:p>
          <a:p>
            <a:r>
              <a:rPr lang="en-IN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 - Consequent</a:t>
            </a:r>
          </a:p>
        </p:txBody>
      </p:sp>
      <p:pic>
        <p:nvPicPr>
          <p:cNvPr id="1026" name="Picture 2" descr="Image result for pizza crust">
            <a:hlinkClick r:id="rId9"/>
            <a:extLst>
              <a:ext uri="{FF2B5EF4-FFF2-40B4-BE49-F238E27FC236}">
                <a16:creationId xmlns:a16="http://schemas.microsoft.com/office/drawing/2014/main" id="{096776A6-C56E-4770-9317-98102014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0" y="2149325"/>
            <a:ext cx="944571" cy="75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zza toppings">
            <a:hlinkClick r:id="rId11"/>
            <a:extLst>
              <a:ext uri="{FF2B5EF4-FFF2-40B4-BE49-F238E27FC236}">
                <a16:creationId xmlns:a16="http://schemas.microsoft.com/office/drawing/2014/main" id="{7BE114D0-0E2F-42E4-9267-C4FB8D60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4826"/>
          <a:stretch/>
        </p:blipFill>
        <p:spPr bwMode="auto">
          <a:xfrm>
            <a:off x="390060" y="3111914"/>
            <a:ext cx="676347" cy="11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eese">
            <a:hlinkClick r:id="rId13"/>
            <a:extLst>
              <a:ext uri="{FF2B5EF4-FFF2-40B4-BE49-F238E27FC236}">
                <a16:creationId xmlns:a16="http://schemas.microsoft.com/office/drawing/2014/main" id="{AC88A559-A684-4FAD-A356-C38D6582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9" y="4636546"/>
            <a:ext cx="732512" cy="6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zza sauce">
            <a:hlinkClick r:id="rId15"/>
            <a:extLst>
              <a:ext uri="{FF2B5EF4-FFF2-40B4-BE49-F238E27FC236}">
                <a16:creationId xmlns:a16="http://schemas.microsoft.com/office/drawing/2014/main" id="{0E3724B2-36A0-4543-B36E-4396847E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85" y="3239544"/>
            <a:ext cx="650514" cy="65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57644" y="569590"/>
            <a:ext cx="160332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000">
                <a:ln w="0"/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Support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9968248" y="6309360"/>
            <a:ext cx="2223752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11363326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07" y="1"/>
            <a:ext cx="1829593" cy="12939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7644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690480-46A2-410B-B18F-F9A055C6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50286"/>
              </p:ext>
            </p:extLst>
          </p:nvPr>
        </p:nvGraphicFramePr>
        <p:xfrm>
          <a:off x="557644" y="2283421"/>
          <a:ext cx="5360833" cy="401492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51721">
                  <a:extLst>
                    <a:ext uri="{9D8B030D-6E8A-4147-A177-3AD203B41FA5}">
                      <a16:colId xmlns:a16="http://schemas.microsoft.com/office/drawing/2014/main" val="576806528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2454776496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8721409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892259063"/>
                    </a:ext>
                  </a:extLst>
                </a:gridCol>
                <a:gridCol w="851721">
                  <a:extLst>
                    <a:ext uri="{9D8B030D-6E8A-4147-A177-3AD203B41FA5}">
                      <a16:colId xmlns:a16="http://schemas.microsoft.com/office/drawing/2014/main" val="3487161192"/>
                    </a:ext>
                  </a:extLst>
                </a:gridCol>
                <a:gridCol w="1102228">
                  <a:extLst>
                    <a:ext uri="{9D8B030D-6E8A-4147-A177-3AD203B41FA5}">
                      <a16:colId xmlns:a16="http://schemas.microsoft.com/office/drawing/2014/main" val="2849380099"/>
                    </a:ext>
                  </a:extLst>
                </a:gridCol>
              </a:tblGrid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Income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Family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CCAvg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Personal Loan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361045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817548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5759821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377621"/>
                  </a:ext>
                </a:extLst>
              </a:tr>
              <a:tr h="2925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918398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9348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2828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98539430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767366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Young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12419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25484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58446"/>
                  </a:ext>
                </a:extLst>
              </a:tr>
              <a:tr h="310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Middle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364788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0C0247-74F0-4877-A83F-EF5D478F676C}"/>
              </a:ext>
            </a:extLst>
          </p:cNvPr>
          <p:cNvSpPr/>
          <p:nvPr/>
        </p:nvSpPr>
        <p:spPr>
          <a:xfrm>
            <a:off x="557644" y="1357109"/>
            <a:ext cx="5360833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u="none" strike="noStrike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  <a:r>
              <a:rPr lang="en-IN" sz="3000" u="none" strike="noStrike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CCAvg</a:t>
            </a:r>
            <a:r>
              <a:rPr lang="en-IN" sz="3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high, then loan =accept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85FA4-0A51-4176-9635-0E4A7573B83D}"/>
              </a:ext>
            </a:extLst>
          </p:cNvPr>
          <p:cNvSpPr txBox="1"/>
          <p:nvPr/>
        </p:nvSpPr>
        <p:spPr>
          <a:xfrm>
            <a:off x="6350558" y="2283421"/>
            <a:ext cx="5390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Support</a:t>
            </a:r>
            <a:r>
              <a:rPr lang="en-IN" dirty="0"/>
              <a:t> is the percentage of cases that contain both A and B. </a:t>
            </a:r>
            <a:r>
              <a:rPr lang="en-IN" dirty="0" err="1"/>
              <a:t>i.e</a:t>
            </a:r>
            <a:r>
              <a:rPr lang="en-IN" dirty="0"/>
              <a:t> both antecedent and precedent.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= 4/12 = 0.33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Joint probability P(A and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0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2030</Words>
  <Application>Microsoft Office PowerPoint</Application>
  <PresentationFormat>Widescreen</PresentationFormat>
  <Paragraphs>693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Roboto Bold</vt:lpstr>
      <vt:lpstr>Roboto Light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Gunner</dc:creator>
  <cp:lastModifiedBy>nitya neelima</cp:lastModifiedBy>
  <cp:revision>231</cp:revision>
  <dcterms:created xsi:type="dcterms:W3CDTF">2017-05-30T10:50:25Z</dcterms:created>
  <dcterms:modified xsi:type="dcterms:W3CDTF">2017-09-01T10:09:14Z</dcterms:modified>
</cp:coreProperties>
</file>