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49C6F-74EB-428C-81AF-C5A7FBF52551}" v="10" dt="2020-12-01T03:57:19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2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2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9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9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5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1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8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2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7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7C37-E876-49BC-B889-4BA500DD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864" y="2092000"/>
            <a:ext cx="7422371" cy="1697167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 Bike Sharing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1218A-0ACF-4841-8906-B4C39F95FF2D}"/>
              </a:ext>
            </a:extLst>
          </p:cNvPr>
          <p:cNvSpPr txBox="1"/>
          <p:nvPr/>
        </p:nvSpPr>
        <p:spPr>
          <a:xfrm>
            <a:off x="9295304" y="5380672"/>
            <a:ext cx="3440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Ankita Patidar</a:t>
            </a:r>
          </a:p>
          <a:p>
            <a:r>
              <a:rPr lang="en-US" dirty="0"/>
              <a:t>Harika Gillela</a:t>
            </a:r>
          </a:p>
          <a:p>
            <a:r>
              <a:rPr lang="en-US" dirty="0"/>
              <a:t>Mohanaditya Karampudi</a:t>
            </a:r>
          </a:p>
          <a:p>
            <a:r>
              <a:rPr lang="en-US" dirty="0"/>
              <a:t>Venkata Vijay Kambhampati</a:t>
            </a:r>
          </a:p>
        </p:txBody>
      </p:sp>
    </p:spTree>
    <p:extLst>
      <p:ext uri="{BB962C8B-B14F-4D97-AF65-F5344CB8AC3E}">
        <p14:creationId xmlns:p14="http://schemas.microsoft.com/office/powerpoint/2010/main" val="240579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8084B8-0592-463A-BE4E-8E098EEA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49" y="747929"/>
            <a:ext cx="7145866" cy="778933"/>
          </a:xfrm>
        </p:spPr>
        <p:txBody>
          <a:bodyPr anchor="ctr"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Bike Share Prediction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0A90FD-3230-4BDA-986A-ABA0F888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9" y="2032000"/>
            <a:ext cx="8236045" cy="48212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Bike sharing systems allows people to rent a bike from one location and return it to a different place on an as-needed basis.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the demand for number of bike rentals using various weather-related data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Description: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contains information such as datetime, season, holiday,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workingday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weather, temp,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atemp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humidity, windspeed, casual, registered and count(dependent variable)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 with Lasso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pic>
        <p:nvPicPr>
          <p:cNvPr id="8" name="Graphic 7" descr="Bike">
            <a:extLst>
              <a:ext uri="{FF2B5EF4-FFF2-40B4-BE49-F238E27FC236}">
                <a16:creationId xmlns:a16="http://schemas.microsoft.com/office/drawing/2014/main" id="{6D96E18B-BE8A-4334-92E7-3F504A228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39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</TotalTime>
  <Words>108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Gill Sans MT</vt:lpstr>
      <vt:lpstr>Parcel</vt:lpstr>
      <vt:lpstr>  Bike Sharing Prediction</vt:lpstr>
      <vt:lpstr> Bike Share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Prediction</dc:title>
  <dc:creator>Karampudi, Mohanaditya</dc:creator>
  <cp:lastModifiedBy>Karampudi, Mohanaditya</cp:lastModifiedBy>
  <cp:revision>2</cp:revision>
  <dcterms:created xsi:type="dcterms:W3CDTF">2020-12-01T00:22:17Z</dcterms:created>
  <dcterms:modified xsi:type="dcterms:W3CDTF">2020-12-01T03:58:29Z</dcterms:modified>
</cp:coreProperties>
</file>