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6" r:id="rId3"/>
    <p:sldId id="258" r:id="rId4"/>
    <p:sldId id="259" r:id="rId5"/>
    <p:sldId id="270" r:id="rId6"/>
    <p:sldId id="260" r:id="rId7"/>
    <p:sldId id="271" r:id="rId8"/>
    <p:sldId id="261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89FE2-D09E-4212-AE35-A83830518F56}" v="252" dt="2020-11-02T01:12:56.961"/>
    <p1510:client id="{59636742-F78C-45B0-80D8-5DA494FDBA32}" v="173" dt="2020-11-02T01:19:32.744"/>
    <p1510:client id="{8951E8F7-D4AF-4F4B-8CA1-9F731EC97124}" v="322" dt="2020-11-02T23:21:39.888"/>
    <p1510:client id="{D0816A5F-DACA-4F43-9077-50D9D9002029}" v="34" dt="2020-11-02T23:06:26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1" autoAdjust="0"/>
    <p:restoredTop sz="92578" autoAdjust="0"/>
  </p:normalViewPr>
  <p:slideViewPr>
    <p:cSldViewPr snapToGrid="0">
      <p:cViewPr varScale="1">
        <p:scale>
          <a:sx n="100" d="100"/>
          <a:sy n="100" d="100"/>
        </p:scale>
        <p:origin x="8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lela, Harika Yadav" userId="S::hgillela@usf.edu::b05af673-a4e1-4da5-a7df-6d8ff65e4b77" providerId="AD" clId="Web-{36389FE2-D09E-4212-AE35-A83830518F56}"/>
    <pc:docChg chg="addSld modSld">
      <pc:chgData name="Gillela, Harika Yadav" userId="S::hgillela@usf.edu::b05af673-a4e1-4da5-a7df-6d8ff65e4b77" providerId="AD" clId="Web-{36389FE2-D09E-4212-AE35-A83830518F56}" dt="2020-11-02T01:12:56.555" v="237" actId="20577"/>
      <pc:docMkLst>
        <pc:docMk/>
      </pc:docMkLst>
      <pc:sldChg chg="addSp delSp modSp">
        <pc:chgData name="Gillela, Harika Yadav" userId="S::hgillela@usf.edu::b05af673-a4e1-4da5-a7df-6d8ff65e4b77" providerId="AD" clId="Web-{36389FE2-D09E-4212-AE35-A83830518F56}" dt="2020-11-02T01:06:36.674" v="31" actId="20577"/>
        <pc:sldMkLst>
          <pc:docMk/>
          <pc:sldMk cId="769018677" sldId="259"/>
        </pc:sldMkLst>
        <pc:spChg chg="mod">
          <ac:chgData name="Gillela, Harika Yadav" userId="S::hgillela@usf.edu::b05af673-a4e1-4da5-a7df-6d8ff65e4b77" providerId="AD" clId="Web-{36389FE2-D09E-4212-AE35-A83830518F56}" dt="2020-11-02T01:06:36.674" v="31" actId="20577"/>
          <ac:spMkLst>
            <pc:docMk/>
            <pc:sldMk cId="769018677" sldId="259"/>
            <ac:spMk id="2" creationId="{9BC15F43-9277-43D0-97F5-2FAF59FBA7AF}"/>
          </ac:spMkLst>
        </pc:spChg>
        <pc:spChg chg="del">
          <ac:chgData name="Gillela, Harika Yadav" userId="S::hgillela@usf.edu::b05af673-a4e1-4da5-a7df-6d8ff65e4b77" providerId="AD" clId="Web-{36389FE2-D09E-4212-AE35-A83830518F56}" dt="2020-11-02T01:04:01.157" v="0"/>
          <ac:spMkLst>
            <pc:docMk/>
            <pc:sldMk cId="769018677" sldId="259"/>
            <ac:spMk id="3" creationId="{CA5DE1C4-30F0-49D9-884D-0C031A36C39F}"/>
          </ac:spMkLst>
        </pc:spChg>
        <pc:spChg chg="add mod">
          <ac:chgData name="Gillela, Harika Yadav" userId="S::hgillela@usf.edu::b05af673-a4e1-4da5-a7df-6d8ff65e4b77" providerId="AD" clId="Web-{36389FE2-D09E-4212-AE35-A83830518F56}" dt="2020-11-02T01:05:22.330" v="23" actId="20577"/>
          <ac:spMkLst>
            <pc:docMk/>
            <pc:sldMk cId="769018677" sldId="259"/>
            <ac:spMk id="6" creationId="{33786BDB-7A47-4555-A26C-F33969728D89}"/>
          </ac:spMkLst>
        </pc:spChg>
        <pc:spChg chg="add mod">
          <ac:chgData name="Gillela, Harika Yadav" userId="S::hgillela@usf.edu::b05af673-a4e1-4da5-a7df-6d8ff65e4b77" providerId="AD" clId="Web-{36389FE2-D09E-4212-AE35-A83830518F56}" dt="2020-11-02T01:05:23.517" v="25" actId="1076"/>
          <ac:spMkLst>
            <pc:docMk/>
            <pc:sldMk cId="769018677" sldId="259"/>
            <ac:spMk id="9" creationId="{19782D55-0683-4227-9319-33A008B57D4F}"/>
          </ac:spMkLst>
        </pc:spChg>
        <pc:graphicFrameChg chg="add mod">
          <ac:chgData name="Gillela, Harika Yadav" userId="S::hgillela@usf.edu::b05af673-a4e1-4da5-a7df-6d8ff65e4b77" providerId="AD" clId="Web-{36389FE2-D09E-4212-AE35-A83830518F56}" dt="2020-11-02T01:05:38.970" v="26" actId="1076"/>
          <ac:graphicFrameMkLst>
            <pc:docMk/>
            <pc:sldMk cId="769018677" sldId="259"/>
            <ac:graphicFrameMk id="8" creationId="{825B2E3B-CF8A-4EDC-B8AB-26D1CE6174EA}"/>
          </ac:graphicFrameMkLst>
        </pc:graphicFrameChg>
        <pc:picChg chg="add del mod ord">
          <ac:chgData name="Gillela, Harika Yadav" userId="S::hgillela@usf.edu::b05af673-a4e1-4da5-a7df-6d8ff65e4b77" providerId="AD" clId="Web-{36389FE2-D09E-4212-AE35-A83830518F56}" dt="2020-11-02T01:04:07.782" v="1"/>
          <ac:picMkLst>
            <pc:docMk/>
            <pc:sldMk cId="769018677" sldId="259"/>
            <ac:picMk id="4" creationId="{D655EBD0-3F59-4355-8E75-BA39E5D06E21}"/>
          </ac:picMkLst>
        </pc:picChg>
        <pc:picChg chg="add mod">
          <ac:chgData name="Gillela, Harika Yadav" userId="S::hgillela@usf.edu::b05af673-a4e1-4da5-a7df-6d8ff65e4b77" providerId="AD" clId="Web-{36389FE2-D09E-4212-AE35-A83830518F56}" dt="2020-11-02T01:06:18.346" v="29" actId="14100"/>
          <ac:picMkLst>
            <pc:docMk/>
            <pc:sldMk cId="769018677" sldId="259"/>
            <ac:picMk id="10" creationId="{3D442793-595D-4AB3-B328-547E800C00B1}"/>
          </ac:picMkLst>
        </pc:picChg>
      </pc:sldChg>
      <pc:sldChg chg="addSp modSp">
        <pc:chgData name="Gillela, Harika Yadav" userId="S::hgillela@usf.edu::b05af673-a4e1-4da5-a7df-6d8ff65e4b77" providerId="AD" clId="Web-{36389FE2-D09E-4212-AE35-A83830518F56}" dt="2020-11-02T01:08:47.397" v="69" actId="20577"/>
        <pc:sldMkLst>
          <pc:docMk/>
          <pc:sldMk cId="1911656177" sldId="260"/>
        </pc:sldMkLst>
        <pc:spChg chg="mod">
          <ac:chgData name="Gillela, Harika Yadav" userId="S::hgillela@usf.edu::b05af673-a4e1-4da5-a7df-6d8ff65e4b77" providerId="AD" clId="Web-{36389FE2-D09E-4212-AE35-A83830518F56}" dt="2020-11-02T01:08:47.397" v="69" actId="20577"/>
          <ac:spMkLst>
            <pc:docMk/>
            <pc:sldMk cId="1911656177" sldId="260"/>
            <ac:spMk id="2" creationId="{060452F3-AA9A-4D23-AB84-D59B3139A24C}"/>
          </ac:spMkLst>
        </pc:spChg>
        <pc:spChg chg="mod">
          <ac:chgData name="Gillela, Harika Yadav" userId="S::hgillela@usf.edu::b05af673-a4e1-4da5-a7df-6d8ff65e4b77" providerId="AD" clId="Web-{36389FE2-D09E-4212-AE35-A83830518F56}" dt="2020-11-02T01:08:17.897" v="52" actId="20577"/>
          <ac:spMkLst>
            <pc:docMk/>
            <pc:sldMk cId="1911656177" sldId="260"/>
            <ac:spMk id="3" creationId="{9DEE0439-B602-4E79-945C-0FA4D2B64A30}"/>
          </ac:spMkLst>
        </pc:spChg>
        <pc:picChg chg="add mod">
          <ac:chgData name="Gillela, Harika Yadav" userId="S::hgillela@usf.edu::b05af673-a4e1-4da5-a7df-6d8ff65e4b77" providerId="AD" clId="Web-{36389FE2-D09E-4212-AE35-A83830518F56}" dt="2020-11-02T01:07:59.581" v="51" actId="14100"/>
          <ac:picMkLst>
            <pc:docMk/>
            <pc:sldMk cId="1911656177" sldId="260"/>
            <ac:picMk id="4" creationId="{18B49D8D-2607-4943-BAB7-B4421B650449}"/>
          </ac:picMkLst>
        </pc:picChg>
        <pc:picChg chg="add mod">
          <ac:chgData name="Gillela, Harika Yadav" userId="S::hgillela@usf.edu::b05af673-a4e1-4da5-a7df-6d8ff65e4b77" providerId="AD" clId="Web-{36389FE2-D09E-4212-AE35-A83830518F56}" dt="2020-11-02T01:07:55.159" v="50" actId="1076"/>
          <ac:picMkLst>
            <pc:docMk/>
            <pc:sldMk cId="1911656177" sldId="260"/>
            <ac:picMk id="5" creationId="{FE34E44B-B672-47D1-A8E0-2067CB22C53F}"/>
          </ac:picMkLst>
        </pc:picChg>
      </pc:sldChg>
      <pc:sldChg chg="addSp delSp modSp add replId">
        <pc:chgData name="Gillela, Harika Yadav" userId="S::hgillela@usf.edu::b05af673-a4e1-4da5-a7df-6d8ff65e4b77" providerId="AD" clId="Web-{36389FE2-D09E-4212-AE35-A83830518F56}" dt="2020-11-02T01:12:54.977" v="235" actId="20577"/>
        <pc:sldMkLst>
          <pc:docMk/>
          <pc:sldMk cId="4089220874" sldId="267"/>
        </pc:sldMkLst>
        <pc:spChg chg="mod">
          <ac:chgData name="Gillela, Harika Yadav" userId="S::hgillela@usf.edu::b05af673-a4e1-4da5-a7df-6d8ff65e4b77" providerId="AD" clId="Web-{36389FE2-D09E-4212-AE35-A83830518F56}" dt="2020-11-02T01:08:42.256" v="66" actId="20577"/>
          <ac:spMkLst>
            <pc:docMk/>
            <pc:sldMk cId="4089220874" sldId="267"/>
            <ac:spMk id="2" creationId="{060452F3-AA9A-4D23-AB84-D59B3139A24C}"/>
          </ac:spMkLst>
        </pc:spChg>
        <pc:spChg chg="add del mod">
          <ac:chgData name="Gillela, Harika Yadav" userId="S::hgillela@usf.edu::b05af673-a4e1-4da5-a7df-6d8ff65e4b77" providerId="AD" clId="Web-{36389FE2-D09E-4212-AE35-A83830518F56}" dt="2020-11-02T01:12:54.977" v="235" actId="20577"/>
          <ac:spMkLst>
            <pc:docMk/>
            <pc:sldMk cId="4089220874" sldId="267"/>
            <ac:spMk id="3" creationId="{9DEE0439-B602-4E79-945C-0FA4D2B64A30}"/>
          </ac:spMkLst>
        </pc:spChg>
        <pc:picChg chg="add del mod ord">
          <ac:chgData name="Gillela, Harika Yadav" userId="S::hgillela@usf.edu::b05af673-a4e1-4da5-a7df-6d8ff65e4b77" providerId="AD" clId="Web-{36389FE2-D09E-4212-AE35-A83830518F56}" dt="2020-11-02T01:08:40.647" v="65"/>
          <ac:picMkLst>
            <pc:docMk/>
            <pc:sldMk cId="4089220874" sldId="267"/>
            <ac:picMk id="4" creationId="{8056BAD8-6DFF-4F0E-97BD-71FC243503CC}"/>
          </ac:picMkLst>
        </pc:picChg>
        <pc:picChg chg="add del mod">
          <ac:chgData name="Gillela, Harika Yadav" userId="S::hgillela@usf.edu::b05af673-a4e1-4da5-a7df-6d8ff65e4b77" providerId="AD" clId="Web-{36389FE2-D09E-4212-AE35-A83830518F56}" dt="2020-11-02T01:11:06.851" v="166"/>
          <ac:picMkLst>
            <pc:docMk/>
            <pc:sldMk cId="4089220874" sldId="267"/>
            <ac:picMk id="5" creationId="{903BB1D9-8DDC-4705-8450-23EBDA88C6DC}"/>
          </ac:picMkLst>
        </pc:picChg>
        <pc:picChg chg="add mod">
          <ac:chgData name="Gillela, Harika Yadav" userId="S::hgillela@usf.edu::b05af673-a4e1-4da5-a7df-6d8ff65e4b77" providerId="AD" clId="Web-{36389FE2-D09E-4212-AE35-A83830518F56}" dt="2020-11-02T01:11:19.133" v="168" actId="1076"/>
          <ac:picMkLst>
            <pc:docMk/>
            <pc:sldMk cId="4089220874" sldId="267"/>
            <ac:picMk id="6" creationId="{CE949E56-BE37-45D0-93DD-4615A0552B4C}"/>
          </ac:picMkLst>
        </pc:picChg>
        <pc:picChg chg="add mod">
          <ac:chgData name="Gillela, Harika Yadav" userId="S::hgillela@usf.edu::b05af673-a4e1-4da5-a7df-6d8ff65e4b77" providerId="AD" clId="Web-{36389FE2-D09E-4212-AE35-A83830518F56}" dt="2020-11-02T01:11:27.226" v="170" actId="14100"/>
          <ac:picMkLst>
            <pc:docMk/>
            <pc:sldMk cId="4089220874" sldId="267"/>
            <ac:picMk id="7" creationId="{1917CC1C-8B59-4020-B8B2-B7042DF4A566}"/>
          </ac:picMkLst>
        </pc:picChg>
      </pc:sldChg>
    </pc:docChg>
  </pc:docChgLst>
  <pc:docChgLst>
    <pc:chgData name="Gillela, Harika Yadav" userId="S::hgillela@usf.edu::b05af673-a4e1-4da5-a7df-6d8ff65e4b77" providerId="AD" clId="Web-{4E5E704C-0733-4F68-8B8A-ECC4EE3A0FBA}"/>
    <pc:docChg chg="modSld">
      <pc:chgData name="Gillela, Harika Yadav" userId="S::hgillela@usf.edu::b05af673-a4e1-4da5-a7df-6d8ff65e4b77" providerId="AD" clId="Web-{4E5E704C-0733-4F68-8B8A-ECC4EE3A0FBA}" dt="2020-10-30T20:25:10.442" v="6" actId="20577"/>
      <pc:docMkLst>
        <pc:docMk/>
      </pc:docMkLst>
      <pc:sldChg chg="modSp">
        <pc:chgData name="Gillela, Harika Yadav" userId="S::hgillela@usf.edu::b05af673-a4e1-4da5-a7df-6d8ff65e4b77" providerId="AD" clId="Web-{4E5E704C-0733-4F68-8B8A-ECC4EE3A0FBA}" dt="2020-10-30T20:25:10.442" v="6" actId="20577"/>
        <pc:sldMkLst>
          <pc:docMk/>
          <pc:sldMk cId="0" sldId="263"/>
        </pc:sldMkLst>
        <pc:spChg chg="mod">
          <ac:chgData name="Gillela, Harika Yadav" userId="S::hgillela@usf.edu::b05af673-a4e1-4da5-a7df-6d8ff65e4b77" providerId="AD" clId="Web-{4E5E704C-0733-4F68-8B8A-ECC4EE3A0FBA}" dt="2020-10-30T20:25:10.442" v="6" actId="20577"/>
          <ac:spMkLst>
            <pc:docMk/>
            <pc:sldMk cId="0" sldId="263"/>
            <ac:spMk id="56" creationId="{00000000-0000-0000-0000-000000000000}"/>
          </ac:spMkLst>
        </pc:spChg>
      </pc:sldChg>
    </pc:docChg>
  </pc:docChgLst>
  <pc:docChgLst>
    <pc:chgData name="Pu, Shaolin" userId="S::shaolin@usf.edu::68c9e412-a36c-4cd9-a1ca-24fe8c193a95" providerId="AD" clId="Web-{59636742-F78C-45B0-80D8-5DA494FDBA32}"/>
    <pc:docChg chg="addSld delSld modSld">
      <pc:chgData name="Pu, Shaolin" userId="S::shaolin@usf.edu::68c9e412-a36c-4cd9-a1ca-24fe8c193a95" providerId="AD" clId="Web-{59636742-F78C-45B0-80D8-5DA494FDBA32}" dt="2020-11-02T01:19:32.744" v="175" actId="20577"/>
      <pc:docMkLst>
        <pc:docMk/>
      </pc:docMkLst>
      <pc:sldChg chg="addSp delSp modSp del modNotes">
        <pc:chgData name="Pu, Shaolin" userId="S::shaolin@usf.edu::68c9e412-a36c-4cd9-a1ca-24fe8c193a95" providerId="AD" clId="Web-{59636742-F78C-45B0-80D8-5DA494FDBA32}" dt="2020-11-02T01:09:56.087" v="112"/>
        <pc:sldMkLst>
          <pc:docMk/>
          <pc:sldMk cId="1718314074" sldId="257"/>
        </pc:sldMkLst>
        <pc:spChg chg="mod">
          <ac:chgData name="Pu, Shaolin" userId="S::shaolin@usf.edu::68c9e412-a36c-4cd9-a1ca-24fe8c193a95" providerId="AD" clId="Web-{59636742-F78C-45B0-80D8-5DA494FDBA32}" dt="2020-11-02T01:09:03.320" v="95" actId="20577"/>
          <ac:spMkLst>
            <pc:docMk/>
            <pc:sldMk cId="1718314074" sldId="257"/>
            <ac:spMk id="2" creationId="{EFE646B1-20BB-4CEB-BED7-AA3537A974F0}"/>
          </ac:spMkLst>
        </pc:spChg>
        <pc:spChg chg="mod">
          <ac:chgData name="Pu, Shaolin" userId="S::shaolin@usf.edu::68c9e412-a36c-4cd9-a1ca-24fe8c193a95" providerId="AD" clId="Web-{59636742-F78C-45B0-80D8-5DA494FDBA32}" dt="2020-11-02T01:09:07.289" v="98" actId="20577"/>
          <ac:spMkLst>
            <pc:docMk/>
            <pc:sldMk cId="1718314074" sldId="257"/>
            <ac:spMk id="3" creationId="{171A8E9B-AC0F-44ED-9382-A38A93373EE2}"/>
          </ac:spMkLst>
        </pc:spChg>
        <pc:spChg chg="add del mod">
          <ac:chgData name="Pu, Shaolin" userId="S::shaolin@usf.edu::68c9e412-a36c-4cd9-a1ca-24fe8c193a95" providerId="AD" clId="Web-{59636742-F78C-45B0-80D8-5DA494FDBA32}" dt="2020-11-02T01:09:27.758" v="106"/>
          <ac:spMkLst>
            <pc:docMk/>
            <pc:sldMk cId="1718314074" sldId="257"/>
            <ac:spMk id="4" creationId="{17BE82BA-FD03-433F-B4CD-8789CAA3A2EA}"/>
          </ac:spMkLst>
        </pc:spChg>
      </pc:sldChg>
      <pc:sldChg chg="modSp">
        <pc:chgData name="Pu, Shaolin" userId="S::shaolin@usf.edu::68c9e412-a36c-4cd9-a1ca-24fe8c193a95" providerId="AD" clId="Web-{59636742-F78C-45B0-80D8-5DA494FDBA32}" dt="2020-11-02T01:19:32.744" v="174" actId="20577"/>
        <pc:sldMkLst>
          <pc:docMk/>
          <pc:sldMk cId="4198051484" sldId="258"/>
        </pc:sldMkLst>
        <pc:spChg chg="mod">
          <ac:chgData name="Pu, Shaolin" userId="S::shaolin@usf.edu::68c9e412-a36c-4cd9-a1ca-24fe8c193a95" providerId="AD" clId="Web-{59636742-F78C-45B0-80D8-5DA494FDBA32}" dt="2020-11-02T01:13:41.423" v="162" actId="20577"/>
          <ac:spMkLst>
            <pc:docMk/>
            <pc:sldMk cId="4198051484" sldId="258"/>
            <ac:spMk id="2" creationId="{4FDC36E3-93C3-48B9-AB06-AB2782BCEF9B}"/>
          </ac:spMkLst>
        </pc:spChg>
        <pc:spChg chg="mod">
          <ac:chgData name="Pu, Shaolin" userId="S::shaolin@usf.edu::68c9e412-a36c-4cd9-a1ca-24fe8c193a95" providerId="AD" clId="Web-{59636742-F78C-45B0-80D8-5DA494FDBA32}" dt="2020-11-02T01:19:32.744" v="174" actId="20577"/>
          <ac:spMkLst>
            <pc:docMk/>
            <pc:sldMk cId="4198051484" sldId="258"/>
            <ac:spMk id="3" creationId="{F9FCA110-75D2-4876-B4CA-9D63F1AF4DA8}"/>
          </ac:spMkLst>
        </pc:spChg>
      </pc:sldChg>
      <pc:sldChg chg="modSp">
        <pc:chgData name="Pu, Shaolin" userId="S::shaolin@usf.edu::68c9e412-a36c-4cd9-a1ca-24fe8c193a95" providerId="AD" clId="Web-{59636742-F78C-45B0-80D8-5DA494FDBA32}" dt="2020-11-02T01:14:53.112" v="171" actId="20577"/>
        <pc:sldMkLst>
          <pc:docMk/>
          <pc:sldMk cId="0" sldId="263"/>
        </pc:sldMkLst>
        <pc:spChg chg="mod">
          <ac:chgData name="Pu, Shaolin" userId="S::shaolin@usf.edu::68c9e412-a36c-4cd9-a1ca-24fe8c193a95" providerId="AD" clId="Web-{59636742-F78C-45B0-80D8-5DA494FDBA32}" dt="2020-11-02T01:14:53.112" v="171" actId="20577"/>
          <ac:spMkLst>
            <pc:docMk/>
            <pc:sldMk cId="0" sldId="263"/>
            <ac:spMk id="56" creationId="{00000000-0000-0000-0000-000000000000}"/>
          </ac:spMkLst>
        </pc:spChg>
      </pc:sldChg>
      <pc:sldChg chg="del">
        <pc:chgData name="Pu, Shaolin" userId="S::shaolin@usf.edu::68c9e412-a36c-4cd9-a1ca-24fe8c193a95" providerId="AD" clId="Web-{59636742-F78C-45B0-80D8-5DA494FDBA32}" dt="2020-11-02T01:03:35.485" v="0"/>
        <pc:sldMkLst>
          <pc:docMk/>
          <pc:sldMk cId="47537425" sldId="264"/>
        </pc:sldMkLst>
      </pc:sldChg>
      <pc:sldChg chg="addSp delSp modSp new modNotes">
        <pc:chgData name="Pu, Shaolin" userId="S::shaolin@usf.edu::68c9e412-a36c-4cd9-a1ca-24fe8c193a95" providerId="AD" clId="Web-{59636742-F78C-45B0-80D8-5DA494FDBA32}" dt="2020-11-02T01:11:02.231" v="127" actId="20577"/>
        <pc:sldMkLst>
          <pc:docMk/>
          <pc:sldMk cId="1082245386" sldId="266"/>
        </pc:sldMkLst>
        <pc:spChg chg="mod">
          <ac:chgData name="Pu, Shaolin" userId="S::shaolin@usf.edu::68c9e412-a36c-4cd9-a1ca-24fe8c193a95" providerId="AD" clId="Web-{59636742-F78C-45B0-80D8-5DA494FDBA32}" dt="2020-11-02T01:09:49.681" v="109"/>
          <ac:spMkLst>
            <pc:docMk/>
            <pc:sldMk cId="1082245386" sldId="266"/>
            <ac:spMk id="2" creationId="{96D87090-4587-4232-A4C5-96D213382460}"/>
          </ac:spMkLst>
        </pc:spChg>
        <pc:spChg chg="del">
          <ac:chgData name="Pu, Shaolin" userId="S::shaolin@usf.edu::68c9e412-a36c-4cd9-a1ca-24fe8c193a95" providerId="AD" clId="Web-{59636742-F78C-45B0-80D8-5DA494FDBA32}" dt="2020-11-02T01:03:40.469" v="2"/>
          <ac:spMkLst>
            <pc:docMk/>
            <pc:sldMk cId="1082245386" sldId="266"/>
            <ac:spMk id="3" creationId="{74698A66-EF8E-4DC8-9D3B-6F9E552FD3D2}"/>
          </ac:spMkLst>
        </pc:spChg>
        <pc:spChg chg="add mod">
          <ac:chgData name="Pu, Shaolin" userId="S::shaolin@usf.edu::68c9e412-a36c-4cd9-a1ca-24fe8c193a95" providerId="AD" clId="Web-{59636742-F78C-45B0-80D8-5DA494FDBA32}" dt="2020-11-02T01:11:02.231" v="127" actId="20577"/>
          <ac:spMkLst>
            <pc:docMk/>
            <pc:sldMk cId="1082245386" sldId="266"/>
            <ac:spMk id="6" creationId="{98EE13BB-A742-46D5-B5F9-FE324BC7793D}"/>
          </ac:spMkLst>
        </pc:spChg>
        <pc:picChg chg="add del mod ord">
          <ac:chgData name="Pu, Shaolin" userId="S::shaolin@usf.edu::68c9e412-a36c-4cd9-a1ca-24fe8c193a95" providerId="AD" clId="Web-{59636742-F78C-45B0-80D8-5DA494FDBA32}" dt="2020-11-02T01:03:46.579" v="3"/>
          <ac:picMkLst>
            <pc:docMk/>
            <pc:sldMk cId="1082245386" sldId="266"/>
            <ac:picMk id="4" creationId="{69B48DC6-99F8-459C-88E6-4584D3C524D8}"/>
          </ac:picMkLst>
        </pc:picChg>
      </pc:sldChg>
      <pc:sldChg chg="modSp new del">
        <pc:chgData name="Pu, Shaolin" userId="S::shaolin@usf.edu::68c9e412-a36c-4cd9-a1ca-24fe8c193a95" providerId="AD" clId="Web-{59636742-F78C-45B0-80D8-5DA494FDBA32}" dt="2020-11-02T01:06:02.472" v="36"/>
        <pc:sldMkLst>
          <pc:docMk/>
          <pc:sldMk cId="4195598080" sldId="267"/>
        </pc:sldMkLst>
        <pc:spChg chg="mod">
          <ac:chgData name="Pu, Shaolin" userId="S::shaolin@usf.edu::68c9e412-a36c-4cd9-a1ca-24fe8c193a95" providerId="AD" clId="Web-{59636742-F78C-45B0-80D8-5DA494FDBA32}" dt="2020-11-02T01:06:01.551" v="34" actId="20577"/>
          <ac:spMkLst>
            <pc:docMk/>
            <pc:sldMk cId="4195598080" sldId="267"/>
            <ac:spMk id="3" creationId="{A11F39DE-BB5B-48C2-A963-42CBA693D408}"/>
          </ac:spMkLst>
        </pc:spChg>
      </pc:sldChg>
    </pc:docChg>
  </pc:docChgLst>
  <pc:docChgLst>
    <pc:chgData name="Karampudi, Mohanaditya" userId="dfc21a6d-3737-492a-9912-579eab06b3c4" providerId="ADAL" clId="{3CE5B20F-22C5-45C4-9DA6-133F786626BB}"/>
    <pc:docChg chg="custSel addSld delSld modSld">
      <pc:chgData name="Karampudi, Mohanaditya" userId="dfc21a6d-3737-492a-9912-579eab06b3c4" providerId="ADAL" clId="{3CE5B20F-22C5-45C4-9DA6-133F786626BB}" dt="2020-10-31T20:36:49.570" v="217" actId="14100"/>
      <pc:docMkLst>
        <pc:docMk/>
      </pc:docMkLst>
      <pc:sldChg chg="addSp modSp new del mod">
        <pc:chgData name="Karampudi, Mohanaditya" userId="dfc21a6d-3737-492a-9912-579eab06b3c4" providerId="ADAL" clId="{3CE5B20F-22C5-45C4-9DA6-133F786626BB}" dt="2020-10-30T20:22:28.802" v="117" actId="47"/>
        <pc:sldMkLst>
          <pc:docMk/>
          <pc:sldMk cId="495327098" sldId="256"/>
        </pc:sldMkLst>
        <pc:spChg chg="mod">
          <ac:chgData name="Karampudi, Mohanaditya" userId="dfc21a6d-3737-492a-9912-579eab06b3c4" providerId="ADAL" clId="{3CE5B20F-22C5-45C4-9DA6-133F786626BB}" dt="2020-10-30T20:19:11.519" v="28" actId="20577"/>
          <ac:spMkLst>
            <pc:docMk/>
            <pc:sldMk cId="495327098" sldId="256"/>
            <ac:spMk id="2" creationId="{10954404-152D-41AC-8FF3-7FD2ABD83167}"/>
          </ac:spMkLst>
        </pc:spChg>
        <pc:spChg chg="add">
          <ac:chgData name="Karampudi, Mohanaditya" userId="dfc21a6d-3737-492a-9912-579eab06b3c4" providerId="ADAL" clId="{3CE5B20F-22C5-45C4-9DA6-133F786626BB}" dt="2020-10-30T20:22:22.845" v="115" actId="22"/>
          <ac:spMkLst>
            <pc:docMk/>
            <pc:sldMk cId="495327098" sldId="256"/>
            <ac:spMk id="5" creationId="{88EDC2C2-D2C8-4D00-8D47-87AB7FE391DC}"/>
          </ac:spMkLst>
        </pc:spChg>
      </pc:sldChg>
      <pc:sldChg chg="modSp new mod">
        <pc:chgData name="Karampudi, Mohanaditya" userId="dfc21a6d-3737-492a-9912-579eab06b3c4" providerId="ADAL" clId="{3CE5B20F-22C5-45C4-9DA6-133F786626BB}" dt="2020-10-30T20:26:27.354" v="193" actId="20577"/>
        <pc:sldMkLst>
          <pc:docMk/>
          <pc:sldMk cId="1718314074" sldId="257"/>
        </pc:sldMkLst>
        <pc:spChg chg="mod">
          <ac:chgData name="Karampudi, Mohanaditya" userId="dfc21a6d-3737-492a-9912-579eab06b3c4" providerId="ADAL" clId="{3CE5B20F-22C5-45C4-9DA6-133F786626BB}" dt="2020-10-30T20:21:14.078" v="72" actId="5793"/>
          <ac:spMkLst>
            <pc:docMk/>
            <pc:sldMk cId="1718314074" sldId="257"/>
            <ac:spMk id="2" creationId="{EFE646B1-20BB-4CEB-BED7-AA3537A974F0}"/>
          </ac:spMkLst>
        </pc:spChg>
        <pc:spChg chg="mod">
          <ac:chgData name="Karampudi, Mohanaditya" userId="dfc21a6d-3737-492a-9912-579eab06b3c4" providerId="ADAL" clId="{3CE5B20F-22C5-45C4-9DA6-133F786626BB}" dt="2020-10-30T20:26:27.354" v="193" actId="20577"/>
          <ac:spMkLst>
            <pc:docMk/>
            <pc:sldMk cId="1718314074" sldId="257"/>
            <ac:spMk id="3" creationId="{171A8E9B-AC0F-44ED-9382-A38A93373EE2}"/>
          </ac:spMkLst>
        </pc:spChg>
      </pc:sldChg>
      <pc:sldChg chg="modSp new mod">
        <pc:chgData name="Karampudi, Mohanaditya" userId="dfc21a6d-3737-492a-9912-579eab06b3c4" providerId="ADAL" clId="{3CE5B20F-22C5-45C4-9DA6-133F786626BB}" dt="2020-10-30T20:20:38.161" v="46"/>
        <pc:sldMkLst>
          <pc:docMk/>
          <pc:sldMk cId="4198051484" sldId="258"/>
        </pc:sldMkLst>
        <pc:spChg chg="mod">
          <ac:chgData name="Karampudi, Mohanaditya" userId="dfc21a6d-3737-492a-9912-579eab06b3c4" providerId="ADAL" clId="{3CE5B20F-22C5-45C4-9DA6-133F786626BB}" dt="2020-10-30T20:20:38.161" v="46"/>
          <ac:spMkLst>
            <pc:docMk/>
            <pc:sldMk cId="4198051484" sldId="258"/>
            <ac:spMk id="2" creationId="{4FDC36E3-93C3-48B9-AB06-AB2782BCEF9B}"/>
          </ac:spMkLst>
        </pc:spChg>
      </pc:sldChg>
      <pc:sldChg chg="modSp new mod">
        <pc:chgData name="Karampudi, Mohanaditya" userId="dfc21a6d-3737-492a-9912-579eab06b3c4" providerId="ADAL" clId="{3CE5B20F-22C5-45C4-9DA6-133F786626BB}" dt="2020-10-30T20:20:43.567" v="49"/>
        <pc:sldMkLst>
          <pc:docMk/>
          <pc:sldMk cId="769018677" sldId="259"/>
        </pc:sldMkLst>
        <pc:spChg chg="mod">
          <ac:chgData name="Karampudi, Mohanaditya" userId="dfc21a6d-3737-492a-9912-579eab06b3c4" providerId="ADAL" clId="{3CE5B20F-22C5-45C4-9DA6-133F786626BB}" dt="2020-10-30T20:20:43.567" v="49"/>
          <ac:spMkLst>
            <pc:docMk/>
            <pc:sldMk cId="769018677" sldId="259"/>
            <ac:spMk id="2" creationId="{9BC15F43-9277-43D0-97F5-2FAF59FBA7AF}"/>
          </ac:spMkLst>
        </pc:spChg>
      </pc:sldChg>
      <pc:sldChg chg="modSp new mod">
        <pc:chgData name="Karampudi, Mohanaditya" userId="dfc21a6d-3737-492a-9912-579eab06b3c4" providerId="ADAL" clId="{3CE5B20F-22C5-45C4-9DA6-133F786626BB}" dt="2020-10-30T20:20:50.579" v="52"/>
        <pc:sldMkLst>
          <pc:docMk/>
          <pc:sldMk cId="1911656177" sldId="260"/>
        </pc:sldMkLst>
        <pc:spChg chg="mod">
          <ac:chgData name="Karampudi, Mohanaditya" userId="dfc21a6d-3737-492a-9912-579eab06b3c4" providerId="ADAL" clId="{3CE5B20F-22C5-45C4-9DA6-133F786626BB}" dt="2020-10-30T20:20:50.579" v="52"/>
          <ac:spMkLst>
            <pc:docMk/>
            <pc:sldMk cId="1911656177" sldId="260"/>
            <ac:spMk id="2" creationId="{060452F3-AA9A-4D23-AB84-D59B3139A24C}"/>
          </ac:spMkLst>
        </pc:spChg>
      </pc:sldChg>
      <pc:sldChg chg="modSp new mod">
        <pc:chgData name="Karampudi, Mohanaditya" userId="dfc21a6d-3737-492a-9912-579eab06b3c4" providerId="ADAL" clId="{3CE5B20F-22C5-45C4-9DA6-133F786626BB}" dt="2020-10-31T20:31:08.964" v="208"/>
        <pc:sldMkLst>
          <pc:docMk/>
          <pc:sldMk cId="1140213715" sldId="261"/>
        </pc:sldMkLst>
        <pc:spChg chg="mod">
          <ac:chgData name="Karampudi, Mohanaditya" userId="dfc21a6d-3737-492a-9912-579eab06b3c4" providerId="ADAL" clId="{3CE5B20F-22C5-45C4-9DA6-133F786626BB}" dt="2020-10-30T20:20:56.212" v="55"/>
          <ac:spMkLst>
            <pc:docMk/>
            <pc:sldMk cId="1140213715" sldId="261"/>
            <ac:spMk id="2" creationId="{43F6CA66-5BAC-4781-A972-1D59941EFF4D}"/>
          </ac:spMkLst>
        </pc:spChg>
        <pc:spChg chg="mod">
          <ac:chgData name="Karampudi, Mohanaditya" userId="dfc21a6d-3737-492a-9912-579eab06b3c4" providerId="ADAL" clId="{3CE5B20F-22C5-45C4-9DA6-133F786626BB}" dt="2020-10-31T20:31:08.964" v="208"/>
          <ac:spMkLst>
            <pc:docMk/>
            <pc:sldMk cId="1140213715" sldId="261"/>
            <ac:spMk id="3" creationId="{D88E9490-6555-4839-82A3-D65102EF428A}"/>
          </ac:spMkLst>
        </pc:spChg>
      </pc:sldChg>
      <pc:sldChg chg="modSp new mod">
        <pc:chgData name="Karampudi, Mohanaditya" userId="dfc21a6d-3737-492a-9912-579eab06b3c4" providerId="ADAL" clId="{3CE5B20F-22C5-45C4-9DA6-133F786626BB}" dt="2020-10-30T20:21:08.405" v="71" actId="20577"/>
        <pc:sldMkLst>
          <pc:docMk/>
          <pc:sldMk cId="1662123962" sldId="262"/>
        </pc:sldMkLst>
        <pc:spChg chg="mod">
          <ac:chgData name="Karampudi, Mohanaditya" userId="dfc21a6d-3737-492a-9912-579eab06b3c4" providerId="ADAL" clId="{3CE5B20F-22C5-45C4-9DA6-133F786626BB}" dt="2020-10-30T20:21:08.405" v="71" actId="20577"/>
          <ac:spMkLst>
            <pc:docMk/>
            <pc:sldMk cId="1662123962" sldId="262"/>
            <ac:spMk id="2" creationId="{D40FF672-896C-4CA4-8165-C22AA04912F3}"/>
          </ac:spMkLst>
        </pc:spChg>
      </pc:sldChg>
      <pc:sldChg chg="modSp add mod">
        <pc:chgData name="Karampudi, Mohanaditya" userId="dfc21a6d-3737-492a-9912-579eab06b3c4" providerId="ADAL" clId="{3CE5B20F-22C5-45C4-9DA6-133F786626BB}" dt="2020-10-30T20:22:55.145" v="134" actId="20577"/>
        <pc:sldMkLst>
          <pc:docMk/>
          <pc:sldMk cId="0" sldId="263"/>
        </pc:sldMkLst>
        <pc:spChg chg="mod">
          <ac:chgData name="Karampudi, Mohanaditya" userId="dfc21a6d-3737-492a-9912-579eab06b3c4" providerId="ADAL" clId="{3CE5B20F-22C5-45C4-9DA6-133F786626BB}" dt="2020-10-30T20:22:55.145" v="134" actId="20577"/>
          <ac:spMkLst>
            <pc:docMk/>
            <pc:sldMk cId="0" sldId="263"/>
            <ac:spMk id="56" creationId="{00000000-0000-0000-0000-000000000000}"/>
          </ac:spMkLst>
        </pc:spChg>
      </pc:sldChg>
      <pc:sldChg chg="addSp delSp modSp new mod setBg">
        <pc:chgData name="Karampudi, Mohanaditya" userId="dfc21a6d-3737-492a-9912-579eab06b3c4" providerId="ADAL" clId="{3CE5B20F-22C5-45C4-9DA6-133F786626BB}" dt="2020-10-31T20:36:49.570" v="217" actId="14100"/>
        <pc:sldMkLst>
          <pc:docMk/>
          <pc:sldMk cId="344185477" sldId="265"/>
        </pc:sldMkLst>
        <pc:spChg chg="del mod">
          <ac:chgData name="Karampudi, Mohanaditya" userId="dfc21a6d-3737-492a-9912-579eab06b3c4" providerId="ADAL" clId="{3CE5B20F-22C5-45C4-9DA6-133F786626BB}" dt="2020-10-31T20:36:47.081" v="216" actId="478"/>
          <ac:spMkLst>
            <pc:docMk/>
            <pc:sldMk cId="344185477" sldId="265"/>
            <ac:spMk id="2" creationId="{32C1A3CB-7B89-460C-ACC6-0CB199F92300}"/>
          </ac:spMkLst>
        </pc:spChg>
        <pc:spChg chg="add del mod ord">
          <ac:chgData name="Karampudi, Mohanaditya" userId="dfc21a6d-3737-492a-9912-579eab06b3c4" providerId="ADAL" clId="{3CE5B20F-22C5-45C4-9DA6-133F786626BB}" dt="2020-10-31T20:29:55.699" v="206" actId="26606"/>
          <ac:spMkLst>
            <pc:docMk/>
            <pc:sldMk cId="344185477" sldId="265"/>
            <ac:spMk id="3" creationId="{98D99579-7E5F-4E8F-991F-873D495372D9}"/>
          </ac:spMkLst>
        </pc:spChg>
        <pc:spChg chg="add del mod">
          <ac:chgData name="Karampudi, Mohanaditya" userId="dfc21a6d-3737-492a-9912-579eab06b3c4" providerId="ADAL" clId="{3CE5B20F-22C5-45C4-9DA6-133F786626BB}" dt="2020-10-31T20:29:42.021" v="202"/>
          <ac:spMkLst>
            <pc:docMk/>
            <pc:sldMk cId="344185477" sldId="265"/>
            <ac:spMk id="4" creationId="{FB69896A-006F-46A0-B936-39A06F1BB6DA}"/>
          </ac:spMkLst>
        </pc:spChg>
        <pc:spChg chg="add">
          <ac:chgData name="Karampudi, Mohanaditya" userId="dfc21a6d-3737-492a-9912-579eab06b3c4" providerId="ADAL" clId="{3CE5B20F-22C5-45C4-9DA6-133F786626BB}" dt="2020-10-31T20:29:55.699" v="206" actId="26606"/>
          <ac:spMkLst>
            <pc:docMk/>
            <pc:sldMk cId="344185477" sldId="265"/>
            <ac:spMk id="72" creationId="{F56F5174-31D9-4DBB-AAB7-A1FD7BDB1352}"/>
          </ac:spMkLst>
        </pc:spChg>
        <pc:spChg chg="add">
          <ac:chgData name="Karampudi, Mohanaditya" userId="dfc21a6d-3737-492a-9912-579eab06b3c4" providerId="ADAL" clId="{3CE5B20F-22C5-45C4-9DA6-133F786626BB}" dt="2020-10-31T20:29:55.699" v="206" actId="26606"/>
          <ac:spMkLst>
            <pc:docMk/>
            <pc:sldMk cId="344185477" sldId="265"/>
            <ac:spMk id="76" creationId="{F9A95BEE-6BB1-4A28-A8E6-A34B2E42EF87}"/>
          </ac:spMkLst>
        </pc:spChg>
        <pc:picChg chg="add mod">
          <ac:chgData name="Karampudi, Mohanaditya" userId="dfc21a6d-3737-492a-9912-579eab06b3c4" providerId="ADAL" clId="{3CE5B20F-22C5-45C4-9DA6-133F786626BB}" dt="2020-10-31T20:35:58.023" v="211" actId="14100"/>
          <ac:picMkLst>
            <pc:docMk/>
            <pc:sldMk cId="344185477" sldId="265"/>
            <ac:picMk id="6" creationId="{C8077737-351A-4B30-8335-723DFAB9FDAC}"/>
          </ac:picMkLst>
        </pc:picChg>
        <pc:picChg chg="add mod">
          <ac:chgData name="Karampudi, Mohanaditya" userId="dfc21a6d-3737-492a-9912-579eab06b3c4" providerId="ADAL" clId="{3CE5B20F-22C5-45C4-9DA6-133F786626BB}" dt="2020-10-31T20:36:24.764" v="213" actId="1076"/>
          <ac:picMkLst>
            <pc:docMk/>
            <pc:sldMk cId="344185477" sldId="265"/>
            <ac:picMk id="8" creationId="{EA41E107-6874-4E96-9563-BC921F544702}"/>
          </ac:picMkLst>
        </pc:picChg>
        <pc:picChg chg="add mod">
          <ac:chgData name="Karampudi, Mohanaditya" userId="dfc21a6d-3737-492a-9912-579eab06b3c4" providerId="ADAL" clId="{3CE5B20F-22C5-45C4-9DA6-133F786626BB}" dt="2020-10-31T20:36:49.570" v="217" actId="14100"/>
          <ac:picMkLst>
            <pc:docMk/>
            <pc:sldMk cId="344185477" sldId="265"/>
            <ac:picMk id="10" creationId="{5B138FEF-ABE3-4E82-9480-369C53C95FB4}"/>
          </ac:picMkLst>
        </pc:picChg>
        <pc:picChg chg="add">
          <ac:chgData name="Karampudi, Mohanaditya" userId="dfc21a6d-3737-492a-9912-579eab06b3c4" providerId="ADAL" clId="{3CE5B20F-22C5-45C4-9DA6-133F786626BB}" dt="2020-10-31T20:29:55.699" v="206" actId="26606"/>
          <ac:picMkLst>
            <pc:docMk/>
            <pc:sldMk cId="344185477" sldId="265"/>
            <ac:picMk id="74" creationId="{AE113210-7872-481A-ADE6-3A05CCAF5EB2}"/>
          </ac:picMkLst>
        </pc:picChg>
        <pc:picChg chg="add mod">
          <ac:chgData name="Karampudi, Mohanaditya" userId="dfc21a6d-3737-492a-9912-579eab06b3c4" providerId="ADAL" clId="{3CE5B20F-22C5-45C4-9DA6-133F786626BB}" dt="2020-10-31T20:29:55.699" v="206" actId="26606"/>
          <ac:picMkLst>
            <pc:docMk/>
            <pc:sldMk cId="344185477" sldId="265"/>
            <ac:picMk id="1027" creationId="{7D96944B-2158-47EF-A823-DE9869D8227E}"/>
          </ac:picMkLst>
        </pc:picChg>
      </pc:sldChg>
    </pc:docChg>
  </pc:docChgLst>
  <pc:docChgLst>
    <pc:chgData name="Pu, Shaolin" userId="S::shaolin@usf.edu::68c9e412-a36c-4cd9-a1ca-24fe8c193a95" providerId="AD" clId="Web-{BE612497-E680-4575-81B2-35E2F09D21B7}"/>
    <pc:docChg chg="addSld modSld">
      <pc:chgData name="Pu, Shaolin" userId="S::shaolin@usf.edu::68c9e412-a36c-4cd9-a1ca-24fe8c193a95" providerId="AD" clId="Web-{BE612497-E680-4575-81B2-35E2F09D21B7}" dt="2020-10-30T20:26:34.475" v="4" actId="20577"/>
      <pc:docMkLst>
        <pc:docMk/>
      </pc:docMkLst>
      <pc:sldChg chg="modSp new">
        <pc:chgData name="Pu, Shaolin" userId="S::shaolin@usf.edu::68c9e412-a36c-4cd9-a1ca-24fe8c193a95" providerId="AD" clId="Web-{BE612497-E680-4575-81B2-35E2F09D21B7}" dt="2020-10-30T20:26:34.475" v="3" actId="20577"/>
        <pc:sldMkLst>
          <pc:docMk/>
          <pc:sldMk cId="47537425" sldId="264"/>
        </pc:sldMkLst>
        <pc:spChg chg="mod">
          <ac:chgData name="Pu, Shaolin" userId="S::shaolin@usf.edu::68c9e412-a36c-4cd9-a1ca-24fe8c193a95" providerId="AD" clId="Web-{BE612497-E680-4575-81B2-35E2F09D21B7}" dt="2020-10-30T20:26:34.475" v="3" actId="20577"/>
          <ac:spMkLst>
            <pc:docMk/>
            <pc:sldMk cId="47537425" sldId="264"/>
            <ac:spMk id="3" creationId="{B6884C5D-54A4-49E8-B2D8-FEEAA50D9784}"/>
          </ac:spMkLst>
        </pc:spChg>
      </pc:sldChg>
    </pc:docChg>
  </pc:docChgLst>
  <pc:docChgLst>
    <pc:chgData name="Harika Yadav Gillela" userId="b05af673-a4e1-4da5-a7df-6d8ff65e4b77" providerId="ADAL" clId="{D0816A5F-DACA-4F43-9077-50D9D9002029}"/>
    <pc:docChg chg="undo custSel addSld delSld modSld sldOrd">
      <pc:chgData name="Harika Yadav Gillela" userId="b05af673-a4e1-4da5-a7df-6d8ff65e4b77" providerId="ADAL" clId="{D0816A5F-DACA-4F43-9077-50D9D9002029}" dt="2020-11-02T23:06:26.467" v="190"/>
      <pc:docMkLst>
        <pc:docMk/>
      </pc:docMkLst>
      <pc:sldChg chg="modSp mod">
        <pc:chgData name="Harika Yadav Gillela" userId="b05af673-a4e1-4da5-a7df-6d8ff65e4b77" providerId="ADAL" clId="{D0816A5F-DACA-4F43-9077-50D9D9002029}" dt="2020-11-02T17:21:03.595" v="158" actId="20577"/>
        <pc:sldMkLst>
          <pc:docMk/>
          <pc:sldMk cId="769018677" sldId="259"/>
        </pc:sldMkLst>
        <pc:graphicFrameChg chg="modGraphic">
          <ac:chgData name="Harika Yadav Gillela" userId="b05af673-a4e1-4da5-a7df-6d8ff65e4b77" providerId="ADAL" clId="{D0816A5F-DACA-4F43-9077-50D9D9002029}" dt="2020-11-02T17:21:03.595" v="158" actId="20577"/>
          <ac:graphicFrameMkLst>
            <pc:docMk/>
            <pc:sldMk cId="769018677" sldId="259"/>
            <ac:graphicFrameMk id="8" creationId="{825B2E3B-CF8A-4EDC-B8AB-26D1CE6174EA}"/>
          </ac:graphicFrameMkLst>
        </pc:graphicFrameChg>
      </pc:sldChg>
      <pc:sldChg chg="addSp delSp modSp mod">
        <pc:chgData name="Harika Yadav Gillela" userId="b05af673-a4e1-4da5-a7df-6d8ff65e4b77" providerId="ADAL" clId="{D0816A5F-DACA-4F43-9077-50D9D9002029}" dt="2020-11-02T17:19:20.576" v="130" actId="20577"/>
        <pc:sldMkLst>
          <pc:docMk/>
          <pc:sldMk cId="1911656177" sldId="260"/>
        </pc:sldMkLst>
        <pc:spChg chg="mod">
          <ac:chgData name="Harika Yadav Gillela" userId="b05af673-a4e1-4da5-a7df-6d8ff65e4b77" providerId="ADAL" clId="{D0816A5F-DACA-4F43-9077-50D9D9002029}" dt="2020-11-02T17:19:20.576" v="130" actId="20577"/>
          <ac:spMkLst>
            <pc:docMk/>
            <pc:sldMk cId="1911656177" sldId="260"/>
            <ac:spMk id="3" creationId="{9DEE0439-B602-4E79-945C-0FA4D2B64A30}"/>
          </ac:spMkLst>
        </pc:spChg>
        <pc:picChg chg="del">
          <ac:chgData name="Harika Yadav Gillela" userId="b05af673-a4e1-4da5-a7df-6d8ff65e4b77" providerId="ADAL" clId="{D0816A5F-DACA-4F43-9077-50D9D9002029}" dt="2020-11-02T16:21:55.328" v="72" actId="478"/>
          <ac:picMkLst>
            <pc:docMk/>
            <pc:sldMk cId="1911656177" sldId="260"/>
            <ac:picMk id="4" creationId="{18B49D8D-2607-4943-BAB7-B4421B650449}"/>
          </ac:picMkLst>
        </pc:picChg>
        <pc:picChg chg="del">
          <ac:chgData name="Harika Yadav Gillela" userId="b05af673-a4e1-4da5-a7df-6d8ff65e4b77" providerId="ADAL" clId="{D0816A5F-DACA-4F43-9077-50D9D9002029}" dt="2020-11-02T16:48:57.512" v="84" actId="478"/>
          <ac:picMkLst>
            <pc:docMk/>
            <pc:sldMk cId="1911656177" sldId="260"/>
            <ac:picMk id="5" creationId="{FE34E44B-B672-47D1-A8E0-2067CB22C53F}"/>
          </ac:picMkLst>
        </pc:picChg>
        <pc:picChg chg="add mod">
          <ac:chgData name="Harika Yadav Gillela" userId="b05af673-a4e1-4da5-a7df-6d8ff65e4b77" providerId="ADAL" clId="{D0816A5F-DACA-4F43-9077-50D9D9002029}" dt="2020-11-02T17:18:27.693" v="102" actId="1076"/>
          <ac:picMkLst>
            <pc:docMk/>
            <pc:sldMk cId="1911656177" sldId="260"/>
            <ac:picMk id="6" creationId="{715EF9B5-97FD-5143-AF36-6D3F3BB558C3}"/>
          </ac:picMkLst>
        </pc:picChg>
        <pc:picChg chg="add mod">
          <ac:chgData name="Harika Yadav Gillela" userId="b05af673-a4e1-4da5-a7df-6d8ff65e4b77" providerId="ADAL" clId="{D0816A5F-DACA-4F43-9077-50D9D9002029}" dt="2020-11-02T17:18:46.358" v="105" actId="14100"/>
          <ac:picMkLst>
            <pc:docMk/>
            <pc:sldMk cId="1911656177" sldId="260"/>
            <ac:picMk id="7" creationId="{4C643618-459A-484D-8A45-FCED589C3053}"/>
          </ac:picMkLst>
        </pc:picChg>
      </pc:sldChg>
      <pc:sldChg chg="addSp delSp del mod">
        <pc:chgData name="Harika Yadav Gillela" userId="b05af673-a4e1-4da5-a7df-6d8ff65e4b77" providerId="ADAL" clId="{D0816A5F-DACA-4F43-9077-50D9D9002029}" dt="2020-11-02T17:19:30.737" v="131" actId="2696"/>
        <pc:sldMkLst>
          <pc:docMk/>
          <pc:sldMk cId="4089220874" sldId="267"/>
        </pc:sldMkLst>
        <pc:picChg chg="del">
          <ac:chgData name="Harika Yadav Gillela" userId="b05af673-a4e1-4da5-a7df-6d8ff65e4b77" providerId="ADAL" clId="{D0816A5F-DACA-4F43-9077-50D9D9002029}" dt="2020-11-02T16:40:47.348" v="83" actId="478"/>
          <ac:picMkLst>
            <pc:docMk/>
            <pc:sldMk cId="4089220874" sldId="267"/>
            <ac:picMk id="6" creationId="{CE949E56-BE37-45D0-93DD-4615A0552B4C}"/>
          </ac:picMkLst>
        </pc:picChg>
        <pc:picChg chg="add del">
          <ac:chgData name="Harika Yadav Gillela" userId="b05af673-a4e1-4da5-a7df-6d8ff65e4b77" providerId="ADAL" clId="{D0816A5F-DACA-4F43-9077-50D9D9002029}" dt="2020-11-02T16:21:50.077" v="71" actId="478"/>
          <ac:picMkLst>
            <pc:docMk/>
            <pc:sldMk cId="4089220874" sldId="267"/>
            <ac:picMk id="7" creationId="{1917CC1C-8B59-4020-B8B2-B7042DF4A566}"/>
          </ac:picMkLst>
        </pc:picChg>
      </pc:sldChg>
      <pc:sldChg chg="addSp delSp modSp add mod ord">
        <pc:chgData name="Harika Yadav Gillela" userId="b05af673-a4e1-4da5-a7df-6d8ff65e4b77" providerId="ADAL" clId="{D0816A5F-DACA-4F43-9077-50D9D9002029}" dt="2020-11-02T23:04:09.290" v="177" actId="1076"/>
        <pc:sldMkLst>
          <pc:docMk/>
          <pc:sldMk cId="3373080120" sldId="270"/>
        </pc:sldMkLst>
        <pc:spChg chg="mod">
          <ac:chgData name="Harika Yadav Gillela" userId="b05af673-a4e1-4da5-a7df-6d8ff65e4b77" providerId="ADAL" clId="{D0816A5F-DACA-4F43-9077-50D9D9002029}" dt="2020-11-02T15:37:49.689" v="69" actId="20577"/>
          <ac:spMkLst>
            <pc:docMk/>
            <pc:sldMk cId="3373080120" sldId="270"/>
            <ac:spMk id="3" creationId="{9DEE0439-B602-4E79-945C-0FA4D2B64A30}"/>
          </ac:spMkLst>
        </pc:spChg>
        <pc:picChg chg="add del mod">
          <ac:chgData name="Harika Yadav Gillela" userId="b05af673-a4e1-4da5-a7df-6d8ff65e4b77" providerId="ADAL" clId="{D0816A5F-DACA-4F43-9077-50D9D9002029}" dt="2020-11-02T16:24:49.893" v="73" actId="478"/>
          <ac:picMkLst>
            <pc:docMk/>
            <pc:sldMk cId="3373080120" sldId="270"/>
            <ac:picMk id="4" creationId="{2766AF14-E10A-0D47-B380-30CD13492C52}"/>
          </ac:picMkLst>
        </pc:picChg>
        <pc:picChg chg="add mod">
          <ac:chgData name="Harika Yadav Gillela" userId="b05af673-a4e1-4da5-a7df-6d8ff65e4b77" providerId="ADAL" clId="{D0816A5F-DACA-4F43-9077-50D9D9002029}" dt="2020-11-02T23:04:09.290" v="177" actId="1076"/>
          <ac:picMkLst>
            <pc:docMk/>
            <pc:sldMk cId="3373080120" sldId="270"/>
            <ac:picMk id="4" creationId="{78C33027-FB28-A54D-9575-E613AFFDB293}"/>
          </ac:picMkLst>
        </pc:picChg>
        <pc:picChg chg="add del mod">
          <ac:chgData name="Harika Yadav Gillela" userId="b05af673-a4e1-4da5-a7df-6d8ff65e4b77" providerId="ADAL" clId="{D0816A5F-DACA-4F43-9077-50D9D9002029}" dt="2020-11-02T16:29:33.819" v="80" actId="478"/>
          <ac:picMkLst>
            <pc:docMk/>
            <pc:sldMk cId="3373080120" sldId="270"/>
            <ac:picMk id="5" creationId="{685628E9-0776-4C40-9FB1-A61B5EEC708D}"/>
          </ac:picMkLst>
        </pc:picChg>
        <pc:picChg chg="del">
          <ac:chgData name="Harika Yadav Gillela" userId="b05af673-a4e1-4da5-a7df-6d8ff65e4b77" providerId="ADAL" clId="{D0816A5F-DACA-4F43-9077-50D9D9002029}" dt="2020-11-02T15:20:10.860" v="3" actId="478"/>
          <ac:picMkLst>
            <pc:docMk/>
            <pc:sldMk cId="3373080120" sldId="270"/>
            <ac:picMk id="6" creationId="{CE949E56-BE37-45D0-93DD-4615A0552B4C}"/>
          </ac:picMkLst>
        </pc:picChg>
        <pc:picChg chg="add del">
          <ac:chgData name="Harika Yadav Gillela" userId="b05af673-a4e1-4da5-a7df-6d8ff65e4b77" providerId="ADAL" clId="{D0816A5F-DACA-4F43-9077-50D9D9002029}" dt="2020-11-02T15:36:45.633" v="7" actId="478"/>
          <ac:picMkLst>
            <pc:docMk/>
            <pc:sldMk cId="3373080120" sldId="270"/>
            <ac:picMk id="7" creationId="{1917CC1C-8B59-4020-B8B2-B7042DF4A566}"/>
          </ac:picMkLst>
        </pc:picChg>
        <pc:picChg chg="add del mod">
          <ac:chgData name="Harika Yadav Gillela" userId="b05af673-a4e1-4da5-a7df-6d8ff65e4b77" providerId="ADAL" clId="{D0816A5F-DACA-4F43-9077-50D9D9002029}" dt="2020-11-02T17:21:48.036" v="160" actId="478"/>
          <ac:picMkLst>
            <pc:docMk/>
            <pc:sldMk cId="3373080120" sldId="270"/>
            <ac:picMk id="8" creationId="{C2398597-28CD-824D-BA48-85F8EC95AE2A}"/>
          </ac:picMkLst>
        </pc:picChg>
        <pc:picChg chg="add mod">
          <ac:chgData name="Harika Yadav Gillela" userId="b05af673-a4e1-4da5-a7df-6d8ff65e4b77" providerId="ADAL" clId="{D0816A5F-DACA-4F43-9077-50D9D9002029}" dt="2020-11-02T16:29:44.465" v="82" actId="1076"/>
          <ac:picMkLst>
            <pc:docMk/>
            <pc:sldMk cId="3373080120" sldId="270"/>
            <ac:picMk id="9" creationId="{A5D1FEBD-49CF-D54C-9DE4-CA5C572AF43E}"/>
          </ac:picMkLst>
        </pc:picChg>
        <pc:picChg chg="add del mod">
          <ac:chgData name="Harika Yadav Gillela" userId="b05af673-a4e1-4da5-a7df-6d8ff65e4b77" providerId="ADAL" clId="{D0816A5F-DACA-4F43-9077-50D9D9002029}" dt="2020-11-02T23:03:48.946" v="172" actId="478"/>
          <ac:picMkLst>
            <pc:docMk/>
            <pc:sldMk cId="3373080120" sldId="270"/>
            <ac:picMk id="10" creationId="{2BF8FE1D-E587-DA42-B30B-F303C7B9821F}"/>
          </ac:picMkLst>
        </pc:picChg>
      </pc:sldChg>
      <pc:sldChg chg="addSp delSp modSp add mod">
        <pc:chgData name="Harika Yadav Gillela" userId="b05af673-a4e1-4da5-a7df-6d8ff65e4b77" providerId="ADAL" clId="{D0816A5F-DACA-4F43-9077-50D9D9002029}" dt="2020-11-02T23:06:26.467" v="190"/>
        <pc:sldMkLst>
          <pc:docMk/>
          <pc:sldMk cId="2062213761" sldId="271"/>
        </pc:sldMkLst>
        <pc:spChg chg="mod">
          <ac:chgData name="Harika Yadav Gillela" userId="b05af673-a4e1-4da5-a7df-6d8ff65e4b77" providerId="ADAL" clId="{D0816A5F-DACA-4F43-9077-50D9D9002029}" dt="2020-11-02T22:54:49.393" v="166" actId="20577"/>
          <ac:spMkLst>
            <pc:docMk/>
            <pc:sldMk cId="2062213761" sldId="271"/>
            <ac:spMk id="3" creationId="{9DEE0439-B602-4E79-945C-0FA4D2B64A30}"/>
          </ac:spMkLst>
        </pc:spChg>
        <pc:spChg chg="add del mod">
          <ac:chgData name="Harika Yadav Gillela" userId="b05af673-a4e1-4da5-a7df-6d8ff65e4b77" providerId="ADAL" clId="{D0816A5F-DACA-4F43-9077-50D9D9002029}" dt="2020-11-02T23:06:26.467" v="190"/>
          <ac:spMkLst>
            <pc:docMk/>
            <pc:sldMk cId="2062213761" sldId="271"/>
            <ac:spMk id="7" creationId="{FAE50966-7AB8-3443-AB93-65F48EC151D7}"/>
          </ac:spMkLst>
        </pc:spChg>
        <pc:picChg chg="add del mod">
          <ac:chgData name="Harika Yadav Gillela" userId="b05af673-a4e1-4da5-a7df-6d8ff65e4b77" providerId="ADAL" clId="{D0816A5F-DACA-4F43-9077-50D9D9002029}" dt="2020-11-02T17:15:05.023" v="92" actId="478"/>
          <ac:picMkLst>
            <pc:docMk/>
            <pc:sldMk cId="2062213761" sldId="271"/>
            <ac:picMk id="4" creationId="{4E3ECCD7-4549-CE46-A9A3-5FE24F67EC75}"/>
          </ac:picMkLst>
        </pc:picChg>
        <pc:picChg chg="add mod">
          <ac:chgData name="Harika Yadav Gillela" userId="b05af673-a4e1-4da5-a7df-6d8ff65e4b77" providerId="ADAL" clId="{D0816A5F-DACA-4F43-9077-50D9D9002029}" dt="2020-11-02T23:02:26.449" v="171" actId="1076"/>
          <ac:picMkLst>
            <pc:docMk/>
            <pc:sldMk cId="2062213761" sldId="271"/>
            <ac:picMk id="4" creationId="{8FAA0281-BC8E-0A47-A0E0-DA92306415AD}"/>
          </ac:picMkLst>
        </pc:picChg>
        <pc:picChg chg="add del mod">
          <ac:chgData name="Harika Yadav Gillela" userId="b05af673-a4e1-4da5-a7df-6d8ff65e4b77" providerId="ADAL" clId="{D0816A5F-DACA-4F43-9077-50D9D9002029}" dt="2020-11-02T23:05:46.571" v="178" actId="478"/>
          <ac:picMkLst>
            <pc:docMk/>
            <pc:sldMk cId="2062213761" sldId="271"/>
            <ac:picMk id="5" creationId="{727B48D5-B208-6845-BB52-5783E21782BC}"/>
          </ac:picMkLst>
        </pc:picChg>
        <pc:picChg chg="add del mod">
          <ac:chgData name="Harika Yadav Gillela" userId="b05af673-a4e1-4da5-a7df-6d8ff65e4b77" providerId="ADAL" clId="{D0816A5F-DACA-4F43-9077-50D9D9002029}" dt="2020-11-02T23:02:14.498" v="167" actId="478"/>
          <ac:picMkLst>
            <pc:docMk/>
            <pc:sldMk cId="2062213761" sldId="271"/>
            <ac:picMk id="6" creationId="{91EE4C35-3AE5-3D40-AAE1-F0198755140A}"/>
          </ac:picMkLst>
        </pc:picChg>
        <pc:picChg chg="del">
          <ac:chgData name="Harika Yadav Gillela" userId="b05af673-a4e1-4da5-a7df-6d8ff65e4b77" providerId="ADAL" clId="{D0816A5F-DACA-4F43-9077-50D9D9002029}" dt="2020-11-02T17:14:33.101" v="89" actId="478"/>
          <ac:picMkLst>
            <pc:docMk/>
            <pc:sldMk cId="2062213761" sldId="271"/>
            <ac:picMk id="7" creationId="{1917CC1C-8B59-4020-B8B2-B7042DF4A566}"/>
          </ac:picMkLst>
        </pc:picChg>
        <pc:picChg chg="add mod">
          <ac:chgData name="Harika Yadav Gillela" userId="b05af673-a4e1-4da5-a7df-6d8ff65e4b77" providerId="ADAL" clId="{D0816A5F-DACA-4F43-9077-50D9D9002029}" dt="2020-11-02T23:06:16.177" v="188" actId="1076"/>
          <ac:picMkLst>
            <pc:docMk/>
            <pc:sldMk cId="2062213761" sldId="271"/>
            <ac:picMk id="8" creationId="{F401A154-6FAA-B545-A8DF-B46013AC6ECB}"/>
          </ac:picMkLst>
        </pc:picChg>
      </pc:sldChg>
    </pc:docChg>
  </pc:docChgLst>
  <pc:docChgLst>
    <pc:chgData name="Karampudi, Mohanaditya" userId="dfc21a6d-3737-492a-9912-579eab06b3c4" providerId="ADAL" clId="{8951E8F7-D4AF-4F4B-8CA1-9F731EC97124}"/>
    <pc:docChg chg="undo custSel mod addSld delSld modSld">
      <pc:chgData name="Karampudi, Mohanaditya" userId="dfc21a6d-3737-492a-9912-579eab06b3c4" providerId="ADAL" clId="{8951E8F7-D4AF-4F4B-8CA1-9F731EC97124}" dt="2020-11-02T23:52:01.233" v="903" actId="20577"/>
      <pc:docMkLst>
        <pc:docMk/>
      </pc:docMkLst>
      <pc:sldChg chg="modSp mod">
        <pc:chgData name="Karampudi, Mohanaditya" userId="dfc21a6d-3737-492a-9912-579eab06b3c4" providerId="ADAL" clId="{8951E8F7-D4AF-4F4B-8CA1-9F731EC97124}" dt="2020-11-02T01:30:52.456" v="796" actId="20577"/>
        <pc:sldMkLst>
          <pc:docMk/>
          <pc:sldMk cId="4198051484" sldId="258"/>
        </pc:sldMkLst>
        <pc:spChg chg="mod">
          <ac:chgData name="Karampudi, Mohanaditya" userId="dfc21a6d-3737-492a-9912-579eab06b3c4" providerId="ADAL" clId="{8951E8F7-D4AF-4F4B-8CA1-9F731EC97124}" dt="2020-11-02T01:30:52.456" v="796" actId="20577"/>
          <ac:spMkLst>
            <pc:docMk/>
            <pc:sldMk cId="4198051484" sldId="258"/>
            <ac:spMk id="2" creationId="{4FDC36E3-93C3-48B9-AB06-AB2782BCEF9B}"/>
          </ac:spMkLst>
        </pc:spChg>
      </pc:sldChg>
      <pc:sldChg chg="addSp delSp modSp mod">
        <pc:chgData name="Karampudi, Mohanaditya" userId="dfc21a6d-3737-492a-9912-579eab06b3c4" providerId="ADAL" clId="{8951E8F7-D4AF-4F4B-8CA1-9F731EC97124}" dt="2020-11-02T01:41:30.817" v="805" actId="404"/>
        <pc:sldMkLst>
          <pc:docMk/>
          <pc:sldMk cId="769018677" sldId="259"/>
        </pc:sldMkLst>
        <pc:spChg chg="add del mod">
          <ac:chgData name="Karampudi, Mohanaditya" userId="dfc21a6d-3737-492a-9912-579eab06b3c4" providerId="ADAL" clId="{8951E8F7-D4AF-4F4B-8CA1-9F731EC97124}" dt="2020-11-02T01:41:07.034" v="801" actId="1076"/>
          <ac:spMkLst>
            <pc:docMk/>
            <pc:sldMk cId="769018677" sldId="259"/>
            <ac:spMk id="2" creationId="{9BC15F43-9277-43D0-97F5-2FAF59FBA7AF}"/>
          </ac:spMkLst>
        </pc:spChg>
        <pc:spChg chg="add del mod">
          <ac:chgData name="Karampudi, Mohanaditya" userId="dfc21a6d-3737-492a-9912-579eab06b3c4" providerId="ADAL" clId="{8951E8F7-D4AF-4F4B-8CA1-9F731EC97124}" dt="2020-11-02T01:41:30.817" v="805" actId="404"/>
          <ac:spMkLst>
            <pc:docMk/>
            <pc:sldMk cId="769018677" sldId="259"/>
            <ac:spMk id="6" creationId="{33786BDB-7A47-4555-A26C-F33969728D89}"/>
          </ac:spMkLst>
        </pc:spChg>
        <pc:spChg chg="add del mod">
          <ac:chgData name="Karampudi, Mohanaditya" userId="dfc21a6d-3737-492a-9912-579eab06b3c4" providerId="ADAL" clId="{8951E8F7-D4AF-4F4B-8CA1-9F731EC97124}" dt="2020-11-02T01:41:01.812" v="799" actId="478"/>
          <ac:spMkLst>
            <pc:docMk/>
            <pc:sldMk cId="769018677" sldId="259"/>
            <ac:spMk id="7" creationId="{68E7EE34-1C50-4283-AF70-1BB02D49317F}"/>
          </ac:spMkLst>
        </pc:spChg>
        <pc:spChg chg="add del mod">
          <ac:chgData name="Karampudi, Mohanaditya" userId="dfc21a6d-3737-492a-9912-579eab06b3c4" providerId="ADAL" clId="{8951E8F7-D4AF-4F4B-8CA1-9F731EC97124}" dt="2020-11-02T01:41:12.555" v="802" actId="478"/>
          <ac:spMkLst>
            <pc:docMk/>
            <pc:sldMk cId="769018677" sldId="259"/>
            <ac:spMk id="9" creationId="{19782D55-0683-4227-9319-33A008B57D4F}"/>
          </ac:spMkLst>
        </pc:spChg>
        <pc:spChg chg="add del mod">
          <ac:chgData name="Karampudi, Mohanaditya" userId="dfc21a6d-3737-492a-9912-579eab06b3c4" providerId="ADAL" clId="{8951E8F7-D4AF-4F4B-8CA1-9F731EC97124}" dt="2020-11-02T01:41:01.812" v="799" actId="478"/>
          <ac:spMkLst>
            <pc:docMk/>
            <pc:sldMk cId="769018677" sldId="259"/>
            <ac:spMk id="12" creationId="{A27B2E9F-6A15-4E00-943E-2F506DD2BCBF}"/>
          </ac:spMkLst>
        </pc:spChg>
        <pc:graphicFrameChg chg="add del mod modGraphic">
          <ac:chgData name="Karampudi, Mohanaditya" userId="dfc21a6d-3737-492a-9912-579eab06b3c4" providerId="ADAL" clId="{8951E8F7-D4AF-4F4B-8CA1-9F731EC97124}" dt="2020-11-02T01:41:24.442" v="804" actId="113"/>
          <ac:graphicFrameMkLst>
            <pc:docMk/>
            <pc:sldMk cId="769018677" sldId="259"/>
            <ac:graphicFrameMk id="8" creationId="{825B2E3B-CF8A-4EDC-B8AB-26D1CE6174EA}"/>
          </ac:graphicFrameMkLst>
        </pc:graphicFrameChg>
        <pc:picChg chg="add del mod">
          <ac:chgData name="Karampudi, Mohanaditya" userId="dfc21a6d-3737-492a-9912-579eab06b3c4" providerId="ADAL" clId="{8951E8F7-D4AF-4F4B-8CA1-9F731EC97124}" dt="2020-11-02T01:41:07.034" v="801" actId="1076"/>
          <ac:picMkLst>
            <pc:docMk/>
            <pc:sldMk cId="769018677" sldId="259"/>
            <ac:picMk id="10" creationId="{3D442793-595D-4AB3-B328-547E800C00B1}"/>
          </ac:picMkLst>
        </pc:picChg>
      </pc:sldChg>
      <pc:sldChg chg="modSp mod">
        <pc:chgData name="Karampudi, Mohanaditya" userId="dfc21a6d-3737-492a-9912-579eab06b3c4" providerId="ADAL" clId="{8951E8F7-D4AF-4F4B-8CA1-9F731EC97124}" dt="2020-11-02T01:45:41.620" v="807" actId="14100"/>
        <pc:sldMkLst>
          <pc:docMk/>
          <pc:sldMk cId="1911656177" sldId="260"/>
        </pc:sldMkLst>
        <pc:picChg chg="mod">
          <ac:chgData name="Karampudi, Mohanaditya" userId="dfc21a6d-3737-492a-9912-579eab06b3c4" providerId="ADAL" clId="{8951E8F7-D4AF-4F4B-8CA1-9F731EC97124}" dt="2020-11-02T01:45:41.620" v="807" actId="14100"/>
          <ac:picMkLst>
            <pc:docMk/>
            <pc:sldMk cId="1911656177" sldId="260"/>
            <ac:picMk id="5" creationId="{FE34E44B-B672-47D1-A8E0-2067CB22C53F}"/>
          </ac:picMkLst>
        </pc:picChg>
      </pc:sldChg>
      <pc:sldChg chg="addSp delSp modSp mod setBg modNotesTx">
        <pc:chgData name="Karampudi, Mohanaditya" userId="dfc21a6d-3737-492a-9912-579eab06b3c4" providerId="ADAL" clId="{8951E8F7-D4AF-4F4B-8CA1-9F731EC97124}" dt="2020-11-02T23:52:01.233" v="903" actId="20577"/>
        <pc:sldMkLst>
          <pc:docMk/>
          <pc:sldMk cId="1140213715" sldId="261"/>
        </pc:sldMkLst>
        <pc:spChg chg="del mod">
          <ac:chgData name="Karampudi, Mohanaditya" userId="dfc21a6d-3737-492a-9912-579eab06b3c4" providerId="ADAL" clId="{8951E8F7-D4AF-4F4B-8CA1-9F731EC97124}" dt="2020-11-02T01:46:18.860" v="816" actId="478"/>
          <ac:spMkLst>
            <pc:docMk/>
            <pc:sldMk cId="1140213715" sldId="261"/>
            <ac:spMk id="2" creationId="{43F6CA66-5BAC-4781-A972-1D59941EFF4D}"/>
          </ac:spMkLst>
        </pc:spChg>
        <pc:spChg chg="mod">
          <ac:chgData name="Karampudi, Mohanaditya" userId="dfc21a6d-3737-492a-9912-579eab06b3c4" providerId="ADAL" clId="{8951E8F7-D4AF-4F4B-8CA1-9F731EC97124}" dt="2020-11-02T01:26:30.498" v="749" actId="20577"/>
          <ac:spMkLst>
            <pc:docMk/>
            <pc:sldMk cId="1140213715" sldId="261"/>
            <ac:spMk id="3" creationId="{D88E9490-6555-4839-82A3-D65102EF428A}"/>
          </ac:spMkLst>
        </pc:spChg>
        <pc:spChg chg="add mod">
          <ac:chgData name="Karampudi, Mohanaditya" userId="dfc21a6d-3737-492a-9912-579eab06b3c4" providerId="ADAL" clId="{8951E8F7-D4AF-4F4B-8CA1-9F731EC97124}" dt="2020-11-02T01:46:43.899" v="822" actId="1076"/>
          <ac:spMkLst>
            <pc:docMk/>
            <pc:sldMk cId="1140213715" sldId="261"/>
            <ac:spMk id="16" creationId="{AB2645CA-E554-4494-82B3-0B3BB0AA11A2}"/>
          </ac:spMkLst>
        </pc:spChg>
        <pc:spChg chg="add">
          <ac:chgData name="Karampudi, Mohanaditya" userId="dfc21a6d-3737-492a-9912-579eab06b3c4" providerId="ADAL" clId="{8951E8F7-D4AF-4F4B-8CA1-9F731EC97124}" dt="2020-11-02T01:25:18.988" v="683" actId="26606"/>
          <ac:spMkLst>
            <pc:docMk/>
            <pc:sldMk cId="1140213715" sldId="261"/>
            <ac:spMk id="18" creationId="{4C2AC11E-3162-4990-A36E-92B07ECF16C2}"/>
          </ac:spMkLst>
        </pc:spChg>
        <pc:spChg chg="add del mod">
          <ac:chgData name="Karampudi, Mohanaditya" userId="dfc21a6d-3737-492a-9912-579eab06b3c4" providerId="ADAL" clId="{8951E8F7-D4AF-4F4B-8CA1-9F731EC97124}" dt="2020-11-02T01:46:28.897" v="819" actId="478"/>
          <ac:spMkLst>
            <pc:docMk/>
            <pc:sldMk cId="1140213715" sldId="261"/>
            <ac:spMk id="19" creationId="{9939AD40-AFE4-47D8-AA02-65D5562AA090}"/>
          </ac:spMkLst>
        </pc:spChg>
        <pc:spChg chg="add">
          <ac:chgData name="Karampudi, Mohanaditya" userId="dfc21a6d-3737-492a-9912-579eab06b3c4" providerId="ADAL" clId="{8951E8F7-D4AF-4F4B-8CA1-9F731EC97124}" dt="2020-11-02T01:25:18.988" v="683" actId="26606"/>
          <ac:spMkLst>
            <pc:docMk/>
            <pc:sldMk cId="1140213715" sldId="261"/>
            <ac:spMk id="20" creationId="{9073D962-D3D2-4A72-8593-65C213CBFFC3}"/>
          </ac:spMkLst>
        </pc:spChg>
        <pc:spChg chg="add">
          <ac:chgData name="Karampudi, Mohanaditya" userId="dfc21a6d-3737-492a-9912-579eab06b3c4" providerId="ADAL" clId="{8951E8F7-D4AF-4F4B-8CA1-9F731EC97124}" dt="2020-11-02T01:25:18.988" v="683" actId="26606"/>
          <ac:spMkLst>
            <pc:docMk/>
            <pc:sldMk cId="1140213715" sldId="261"/>
            <ac:spMk id="22" creationId="{2387511B-F6E1-4929-AC90-94FB8B6B0F41}"/>
          </ac:spMkLst>
        </pc:spChg>
        <pc:spChg chg="add">
          <ac:chgData name="Karampudi, Mohanaditya" userId="dfc21a6d-3737-492a-9912-579eab06b3c4" providerId="ADAL" clId="{8951E8F7-D4AF-4F4B-8CA1-9F731EC97124}" dt="2020-11-02T01:25:18.988" v="683" actId="26606"/>
          <ac:spMkLst>
            <pc:docMk/>
            <pc:sldMk cId="1140213715" sldId="261"/>
            <ac:spMk id="24" creationId="{AA58F78C-27AB-465F-AA33-15E08AF267F9}"/>
          </ac:spMkLst>
        </pc:spChg>
        <pc:picChg chg="add del mod">
          <ac:chgData name="Karampudi, Mohanaditya" userId="dfc21a6d-3737-492a-9912-579eab06b3c4" providerId="ADAL" clId="{8951E8F7-D4AF-4F4B-8CA1-9F731EC97124}" dt="2020-11-02T01:23:52.232" v="669" actId="478"/>
          <ac:picMkLst>
            <pc:docMk/>
            <pc:sldMk cId="1140213715" sldId="261"/>
            <ac:picMk id="5" creationId="{A11797E7-5F65-43AC-9C37-123266E63293}"/>
          </ac:picMkLst>
        </pc:picChg>
        <pc:picChg chg="add mod">
          <ac:chgData name="Karampudi, Mohanaditya" userId="dfc21a6d-3737-492a-9912-579eab06b3c4" providerId="ADAL" clId="{8951E8F7-D4AF-4F4B-8CA1-9F731EC97124}" dt="2020-11-02T01:26:55.696" v="753" actId="1076"/>
          <ac:picMkLst>
            <pc:docMk/>
            <pc:sldMk cId="1140213715" sldId="261"/>
            <ac:picMk id="7" creationId="{075E2565-713D-4200-958E-2A1FE0675C13}"/>
          </ac:picMkLst>
        </pc:picChg>
        <pc:picChg chg="add mod">
          <ac:chgData name="Karampudi, Mohanaditya" userId="dfc21a6d-3737-492a-9912-579eab06b3c4" providerId="ADAL" clId="{8951E8F7-D4AF-4F4B-8CA1-9F731EC97124}" dt="2020-11-02T01:27:14.340" v="759" actId="1076"/>
          <ac:picMkLst>
            <pc:docMk/>
            <pc:sldMk cId="1140213715" sldId="261"/>
            <ac:picMk id="9" creationId="{2873528D-D277-43CD-812D-89AAAAA140DB}"/>
          </ac:picMkLst>
        </pc:picChg>
        <pc:picChg chg="add mod ord">
          <ac:chgData name="Karampudi, Mohanaditya" userId="dfc21a6d-3737-492a-9912-579eab06b3c4" providerId="ADAL" clId="{8951E8F7-D4AF-4F4B-8CA1-9F731EC97124}" dt="2020-11-02T01:27:07.420" v="756" actId="14100"/>
          <ac:picMkLst>
            <pc:docMk/>
            <pc:sldMk cId="1140213715" sldId="261"/>
            <ac:picMk id="11" creationId="{58489848-CEB2-42BB-B765-75F91CFBCDB5}"/>
          </ac:picMkLst>
        </pc:picChg>
        <pc:picChg chg="add mod ord">
          <ac:chgData name="Karampudi, Mohanaditya" userId="dfc21a6d-3737-492a-9912-579eab06b3c4" providerId="ADAL" clId="{8951E8F7-D4AF-4F4B-8CA1-9F731EC97124}" dt="2020-11-02T01:27:00.732" v="754" actId="1076"/>
          <ac:picMkLst>
            <pc:docMk/>
            <pc:sldMk cId="1140213715" sldId="261"/>
            <ac:picMk id="13" creationId="{C616A7AD-9ADF-4DD8-B1FD-B6FF160937C5}"/>
          </ac:picMkLst>
        </pc:picChg>
      </pc:sldChg>
      <pc:sldChg chg="modSp mod">
        <pc:chgData name="Karampudi, Mohanaditya" userId="dfc21a6d-3737-492a-9912-579eab06b3c4" providerId="ADAL" clId="{8951E8F7-D4AF-4F4B-8CA1-9F731EC97124}" dt="2020-11-02T01:50:24.900" v="887" actId="108"/>
        <pc:sldMkLst>
          <pc:docMk/>
          <pc:sldMk cId="1662123962" sldId="262"/>
        </pc:sldMkLst>
        <pc:spChg chg="mod">
          <ac:chgData name="Karampudi, Mohanaditya" userId="dfc21a6d-3737-492a-9912-579eab06b3c4" providerId="ADAL" clId="{8951E8F7-D4AF-4F4B-8CA1-9F731EC97124}" dt="2020-11-02T01:50:24.900" v="887" actId="108"/>
          <ac:spMkLst>
            <pc:docMk/>
            <pc:sldMk cId="1662123962" sldId="262"/>
            <ac:spMk id="2" creationId="{D40FF672-896C-4CA4-8165-C22AA04912F3}"/>
          </ac:spMkLst>
        </pc:spChg>
        <pc:spChg chg="mod">
          <ac:chgData name="Karampudi, Mohanaditya" userId="dfc21a6d-3737-492a-9912-579eab06b3c4" providerId="ADAL" clId="{8951E8F7-D4AF-4F4B-8CA1-9F731EC97124}" dt="2020-11-02T01:49:43.313" v="870" actId="20577"/>
          <ac:spMkLst>
            <pc:docMk/>
            <pc:sldMk cId="1662123962" sldId="262"/>
            <ac:spMk id="3" creationId="{3FFF7AA9-7E3C-4922-8BC5-582E576E6D08}"/>
          </ac:spMkLst>
        </pc:spChg>
      </pc:sldChg>
      <pc:sldChg chg="del">
        <pc:chgData name="Karampudi, Mohanaditya" userId="dfc21a6d-3737-492a-9912-579eab06b3c4" providerId="ADAL" clId="{8951E8F7-D4AF-4F4B-8CA1-9F731EC97124}" dt="2020-11-02T01:27:57.189" v="760" actId="47"/>
        <pc:sldMkLst>
          <pc:docMk/>
          <pc:sldMk cId="344185477" sldId="265"/>
        </pc:sldMkLst>
      </pc:sldChg>
      <pc:sldChg chg="modSp mod">
        <pc:chgData name="Karampudi, Mohanaditya" userId="dfc21a6d-3737-492a-9912-579eab06b3c4" providerId="ADAL" clId="{8951E8F7-D4AF-4F4B-8CA1-9F731EC97124}" dt="2020-11-02T01:30:43.674" v="795" actId="27636"/>
        <pc:sldMkLst>
          <pc:docMk/>
          <pc:sldMk cId="1082245386" sldId="266"/>
        </pc:sldMkLst>
        <pc:spChg chg="mod">
          <ac:chgData name="Karampudi, Mohanaditya" userId="dfc21a6d-3737-492a-9912-579eab06b3c4" providerId="ADAL" clId="{8951E8F7-D4AF-4F4B-8CA1-9F731EC97124}" dt="2020-11-02T01:30:43.674" v="795" actId="27636"/>
          <ac:spMkLst>
            <pc:docMk/>
            <pc:sldMk cId="1082245386" sldId="266"/>
            <ac:spMk id="6" creationId="{98EE13BB-A742-46D5-B5F9-FE324BC7793D}"/>
          </ac:spMkLst>
        </pc:spChg>
      </pc:sldChg>
      <pc:sldChg chg="modSp mod">
        <pc:chgData name="Karampudi, Mohanaditya" userId="dfc21a6d-3737-492a-9912-579eab06b3c4" providerId="ADAL" clId="{8951E8F7-D4AF-4F4B-8CA1-9F731EC97124}" dt="2020-11-02T01:45:53.575" v="809" actId="6549"/>
        <pc:sldMkLst>
          <pc:docMk/>
          <pc:sldMk cId="4089220874" sldId="267"/>
        </pc:sldMkLst>
        <pc:spChg chg="mod">
          <ac:chgData name="Karampudi, Mohanaditya" userId="dfc21a6d-3737-492a-9912-579eab06b3c4" providerId="ADAL" clId="{8951E8F7-D4AF-4F4B-8CA1-9F731EC97124}" dt="2020-11-02T01:45:53.575" v="809" actId="6549"/>
          <ac:spMkLst>
            <pc:docMk/>
            <pc:sldMk cId="4089220874" sldId="267"/>
            <ac:spMk id="2" creationId="{060452F3-AA9A-4D23-AB84-D59B3139A24C}"/>
          </ac:spMkLst>
        </pc:spChg>
      </pc:sldChg>
      <pc:sldChg chg="modSp new del mod">
        <pc:chgData name="Karampudi, Mohanaditya" userId="dfc21a6d-3737-492a-9912-579eab06b3c4" providerId="ADAL" clId="{8951E8F7-D4AF-4F4B-8CA1-9F731EC97124}" dt="2020-11-02T01:50:13.967" v="886" actId="47"/>
        <pc:sldMkLst>
          <pc:docMk/>
          <pc:sldMk cId="1242375074" sldId="268"/>
        </pc:sldMkLst>
        <pc:spChg chg="mod">
          <ac:chgData name="Karampudi, Mohanaditya" userId="dfc21a6d-3737-492a-9912-579eab06b3c4" providerId="ADAL" clId="{8951E8F7-D4AF-4F4B-8CA1-9F731EC97124}" dt="2020-11-02T01:49:51.644" v="884" actId="20577"/>
          <ac:spMkLst>
            <pc:docMk/>
            <pc:sldMk cId="1242375074" sldId="268"/>
            <ac:spMk id="3" creationId="{D378B7FB-4995-433D-BCF2-2405E12F1B04}"/>
          </ac:spMkLst>
        </pc:spChg>
      </pc:sldChg>
      <pc:sldChg chg="add">
        <pc:chgData name="Karampudi, Mohanaditya" userId="dfc21a6d-3737-492a-9912-579eab06b3c4" providerId="ADAL" clId="{8951E8F7-D4AF-4F4B-8CA1-9F731EC97124}" dt="2020-11-02T01:50:11.536" v="885"/>
        <pc:sldMkLst>
          <pc:docMk/>
          <pc:sldMk cId="0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BC2A6-BD71-4D48-A5A2-C581F634F30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6BA97-E036-42C2-AFC5-5437DB39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db43f16c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db43f16c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"/>
              <a:t>Recommendation systems - </a:t>
            </a:r>
            <a:r>
              <a:rPr lang="en-US"/>
              <a:t> 92 percent of all consumers report that a word-of-mouth </a:t>
            </a:r>
            <a:r>
              <a:rPr lang="en-US" b="1"/>
              <a:t>recommendation.</a:t>
            </a: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Collect relevant data from open-sources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BA97-E036-42C2-AFC5-5437DB3926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6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BA97-E036-42C2-AFC5-5437DB3926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9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db43f16c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db43f16c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4185-BB29-4BDC-B5BA-EB2265A51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27DCF-3B75-41B0-93D4-0260F6EF1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7040-7B6E-4656-A337-921EA46E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0BD-0619-4492-A0ED-251B47A422B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1F42-EC58-4120-9FC8-0E2B79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3F64-741F-444B-93BC-19044DA9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BB9C-BD48-45C2-BB33-999BDB4B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ABF-9043-407C-A33D-5D5699EF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EE37-C7C9-43B9-9F94-CAAE7D43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851D-D064-4EC8-B1DD-7CD7F41B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0BD-0619-4492-A0ED-251B47A422B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AEF6-02B3-4A29-BF23-59EE0347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71E9E-ED5D-46F2-BAF2-447ACC82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BB9C-BD48-45C2-BB33-999BDB4B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7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3CBAA-8628-48D8-B97F-B46645059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B7D67-47DB-4593-B5C5-73769CB8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5089-7905-4C6B-9BB0-AB3D2910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0BD-0619-4492-A0ED-251B47A422B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4312B-707F-4F6B-9068-94734937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AFBD-D1D3-4C59-A3FB-A453B67A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BB9C-BD48-45C2-BB33-999BDB4B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9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90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384A-BEFD-4AF4-8E75-B534ABFE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6C0E-E7E1-4B43-8A4E-2A429873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F818-AA77-4904-9B82-72197D3B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0BD-0619-4492-A0ED-251B47A422B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2E59-3CDE-437A-BBDF-F791FC60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D34DF-B7B5-4996-97DE-01C9E930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BB9C-BD48-45C2-BB33-999BDB4B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8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BE5B-AD55-462B-8D5E-457E4D68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8F5B-D0F8-4A90-A053-FD9BBC56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3250-D072-4EED-AA3E-79D57A47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0BD-0619-4492-A0ED-251B47A422B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F417-EACA-4A10-B5A0-340ABF82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69F8-A59A-4E78-8236-02D48CD7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BB9C-BD48-45C2-BB33-999BDB4B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C258-BE09-412B-9509-AB9B93D4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8F20-AF04-42B7-872A-06ABA38D3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9F279-BBBA-4B4B-9FC5-5E3C93E79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844E9-9346-4573-920A-7184BA43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0BD-0619-4492-A0ED-251B47A422B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54583-DE48-44C3-9E42-6CF13AEB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D6C8-B0B2-4E4D-B59E-3060D544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BB9C-BD48-45C2-BB33-999BDB4B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7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A747-09AA-4832-AC2A-43758035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415CC-6DDE-4D80-8405-DB0EF032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2C23A-F389-449A-832A-484BB01E8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446B5-C7C2-4B1A-8593-B6D933272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E66D6-4155-49EC-A09C-B5D41E1F6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FC435-CBE5-43AF-A9DE-E0C007C2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0BD-0619-4492-A0ED-251B47A422B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5DC35-3B4D-408C-96B6-ACB01259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7F844-AF44-4461-8137-FBD0A507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BB9C-BD48-45C2-BB33-999BDB4B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81A4-91F5-49B4-90FD-90B9BBAF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418CC-3859-4E4E-93B1-F15B5952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0BD-0619-4492-A0ED-251B47A422B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A9BD6-F13B-444D-8361-C6FE8D22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3477F-E0C4-45BF-9485-0259572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BB9C-BD48-45C2-BB33-999BDB4B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43C27-1C18-40FF-B8EC-4729ACB2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0BD-0619-4492-A0ED-251B47A422B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31967-F764-4AEA-BBA3-28357A46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97BBC-A231-441F-81F9-58D5E083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BB9C-BD48-45C2-BB33-999BDB4B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352B-5F3D-455E-8C2A-85E67F21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FD6C-E7F5-40D9-A4E4-2D93DA6D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0CBEA-F267-446C-A5EE-3E660818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F0105-C591-4673-88E4-393034B9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0BD-0619-4492-A0ED-251B47A422B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4FF98-AB44-4EF0-9DC2-5BF60953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12102-E223-4FA4-9874-40D80561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BB9C-BD48-45C2-BB33-999BDB4B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B9C0-136A-4FEC-A7C7-9F1AE9C4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37E45-D9C8-4D24-BAD3-5E90912F9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F9D35-A6F6-41AB-9407-45CDB395F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46738-54C9-402A-9377-178A92E6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0BD-0619-4492-A0ED-251B47A422B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8D23A-DAE4-4519-9140-5268AEA9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F0465-D106-4C79-BF95-0A8A30C2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BB9C-BD48-45C2-BB33-999BDB4B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7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63FBB-B247-4489-AF51-56F6294E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62351-D4FE-48EF-9D6C-D1BCC1C4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1185-02FC-4997-98B2-EBD54ACB6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9E0BD-0619-4492-A0ED-251B47A422B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F201-D863-46D9-B8FE-2F7DBF195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72FE-5B33-44CF-A60C-6757FEAFF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ABB9C-BD48-45C2-BB33-999BDB4BE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ottentomatoe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9267"/>
            <a:ext cx="12192000" cy="349826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584" y="3535567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6933" b="1">
                <a:solidFill>
                  <a:srgbClr val="000000"/>
                </a:solidFill>
              </a:rPr>
              <a:t>Movie Recommendation</a:t>
            </a:r>
            <a:endParaRPr sz="6933" b="1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b="1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97000" y="4698933"/>
            <a:ext cx="5398000" cy="1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</a:rPr>
              <a:t>Harika Yadav </a:t>
            </a:r>
            <a:r>
              <a:rPr lang="en-US" sz="2400" err="1">
                <a:solidFill>
                  <a:schemeClr val="dk1"/>
                </a:solidFill>
              </a:rPr>
              <a:t>Gillela</a:t>
            </a:r>
          </a:p>
          <a:p>
            <a:pPr algn="ctr">
              <a:lnSpc>
                <a:spcPct val="115000"/>
              </a:lnSpc>
            </a:pPr>
            <a:r>
              <a:rPr lang="en-US" sz="2400" err="1">
                <a:solidFill>
                  <a:schemeClr val="dk1"/>
                </a:solidFill>
              </a:rPr>
              <a:t>Mohanaditya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-US" sz="2400" err="1">
                <a:solidFill>
                  <a:schemeClr val="dk1"/>
                </a:solidFill>
              </a:rPr>
              <a:t>Karampudi</a:t>
            </a:r>
          </a:p>
          <a:p>
            <a:pPr algn="ctr"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</a:rPr>
              <a:t>Shaolin Pu</a:t>
            </a:r>
            <a:endParaRPr sz="2400">
              <a:solidFill>
                <a:schemeClr val="dk1"/>
              </a:solidFill>
            </a:endParaRPr>
          </a:p>
          <a:p>
            <a:pPr algn="ctr">
              <a:lnSpc>
                <a:spcPct val="114999"/>
              </a:lnSpc>
            </a:pPr>
            <a:r>
              <a:rPr lang="en-US" sz="2400">
                <a:ea typeface="+mn-lt"/>
                <a:cs typeface="+mn-lt"/>
              </a:rPr>
              <a:t>November 2, 2020</a:t>
            </a:r>
            <a:endParaRPr lang="en"/>
          </a:p>
          <a:p>
            <a:pPr algn="ctr">
              <a:lnSpc>
                <a:spcPct val="115000"/>
              </a:lnSpc>
            </a:pPr>
            <a:endParaRPr lang="en-US" sz="2400"/>
          </a:p>
          <a:p>
            <a:pPr>
              <a:lnSpc>
                <a:spcPct val="115000"/>
              </a:lnSpc>
            </a:pPr>
            <a:r>
              <a:rPr lang="en-US" sz="2400"/>
              <a:t>	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139" y="2818643"/>
            <a:ext cx="6185701" cy="363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15600" y="811000"/>
            <a:ext cx="11360800" cy="26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800"/>
              <a:t>Thank You </a:t>
            </a:r>
            <a:endParaRPr 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7090-4587-4232-A4C5-96D21338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2D3B45"/>
                </a:solidFill>
                <a:latin typeface="Lato Extended"/>
              </a:rPr>
              <a:t>Problem Definition &amp; Significance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E13BB-A742-46D5-B5F9-FE324BC7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Cannot recommend fresh items. 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Overspecialization: </a:t>
            </a:r>
            <a:r>
              <a:rPr lang="en-US" dirty="0">
                <a:ea typeface="+mn-lt"/>
                <a:cs typeface="+mn-lt"/>
              </a:rPr>
              <a:t>system does not recommend these items that are different from anything that the user has seen before. </a:t>
            </a:r>
          </a:p>
          <a:p>
            <a:r>
              <a:rPr lang="en-US" dirty="0">
                <a:ea typeface="+mn-lt"/>
                <a:cs typeface="+mn-lt"/>
              </a:rPr>
              <a:t>Cold start problem.  </a:t>
            </a:r>
          </a:p>
          <a:p>
            <a:pPr lvl="1"/>
            <a:r>
              <a:rPr lang="en-US" dirty="0">
                <a:ea typeface="+mn-lt"/>
                <a:cs typeface="+mn-lt"/>
              </a:rPr>
              <a:t>Do not require user-items interactions before starting to search</a:t>
            </a:r>
          </a:p>
          <a:p>
            <a:r>
              <a:rPr lang="en-US" dirty="0">
                <a:ea typeface="+mn-lt"/>
                <a:cs typeface="+mn-lt"/>
              </a:rPr>
              <a:t>Hard to include side features for query/item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Side features</a:t>
            </a:r>
            <a:r>
              <a:rPr lang="en-US" dirty="0">
                <a:ea typeface="+mn-lt"/>
                <a:cs typeface="+mn-lt"/>
              </a:rPr>
              <a:t> are any features beyond the query or item ID. For movie recommendations, the side features might include country or age. Including available side features improves the quality of the model. 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The additional information can be, </a:t>
            </a:r>
            <a:r>
              <a:rPr lang="en-US" dirty="0">
                <a:ea typeface="+mn-lt"/>
                <a:cs typeface="+mn-lt"/>
              </a:rPr>
              <a:t>for example, the movie name, genre, PG rating, critic score, audience score, celebrity info, length of movie, release year, audience review etc.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24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36E3-93C3-48B9-AB06-AB2782BC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3B45"/>
                </a:solidFill>
                <a:latin typeface="Lato Extended"/>
              </a:rPr>
              <a:t>Key Themes from Prior Literature</a:t>
            </a:r>
            <a:endParaRPr lang="en-US" b="1" dirty="0">
              <a:latin typeface="Lato Extend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A110-75D2-4876-B4CA-9D63F1AF4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302"/>
            <a:ext cx="10515600" cy="49810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b="1" dirty="0">
                <a:ea typeface="+mn-lt"/>
                <a:cs typeface="+mn-lt"/>
              </a:rPr>
              <a:t>Challenge:</a:t>
            </a:r>
            <a:r>
              <a:rPr lang="en-US" dirty="0">
                <a:ea typeface="+mn-lt"/>
                <a:cs typeface="+mn-lt"/>
              </a:rPr>
              <a:t> Computation(very large matrices), Evaluation (improving the performance), Scalability &amp; Deployment (imbibing in the production environment)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ea typeface="+mn-lt"/>
                <a:cs typeface="+mn-lt"/>
              </a:rPr>
              <a:t>Data problems:</a:t>
            </a:r>
            <a:r>
              <a:rPr lang="en-US" dirty="0">
                <a:ea typeface="+mn-lt"/>
                <a:cs typeface="+mn-lt"/>
              </a:rPr>
              <a:t> Humongous data (break into clusters),  Data sourcing and cleaning , Feature engineering(smart features, classifying data) and Data formatting (TF-IDF approaches, Calculating feature weightage).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ea typeface="+mn-lt"/>
                <a:cs typeface="+mn-lt"/>
              </a:rPr>
              <a:t>Improving the recommendation algorithm: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Apriori</a:t>
            </a:r>
            <a:r>
              <a:rPr lang="en-US" dirty="0">
                <a:ea typeface="+mn-lt"/>
                <a:cs typeface="+mn-lt"/>
              </a:rPr>
              <a:t>, semantic relations (LDA and maximum entropy), Hybrid (K-means and collaborative), Cosine similarity (movies, items)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ea typeface="+mn-lt"/>
                <a:cs typeface="+mn-lt"/>
              </a:rPr>
              <a:t>Promising results:</a:t>
            </a:r>
            <a:r>
              <a:rPr lang="en-US" dirty="0">
                <a:ea typeface="+mn-lt"/>
                <a:cs typeface="+mn-lt"/>
              </a:rPr>
              <a:t> Overcome Cold Start, Personalized recommendations, scaling and better evaluation metrics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ea typeface="+mn-lt"/>
                <a:cs typeface="+mn-lt"/>
              </a:rPr>
              <a:t>Papers:</a:t>
            </a:r>
            <a:r>
              <a:rPr lang="en-US" dirty="0">
                <a:ea typeface="+mn-lt"/>
                <a:cs typeface="+mn-lt"/>
              </a:rPr>
              <a:t> Movie Review Mining and Summarization, Content-Based Movie Recommendation Using Different Feature Sets, A Movie Recommender System, Feature weighting in Content Based Recommendation Using Social Network Analysis, YouTube recommendation systems and we recommendation system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80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5F43-9277-43D0-97F5-2FAF59FB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2D3B45"/>
                </a:solidFill>
                <a:effectLst/>
                <a:latin typeface="Lato Extended"/>
              </a:rPr>
              <a:t>Data Source &amp; Preparation</a:t>
            </a:r>
            <a:br>
              <a:rPr lang="en-US" b="0" i="0">
                <a:effectLst/>
                <a:latin typeface="Lato Extended"/>
              </a:rPr>
            </a:b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86BDB-7A47-4555-A26C-F3396972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https://www.rottentomatoes.com</a:t>
            </a:r>
            <a:r>
              <a:rPr lang="en-US" sz="2400" dirty="0">
                <a:ea typeface="+mn-lt"/>
                <a:cs typeface="+mn-lt"/>
              </a:rPr>
              <a:t>  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Around 10K movies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Data Cleaning and preprocessing</a:t>
            </a:r>
          </a:p>
          <a:p>
            <a:r>
              <a:rPr lang="en-US" sz="2400" dirty="0">
                <a:ea typeface="+mn-lt"/>
                <a:cs typeface="+mn-lt"/>
              </a:rPr>
              <a:t>Attributes – 12 attributes</a:t>
            </a:r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5B2E3B-CF8A-4EDC-B8AB-26D1CE617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98152"/>
              </p:ext>
            </p:extLst>
          </p:nvPr>
        </p:nvGraphicFramePr>
        <p:xfrm>
          <a:off x="922704" y="4000305"/>
          <a:ext cx="54229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333098911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1349550384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431583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Director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Rating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effectLst/>
                        </a:rPr>
                        <a:t>Genre</a:t>
                      </a:r>
                      <a:endParaRPr lang="en-US" b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611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Release Year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Movie Name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Critic Consensus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293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Critic Score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effectLst/>
                        </a:rPr>
                        <a:t>Audience Score</a:t>
                      </a:r>
                      <a:endParaRPr lang="en-US" b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effectLst/>
                        </a:rPr>
                        <a:t>Studio</a:t>
                      </a:r>
                      <a:endParaRPr lang="en-US" b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777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effectLst/>
                        </a:rPr>
                        <a:t>Top 5 Celebrities</a:t>
                      </a:r>
                      <a:endParaRPr lang="en-US" b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Runtime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Rating in words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7891772"/>
                  </a:ext>
                </a:extLst>
              </a:tr>
            </a:tbl>
          </a:graphicData>
        </a:graphic>
      </p:graphicFrame>
      <p:pic>
        <p:nvPicPr>
          <p:cNvPr id="10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D442793-595D-4AB3-B328-547E800C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47" y="1832323"/>
            <a:ext cx="5489275" cy="37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1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52F3-AA9A-4D23-AB84-D59B313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387"/>
            <a:ext cx="10515600" cy="9387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Exploratory Data Analysis &amp;Visualizations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0439-B602-4E79-945C-0FA4D2B6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09"/>
            <a:ext cx="10515600" cy="4912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5 Categories of Ratings				Release between years 1920 - 2020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1FEBD-49CF-D54C-9DE4-CA5C572A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8486"/>
            <a:ext cx="4064000" cy="3644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C33027-FB28-A54D-9575-E613AFFD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92" y="1660745"/>
            <a:ext cx="5711344" cy="50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8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52F3-AA9A-4D23-AB84-D59B313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74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Exploratory Data Analysis &amp; Visualizations</a:t>
            </a:r>
            <a:br>
              <a:rPr lang="en-US" b="1" i="0" dirty="0">
                <a:effectLst/>
                <a:latin typeface="Lato Extende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0439-B602-4E79-945C-0FA4D2B6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663"/>
            <a:ext cx="10515600" cy="4834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154 Genres</a:t>
            </a:r>
          </a:p>
          <a:p>
            <a:r>
              <a:rPr lang="en-US" sz="2000" dirty="0">
                <a:ea typeface="+mn-lt"/>
                <a:cs typeface="+mn-lt"/>
              </a:rPr>
              <a:t>6453 Unique Directors</a:t>
            </a:r>
          </a:p>
          <a:p>
            <a:endParaRPr lang="en-US" sz="2000" dirty="0"/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F9B5-97FD-5143-AF36-6D3F3BB5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2366963"/>
            <a:ext cx="54610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43618-459A-484D-8A45-FCED589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5" y="2039414"/>
            <a:ext cx="66124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5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52F3-AA9A-4D23-AB84-D59B313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387"/>
            <a:ext cx="10515600" cy="9387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Exploratory Data Analysis &amp;Visualizations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0439-B602-4E79-945C-0FA4D2B6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09"/>
            <a:ext cx="10515600" cy="4912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A0281-BC8E-0A47-A0E0-DA923064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007" y="1642978"/>
            <a:ext cx="5194867" cy="5072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1A154-6FAA-B545-A8DF-B46013AC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" y="1764700"/>
            <a:ext cx="6717489" cy="46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1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9490-6555-4839-82A3-D65102EF4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 dirty="0"/>
              <a:t>Euclidean and Cosine Similarity</a:t>
            </a:r>
          </a:p>
          <a:p>
            <a:r>
              <a:rPr lang="en-US" sz="1700" dirty="0"/>
              <a:t>While cosine looks at the angle between vectors (thus not taking into regard their weight or magnitude), Euclidean distance is like using a ruler to measure the distance. </a:t>
            </a:r>
          </a:p>
          <a:p>
            <a:endParaRPr lang="en-US" sz="1700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616A7AD-9ADF-4DD8-B1FD-B6FF1609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7" y="66285"/>
            <a:ext cx="3898504" cy="238783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8489848-CEB2-42BB-B765-75F91CFBC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91" y="2500285"/>
            <a:ext cx="5097702" cy="229396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5E2565-713D-4200-958E-2A1FE0675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730" y="66285"/>
            <a:ext cx="3898506" cy="249504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873528D-D277-43CD-812D-89AAAAA14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3679" y="4775119"/>
            <a:ext cx="5170766" cy="2016596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AB2645CA-E554-4494-82B3-0B3BB0AA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6" y="81368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D3B45"/>
                </a:solidFill>
                <a:effectLst/>
                <a:latin typeface="Lato Extended"/>
              </a:rPr>
              <a:t>Text Analytics &amp;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21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F672-896C-4CA4-8165-C22AA049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2D3B45"/>
                </a:solidFill>
                <a:latin typeface="Lato Extended"/>
              </a:rPr>
              <a:t>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7AA9-7E3C-4922-8BC5-582E576E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92 percent of all consumers report that a word-of-mouth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Roboto"/>
              </a:rPr>
              <a:t>recommendation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Roboto"/>
              </a:rPr>
              <a:t> is the “leading reason they buy a product or service”</a:t>
            </a:r>
          </a:p>
          <a:p>
            <a:r>
              <a:rPr lang="en-US" sz="2000" dirty="0">
                <a:solidFill>
                  <a:srgbClr val="222222"/>
                </a:solidFill>
                <a:latin typeface="Roboto"/>
              </a:rPr>
              <a:t>The movie recommendation system can be easily trained on new dataset of different domain thus making it easily scalable.</a:t>
            </a:r>
          </a:p>
          <a:p>
            <a:r>
              <a:rPr lang="en-US" sz="2000" dirty="0">
                <a:solidFill>
                  <a:srgbClr val="222222"/>
                </a:solidFill>
                <a:latin typeface="Roboto"/>
              </a:rPr>
              <a:t>Find ways to collect the data by advertising and encouraging people to write/rate reviews.</a:t>
            </a:r>
          </a:p>
          <a:p>
            <a:r>
              <a:rPr lang="en-US" sz="2000" dirty="0">
                <a:solidFill>
                  <a:srgbClr val="222222"/>
                </a:solidFill>
                <a:latin typeface="Roboto"/>
              </a:rPr>
              <a:t>Can help in creating campaign especially around product categories.</a:t>
            </a:r>
          </a:p>
          <a:p>
            <a:r>
              <a:rPr lang="en-US" sz="2000" dirty="0">
                <a:solidFill>
                  <a:srgbClr val="222222"/>
                </a:solidFill>
                <a:latin typeface="Roboto"/>
              </a:rPr>
              <a:t>Win-Win situation for customer and business.</a:t>
            </a:r>
          </a:p>
          <a:p>
            <a:r>
              <a:rPr lang="en-US" sz="2000" dirty="0">
                <a:solidFill>
                  <a:srgbClr val="222222"/>
                </a:solidFill>
                <a:latin typeface="Roboto"/>
              </a:rPr>
              <a:t>Maybe implement Neural Networks instead of cosine similarity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12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513</Words>
  <Application>Microsoft Office PowerPoint</Application>
  <PresentationFormat>Widescreen</PresentationFormat>
  <Paragraphs>59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Arial,Sans-Serif</vt:lpstr>
      <vt:lpstr>Calibri</vt:lpstr>
      <vt:lpstr>Calibri Light</vt:lpstr>
      <vt:lpstr>Lato Extended</vt:lpstr>
      <vt:lpstr>Roboto</vt:lpstr>
      <vt:lpstr>Office Theme</vt:lpstr>
      <vt:lpstr>PowerPoint Presentation</vt:lpstr>
      <vt:lpstr>Problem Definition &amp; Significance</vt:lpstr>
      <vt:lpstr>Key Themes from Prior Literature</vt:lpstr>
      <vt:lpstr>Data Source &amp; Preparation </vt:lpstr>
      <vt:lpstr>Exploratory Data Analysis &amp;Visualizations</vt:lpstr>
      <vt:lpstr>Exploratory Data Analysis &amp; Visualizations </vt:lpstr>
      <vt:lpstr>Exploratory Data Analysis &amp;Visualizations</vt:lpstr>
      <vt:lpstr>Text Analytics &amp; Results</vt:lpstr>
      <vt:lpstr>Insights &amp; Recommendations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Karampudi, Mohanaditya</dc:creator>
  <cp:lastModifiedBy>Karampudi, Mohanaditya</cp:lastModifiedBy>
  <cp:revision>1</cp:revision>
  <dcterms:created xsi:type="dcterms:W3CDTF">2020-11-02T01:25:18Z</dcterms:created>
  <dcterms:modified xsi:type="dcterms:W3CDTF">2020-11-02T23:52:28Z</dcterms:modified>
</cp:coreProperties>
</file>