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1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09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41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5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0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6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39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0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4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0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A8E1BD-0DAC-4121-85E5-64688CAC2DA6}" type="datetimeFigureOut">
              <a:rPr lang="en-US" smtClean="0"/>
              <a:t>19-May-17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26DDF-83AB-405D-A37F-74678350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4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ncentarelbundock.github.io/Rdatasets/datase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B-TECH HONS PROJECT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EXPLORATORY ANALYSIS OF DATASET-IRIS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39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Purpose of the analysis: To explore the dataset in R and share analysis about the data set</a:t>
            </a:r>
            <a:r>
              <a:rPr lang="en-IN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Source: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vincentarelbundock.github.io/Rdatasets/datasets.html</a:t>
            </a:r>
            <a:endParaRPr lang="en-US" u="sng" dirty="0" smtClean="0"/>
          </a:p>
          <a:p>
            <a:r>
              <a:rPr lang="en-US" dirty="0" smtClean="0"/>
              <a:t>Classic Dataset : Ronald </a:t>
            </a:r>
            <a:r>
              <a:rPr lang="en-US" dirty="0"/>
              <a:t>Fisher in his 1936 paper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library(caret):Classification &amp; regression training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library(car): Companion to applied regression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library(</a:t>
            </a:r>
            <a:r>
              <a:rPr lang="en-US" dirty="0" err="1"/>
              <a:t>plyr</a:t>
            </a:r>
            <a:r>
              <a:rPr lang="en-US" dirty="0"/>
              <a:t>):Tools for splitting, applying &amp; combining data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): A Grammar of Data Manipulation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library(ggplot2):Create elegant data visualization using grammar of graphics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library(MASS):</a:t>
            </a:r>
            <a:r>
              <a:rPr lang="en-US" b="1" dirty="0"/>
              <a:t> </a:t>
            </a:r>
            <a:r>
              <a:rPr lang="en-US" dirty="0"/>
              <a:t>Support Functions and Datasets for Venables and Ripley’s MASS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&amp; Checking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Arranging &amp; Studying Dataset</a:t>
            </a:r>
            <a:endParaRPr lang="en-US" dirty="0"/>
          </a:p>
          <a:p>
            <a:r>
              <a:rPr lang="en-US" dirty="0"/>
              <a:t>1.1.</a:t>
            </a:r>
            <a:r>
              <a:rPr lang="en-US" b="1" dirty="0"/>
              <a:t> </a:t>
            </a:r>
            <a:r>
              <a:rPr lang="en-US" b="1" dirty="0" err="1"/>
              <a:t>sapply</a:t>
            </a:r>
            <a:r>
              <a:rPr lang="en-US" b="1" dirty="0"/>
              <a:t>: </a:t>
            </a:r>
            <a:r>
              <a:rPr lang="en-US" dirty="0"/>
              <a:t>List types for each attribute</a:t>
            </a:r>
            <a:endParaRPr lang="en-US" b="1" dirty="0"/>
          </a:p>
          <a:p>
            <a:r>
              <a:rPr lang="en-US" b="1" dirty="0"/>
              <a:t>1.1.1 dim(iris</a:t>
            </a:r>
            <a:r>
              <a:rPr lang="en-US" b="1" dirty="0" smtClean="0"/>
              <a:t>):</a:t>
            </a:r>
            <a:r>
              <a:rPr lang="en-US" dirty="0"/>
              <a:t>dim( iris) gives the dimensions </a:t>
            </a:r>
            <a:endParaRPr lang="en-US" b="1" dirty="0"/>
          </a:p>
          <a:p>
            <a:r>
              <a:rPr lang="en-US" b="1" dirty="0"/>
              <a:t>1.1.2 head(iris</a:t>
            </a:r>
            <a:r>
              <a:rPr lang="en-US" b="1" dirty="0" smtClean="0"/>
              <a:t>):</a:t>
            </a:r>
            <a:endParaRPr lang="en-US" b="1" dirty="0"/>
          </a:p>
          <a:p>
            <a:r>
              <a:rPr lang="en-US" b="1" dirty="0"/>
              <a:t>1.1.3. tail(iris</a:t>
            </a:r>
            <a:r>
              <a:rPr lang="en-US" b="1" dirty="0" smtClean="0"/>
              <a:t>):</a:t>
            </a:r>
            <a:endParaRPr lang="en-US" b="1" dirty="0"/>
          </a:p>
          <a:p>
            <a:r>
              <a:rPr lang="en-US" b="1" dirty="0"/>
              <a:t>1.1.4. str(iris</a:t>
            </a:r>
            <a:r>
              <a:rPr lang="en-US" b="1" dirty="0" smtClean="0"/>
              <a:t>):</a:t>
            </a:r>
            <a:endParaRPr lang="en-US" dirty="0"/>
          </a:p>
          <a:p>
            <a:r>
              <a:rPr lang="en-US" b="1" dirty="0"/>
              <a:t>1.1.5 summary(iris</a:t>
            </a:r>
            <a:r>
              <a:rPr lang="en-US" b="1" dirty="0" smtClean="0"/>
              <a:t>):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2.1 Boxplot for Sepal </a:t>
            </a:r>
            <a:r>
              <a:rPr lang="en-US" b="1" dirty="0" smtClean="0"/>
              <a:t>Length</a:t>
            </a:r>
            <a:endParaRPr lang="en-US" dirty="0"/>
          </a:p>
          <a:p>
            <a:r>
              <a:rPr lang="en-US" b="1" dirty="0"/>
              <a:t>2.1.1 Histogram for Sepal </a:t>
            </a:r>
            <a:r>
              <a:rPr lang="en-US" b="1" dirty="0" smtClean="0"/>
              <a:t>Length</a:t>
            </a:r>
          </a:p>
          <a:p>
            <a:r>
              <a:rPr lang="en-US" b="1" dirty="0"/>
              <a:t>2.2. Boxplot for Sepal Width</a:t>
            </a:r>
            <a:endParaRPr lang="en-US" dirty="0"/>
          </a:p>
          <a:p>
            <a:r>
              <a:rPr lang="en-US" b="1" dirty="0"/>
              <a:t>2.2.1 Histogram for Sepal </a:t>
            </a:r>
            <a:r>
              <a:rPr lang="en-US" b="1" dirty="0" smtClean="0"/>
              <a:t>Width</a:t>
            </a:r>
            <a:endParaRPr lang="en-US" dirty="0"/>
          </a:p>
          <a:p>
            <a:r>
              <a:rPr lang="en-US" b="1" dirty="0"/>
              <a:t>2.3 Boxplot for Petal </a:t>
            </a:r>
            <a:r>
              <a:rPr lang="en-US" b="1" dirty="0" smtClean="0"/>
              <a:t>Length</a:t>
            </a:r>
            <a:endParaRPr lang="en-US" dirty="0"/>
          </a:p>
          <a:p>
            <a:r>
              <a:rPr lang="en-US" b="1" dirty="0"/>
              <a:t>2.3.1 Histogram for Petal </a:t>
            </a:r>
            <a:r>
              <a:rPr lang="en-US" b="1" dirty="0" smtClean="0"/>
              <a:t>Length</a:t>
            </a:r>
          </a:p>
          <a:p>
            <a:r>
              <a:rPr lang="en-US" b="1" dirty="0"/>
              <a:t>2.4. Boxplot for Petal Width</a:t>
            </a:r>
            <a:endParaRPr lang="en-US" dirty="0"/>
          </a:p>
          <a:p>
            <a:r>
              <a:rPr lang="en-US" b="1" dirty="0"/>
              <a:t>2.4.1 Histogram for Petal Width</a:t>
            </a:r>
            <a:endParaRPr lang="en-US" dirty="0"/>
          </a:p>
          <a:p>
            <a:r>
              <a:rPr lang="en-US" b="1" dirty="0"/>
              <a:t>2.5 Scatter Plot against Sepal length &amp; Petal Length</a:t>
            </a:r>
            <a:endParaRPr lang="en-US" dirty="0"/>
          </a:p>
          <a:p>
            <a:r>
              <a:rPr lang="en-US" b="1" dirty="0"/>
              <a:t>2.5.1 Scatter Plot against Sepal length &amp; Petal Length using Best Fit </a:t>
            </a:r>
            <a:r>
              <a:rPr lang="en-US" b="1" dirty="0" smtClean="0"/>
              <a:t>line</a:t>
            </a:r>
          </a:p>
          <a:p>
            <a:r>
              <a:rPr lang="en-US" b="1" dirty="0"/>
              <a:t>2.6. Boxplot representation of petal width of all three species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 &amp;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 Covariance Analysis</a:t>
            </a:r>
            <a:endParaRPr lang="en-US" dirty="0"/>
          </a:p>
          <a:p>
            <a:r>
              <a:rPr lang="en-US" b="1" dirty="0"/>
              <a:t>4. Correlation Analysis</a:t>
            </a:r>
            <a:endParaRPr lang="en-US" dirty="0"/>
          </a:p>
          <a:p>
            <a:r>
              <a:rPr lang="en-US" b="1" dirty="0"/>
              <a:t>5. Evaluate Some Algorithms</a:t>
            </a:r>
            <a:endParaRPr lang="en-US" dirty="0"/>
          </a:p>
          <a:p>
            <a:r>
              <a:rPr lang="en-US" dirty="0"/>
              <a:t>1. Set-up the test harness to use 10-fold cross validation.</a:t>
            </a:r>
          </a:p>
          <a:p>
            <a:r>
              <a:rPr lang="en-US" dirty="0"/>
              <a:t>2. Build 5 different models to predict species from flower measurements</a:t>
            </a:r>
          </a:p>
          <a:p>
            <a:r>
              <a:rPr lang="en-US" dirty="0"/>
              <a:t>3. Select the best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Evaluated:</a:t>
            </a:r>
          </a:p>
          <a:p>
            <a:r>
              <a:rPr lang="en-US" dirty="0" smtClean="0"/>
              <a:t>Linear </a:t>
            </a:r>
            <a:r>
              <a:rPr lang="en-US" dirty="0"/>
              <a:t>Discriminant Analysis (LDA)</a:t>
            </a:r>
          </a:p>
          <a:p>
            <a:r>
              <a:rPr lang="en-US" dirty="0"/>
              <a:t>Classification and Regression Trees (CART).</a:t>
            </a:r>
          </a:p>
          <a:p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).</a:t>
            </a:r>
          </a:p>
          <a:p>
            <a:r>
              <a:rPr lang="en-US" dirty="0"/>
              <a:t>Support Vector Machines (SVM) with a linear kernel.</a:t>
            </a:r>
          </a:p>
          <a:p>
            <a:r>
              <a:rPr lang="en-US" dirty="0"/>
              <a:t>Random Forest (RF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Out of these we LDA was most accurate in this data set &amp; this result can even be visualized.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3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  <a:p>
            <a:r>
              <a:rPr lang="en-US" dirty="0"/>
              <a:t> I have successfully Studied &amp; analyzed Iris dataset using R-studio. The R- environment made it very easy to interpret the data and understand its attributes as well as its relationship efficiently.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721</TotalTime>
  <Words>283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B-TECH HONS PROJECT</vt:lpstr>
      <vt:lpstr>PowerPoint Presentation</vt:lpstr>
      <vt:lpstr>Libraries Used</vt:lpstr>
      <vt:lpstr>Loading &amp; Checking Data</vt:lpstr>
      <vt:lpstr>Plotting</vt:lpstr>
      <vt:lpstr>Correlation analysis &amp; Model Selection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KUMAR SINGH</dc:creator>
  <cp:lastModifiedBy>ADITYA KUMAR SINGH</cp:lastModifiedBy>
  <cp:revision>7</cp:revision>
  <dcterms:created xsi:type="dcterms:W3CDTF">2017-05-18T18:47:17Z</dcterms:created>
  <dcterms:modified xsi:type="dcterms:W3CDTF">2017-05-19T06:48:53Z</dcterms:modified>
</cp:coreProperties>
</file>