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Bellota Text" panose="020B0604020202020204" charset="0"/>
      <p:regular r:id="rId20"/>
      <p:bold r:id="rId21"/>
      <p:italic r:id="rId22"/>
      <p:boldItalic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Montserrat Light" panose="00000400000000000000" pitchFamily="2" charset="0"/>
      <p:regular r:id="rId28"/>
      <p:bold r:id="rId29"/>
      <p:italic r:id="rId30"/>
      <p:boldItalic r:id="rId31"/>
    </p:embeddedFont>
    <p:embeddedFont>
      <p:font typeface="Nunito" pitchFamily="2" charset="0"/>
      <p:regular r:id="rId32"/>
      <p:bold r:id="rId33"/>
      <p:italic r:id="rId34"/>
      <p:boldItalic r:id="rId35"/>
    </p:embeddedFont>
    <p:embeddedFont>
      <p:font typeface="Poppins" panose="00000500000000000000" pitchFamily="2" charset="0"/>
      <p:regular r:id="rId36"/>
      <p:bold r:id="rId37"/>
      <p:italic r:id="rId38"/>
      <p:boldItalic r:id="rId39"/>
    </p:embeddedFont>
    <p:embeddedFont>
      <p:font typeface="Poppins ExtraBold" panose="00000900000000000000" pitchFamily="2" charset="0"/>
      <p:bold r:id="rId40"/>
      <p:boldItalic r:id="rId41"/>
    </p:embeddedFont>
    <p:embeddedFont>
      <p:font typeface="Poppins Light" panose="00000400000000000000" pitchFamily="2" charset="0"/>
      <p:regular r:id="rId42"/>
      <p: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C754890-15E8-49B7-8FF4-BBCE9411E5A9}">
  <a:tblStyle styleId="{FC754890-15E8-49B7-8FF4-BBCE9411E5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97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font" Target="fonts/font20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font" Target="fonts/font23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font" Target="fonts/font21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3" Type="http://schemas.openxmlformats.org/officeDocument/2006/relationships/font" Target="fonts/font2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Relationship Id="rId46" Type="http://schemas.openxmlformats.org/officeDocument/2006/relationships/theme" Target="theme/theme1.xml"/><Relationship Id="rId20" Type="http://schemas.openxmlformats.org/officeDocument/2006/relationships/font" Target="fonts/font1.fntdata"/><Relationship Id="rId41" Type="http://schemas.openxmlformats.org/officeDocument/2006/relationships/font" Target="fonts/font2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3a884e9aaa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3a884e9aaa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3a884e9aaa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3a884e9aaa_2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3a884e9aaa_2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3a884e9aaa_2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3a884e9aaa_1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3a884e9aaa_1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3a884e9aaa_2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3a884e9aaa_2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acd1afa6d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acd1afa6d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3a79f1ba4c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3a79f1ba4c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a8948dac1f_0_46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a8948dac1f_0_46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ad1349293_0_4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6ad1349293_0_4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6b368d568e_0_7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6b368d568e_0_7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3a885ec94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3a885ec94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3a884e9aaa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3a884e9aaa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a8948dac1f_0_4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a8948dac1f_0_4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3a884e9aaa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3a884e9aaa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a8948dac1f_0_3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a8948dac1f_0_3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a8948dac1f_0_39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a8948dac1f_0_39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noFill/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2273275"/>
            <a:ext cx="9143932" cy="2870256"/>
          </a:xfrm>
          <a:custGeom>
            <a:avLst/>
            <a:gdLst/>
            <a:ahLst/>
            <a:cxnLst/>
            <a:rect l="l" t="t" r="r" b="b"/>
            <a:pathLst>
              <a:path w="88817" h="31977" extrusionOk="0">
                <a:moveTo>
                  <a:pt x="0" y="0"/>
                </a:moveTo>
                <a:lnTo>
                  <a:pt x="0" y="31976"/>
                </a:lnTo>
                <a:lnTo>
                  <a:pt x="88816" y="31976"/>
                </a:lnTo>
                <a:lnTo>
                  <a:pt x="88816" y="0"/>
                </a:lnTo>
                <a:close/>
              </a:path>
            </a:pathLst>
          </a:cu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7851477" y="0"/>
            <a:ext cx="1292507" cy="5143499"/>
          </a:xfrm>
          <a:custGeom>
            <a:avLst/>
            <a:gdLst/>
            <a:ahLst/>
            <a:cxnLst/>
            <a:rect l="l" t="t" r="r" b="b"/>
            <a:pathLst>
              <a:path w="82404" h="1581" extrusionOk="0">
                <a:moveTo>
                  <a:pt x="1" y="0"/>
                </a:moveTo>
                <a:lnTo>
                  <a:pt x="1" y="1581"/>
                </a:lnTo>
                <a:lnTo>
                  <a:pt x="82404" y="1581"/>
                </a:lnTo>
                <a:lnTo>
                  <a:pt x="824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9000" y="-9625"/>
            <a:ext cx="732366" cy="2282901"/>
          </a:xfrm>
          <a:custGeom>
            <a:avLst/>
            <a:gdLst/>
            <a:ahLst/>
            <a:cxnLst/>
            <a:rect l="l" t="t" r="r" b="b"/>
            <a:pathLst>
              <a:path w="82404" h="1581" extrusionOk="0">
                <a:moveTo>
                  <a:pt x="1" y="0"/>
                </a:moveTo>
                <a:lnTo>
                  <a:pt x="1" y="1581"/>
                </a:lnTo>
                <a:lnTo>
                  <a:pt x="82404" y="1581"/>
                </a:lnTo>
                <a:lnTo>
                  <a:pt x="824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939375" y="2357450"/>
            <a:ext cx="5971800" cy="135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Light"/>
              <a:buNone/>
              <a:defRPr sz="6000" b="0">
                <a:solidFill>
                  <a:schemeClr val="lt1"/>
                </a:solidFill>
                <a:latin typeface="Bellota Text"/>
                <a:ea typeface="Bellota Text"/>
                <a:cs typeface="Bellota Text"/>
                <a:sym typeface="Bellota Tex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991875" y="4157100"/>
            <a:ext cx="4530000" cy="24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7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1090750" y="4593925"/>
            <a:ext cx="6761100" cy="24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2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/>
          <p:nvPr/>
        </p:nvSpPr>
        <p:spPr>
          <a:xfrm>
            <a:off x="0" y="4967075"/>
            <a:ext cx="9143960" cy="176424"/>
          </a:xfrm>
          <a:custGeom>
            <a:avLst/>
            <a:gdLst/>
            <a:ahLst/>
            <a:cxnLst/>
            <a:rect l="l" t="t" r="r" b="b"/>
            <a:pathLst>
              <a:path w="82404" h="1581" extrusionOk="0">
                <a:moveTo>
                  <a:pt x="1" y="0"/>
                </a:moveTo>
                <a:lnTo>
                  <a:pt x="1" y="1581"/>
                </a:lnTo>
                <a:lnTo>
                  <a:pt x="82404" y="1581"/>
                </a:lnTo>
                <a:lnTo>
                  <a:pt x="824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1"/>
          <p:cNvSpPr/>
          <p:nvPr/>
        </p:nvSpPr>
        <p:spPr>
          <a:xfrm>
            <a:off x="0" y="4967075"/>
            <a:ext cx="4572028" cy="176424"/>
          </a:xfrm>
          <a:custGeom>
            <a:avLst/>
            <a:gdLst/>
            <a:ahLst/>
            <a:cxnLst/>
            <a:rect l="l" t="t" r="r" b="b"/>
            <a:pathLst>
              <a:path w="41157" h="1581" extrusionOk="0">
                <a:moveTo>
                  <a:pt x="1" y="0"/>
                </a:moveTo>
                <a:lnTo>
                  <a:pt x="41157" y="0"/>
                </a:lnTo>
                <a:lnTo>
                  <a:pt x="41157" y="1581"/>
                </a:lnTo>
                <a:lnTo>
                  <a:pt x="1" y="1581"/>
                </a:lnTo>
                <a:close/>
              </a:path>
            </a:pathLst>
          </a:cu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982025"/>
            <a:ext cx="8520600" cy="9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81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1"/>
          <p:cNvSpPr txBox="1">
            <a:spLocks noGrp="1"/>
          </p:cNvSpPr>
          <p:nvPr>
            <p:ph type="subTitle" idx="1"/>
          </p:nvPr>
        </p:nvSpPr>
        <p:spPr>
          <a:xfrm>
            <a:off x="1962150" y="2894750"/>
            <a:ext cx="5219700" cy="4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6" name="Google Shape;66;p11"/>
          <p:cNvCxnSpPr/>
          <p:nvPr/>
        </p:nvCxnSpPr>
        <p:spPr>
          <a:xfrm rot="10800000">
            <a:off x="-28300" y="4049100"/>
            <a:ext cx="3072000" cy="0"/>
          </a:xfrm>
          <a:prstGeom prst="straightConnector1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" name="Google Shape;67;p11"/>
          <p:cNvCxnSpPr/>
          <p:nvPr/>
        </p:nvCxnSpPr>
        <p:spPr>
          <a:xfrm rot="10800000">
            <a:off x="6071950" y="1087650"/>
            <a:ext cx="3072000" cy="0"/>
          </a:xfrm>
          <a:prstGeom prst="straightConnector1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IG_NUMBER_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/>
          <p:nvPr/>
        </p:nvSpPr>
        <p:spPr>
          <a:xfrm>
            <a:off x="0" y="0"/>
            <a:ext cx="412101" cy="5143494"/>
          </a:xfrm>
          <a:custGeom>
            <a:avLst/>
            <a:gdLst/>
            <a:ahLst/>
            <a:cxnLst/>
            <a:rect l="l" t="t" r="r" b="b"/>
            <a:pathLst>
              <a:path w="5108" h="21126" extrusionOk="0">
                <a:moveTo>
                  <a:pt x="1" y="1"/>
                </a:moveTo>
                <a:lnTo>
                  <a:pt x="5107" y="1"/>
                </a:lnTo>
                <a:lnTo>
                  <a:pt x="5107" y="21126"/>
                </a:lnTo>
                <a:lnTo>
                  <a:pt x="1" y="21126"/>
                </a:lnTo>
                <a:close/>
              </a:path>
            </a:pathLst>
          </a:cu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3"/>
          <p:cNvSpPr/>
          <p:nvPr/>
        </p:nvSpPr>
        <p:spPr>
          <a:xfrm rot="5400000">
            <a:off x="7649866" y="3632418"/>
            <a:ext cx="412101" cy="2610064"/>
          </a:xfrm>
          <a:custGeom>
            <a:avLst/>
            <a:gdLst/>
            <a:ahLst/>
            <a:cxnLst/>
            <a:rect l="l" t="t" r="r" b="b"/>
            <a:pathLst>
              <a:path w="5108" h="21126" extrusionOk="0">
                <a:moveTo>
                  <a:pt x="1" y="1"/>
                </a:moveTo>
                <a:lnTo>
                  <a:pt x="5107" y="1"/>
                </a:lnTo>
                <a:lnTo>
                  <a:pt x="5107" y="21126"/>
                </a:lnTo>
                <a:lnTo>
                  <a:pt x="1" y="2112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2" name="Google Shape;72;p13"/>
          <p:cNvCxnSpPr/>
          <p:nvPr/>
        </p:nvCxnSpPr>
        <p:spPr>
          <a:xfrm rot="10800000">
            <a:off x="5348600" y="4878400"/>
            <a:ext cx="3072000" cy="0"/>
          </a:xfrm>
          <a:prstGeom prst="straightConnector1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" name="Google Shape;73;p13"/>
          <p:cNvSpPr txBox="1">
            <a:spLocks noGrp="1"/>
          </p:cNvSpPr>
          <p:nvPr>
            <p:ph type="title" hasCustomPrompt="1"/>
          </p:nvPr>
        </p:nvSpPr>
        <p:spPr>
          <a:xfrm>
            <a:off x="922250" y="1329625"/>
            <a:ext cx="850500" cy="54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5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2"/>
          </p:nvPr>
        </p:nvSpPr>
        <p:spPr>
          <a:xfrm>
            <a:off x="1915700" y="1155150"/>
            <a:ext cx="24648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9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1915700" y="1488607"/>
            <a:ext cx="2464800" cy="54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3" hasCustomPrompt="1"/>
          </p:nvPr>
        </p:nvSpPr>
        <p:spPr>
          <a:xfrm>
            <a:off x="901550" y="2433200"/>
            <a:ext cx="891900" cy="54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50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4"/>
          </p:nvPr>
        </p:nvSpPr>
        <p:spPr>
          <a:xfrm>
            <a:off x="1915700" y="2258724"/>
            <a:ext cx="24648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9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5"/>
          </p:nvPr>
        </p:nvSpPr>
        <p:spPr>
          <a:xfrm>
            <a:off x="1915700" y="2592182"/>
            <a:ext cx="2464800" cy="54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6" hasCustomPrompt="1"/>
          </p:nvPr>
        </p:nvSpPr>
        <p:spPr>
          <a:xfrm>
            <a:off x="901550" y="3536775"/>
            <a:ext cx="891900" cy="54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50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7"/>
          </p:nvPr>
        </p:nvSpPr>
        <p:spPr>
          <a:xfrm>
            <a:off x="1915700" y="3362300"/>
            <a:ext cx="24648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9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8"/>
          </p:nvPr>
        </p:nvSpPr>
        <p:spPr>
          <a:xfrm>
            <a:off x="1915700" y="3695757"/>
            <a:ext cx="2464800" cy="54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9" hasCustomPrompt="1"/>
          </p:nvPr>
        </p:nvSpPr>
        <p:spPr>
          <a:xfrm>
            <a:off x="4904024" y="1329625"/>
            <a:ext cx="891900" cy="54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50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13"/>
          </p:nvPr>
        </p:nvSpPr>
        <p:spPr>
          <a:xfrm>
            <a:off x="5959550" y="1155150"/>
            <a:ext cx="24648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9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14"/>
          </p:nvPr>
        </p:nvSpPr>
        <p:spPr>
          <a:xfrm>
            <a:off x="5959546" y="1488611"/>
            <a:ext cx="2464800" cy="54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5" hasCustomPrompt="1"/>
          </p:nvPr>
        </p:nvSpPr>
        <p:spPr>
          <a:xfrm>
            <a:off x="4904024" y="2433200"/>
            <a:ext cx="891900" cy="54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50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6"/>
          </p:nvPr>
        </p:nvSpPr>
        <p:spPr>
          <a:xfrm>
            <a:off x="5959550" y="2258724"/>
            <a:ext cx="24648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9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7"/>
          </p:nvPr>
        </p:nvSpPr>
        <p:spPr>
          <a:xfrm>
            <a:off x="5959546" y="2592186"/>
            <a:ext cx="2464800" cy="54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18" hasCustomPrompt="1"/>
          </p:nvPr>
        </p:nvSpPr>
        <p:spPr>
          <a:xfrm>
            <a:off x="4904024" y="3536775"/>
            <a:ext cx="891900" cy="54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50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19"/>
          </p:nvPr>
        </p:nvSpPr>
        <p:spPr>
          <a:xfrm>
            <a:off x="5959550" y="3362300"/>
            <a:ext cx="24648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9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20"/>
          </p:nvPr>
        </p:nvSpPr>
        <p:spPr>
          <a:xfrm>
            <a:off x="5959546" y="3695761"/>
            <a:ext cx="2464800" cy="54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_AND_TWO_COLUMNS_1_1"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/>
          <p:nvPr/>
        </p:nvSpPr>
        <p:spPr>
          <a:xfrm>
            <a:off x="0" y="4967075"/>
            <a:ext cx="9143960" cy="176424"/>
          </a:xfrm>
          <a:custGeom>
            <a:avLst/>
            <a:gdLst/>
            <a:ahLst/>
            <a:cxnLst/>
            <a:rect l="l" t="t" r="r" b="b"/>
            <a:pathLst>
              <a:path w="82404" h="1581" extrusionOk="0">
                <a:moveTo>
                  <a:pt x="1" y="0"/>
                </a:moveTo>
                <a:lnTo>
                  <a:pt x="1" y="1581"/>
                </a:lnTo>
                <a:lnTo>
                  <a:pt x="82404" y="1581"/>
                </a:lnTo>
                <a:lnTo>
                  <a:pt x="824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0" y="4967075"/>
            <a:ext cx="4572028" cy="176424"/>
          </a:xfrm>
          <a:custGeom>
            <a:avLst/>
            <a:gdLst/>
            <a:ahLst/>
            <a:cxnLst/>
            <a:rect l="l" t="t" r="r" b="b"/>
            <a:pathLst>
              <a:path w="41157" h="1581" extrusionOk="0">
                <a:moveTo>
                  <a:pt x="1" y="0"/>
                </a:moveTo>
                <a:lnTo>
                  <a:pt x="41157" y="0"/>
                </a:lnTo>
                <a:lnTo>
                  <a:pt x="41157" y="1581"/>
                </a:lnTo>
                <a:lnTo>
                  <a:pt x="1" y="1581"/>
                </a:lnTo>
                <a:close/>
              </a:path>
            </a:pathLst>
          </a:cu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723450" y="1145126"/>
            <a:ext cx="7697100" cy="34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Poppins"/>
              <a:buAutoNum type="arabicPeriod"/>
              <a:defRPr sz="13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uli"/>
              <a:buAutoNum type="alphaLcPeriod"/>
              <a:defRPr sz="1000"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uli"/>
              <a:buAutoNum type="romanLcPeriod"/>
              <a:defRPr sz="1000"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uli"/>
              <a:buAutoNum type="arabicPeriod"/>
              <a:defRPr sz="1000"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uli"/>
              <a:buAutoNum type="alphaLcPeriod"/>
              <a:defRPr sz="1000"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uli"/>
              <a:buAutoNum type="romanLcPeriod"/>
              <a:defRPr sz="1000"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uli"/>
              <a:buAutoNum type="arabicPeriod"/>
              <a:defRPr sz="1000"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uli"/>
              <a:buAutoNum type="alphaLcPeriod"/>
              <a:defRPr sz="1000"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000"/>
              <a:buFont typeface="Muli"/>
              <a:buAutoNum type="romanLcPeriod"/>
              <a:defRPr sz="1000"/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1698600" y="438450"/>
            <a:ext cx="574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F4D53"/>
              </a:buClr>
              <a:buSzPts val="1800"/>
              <a:buNone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MAIN_POINT_1"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/>
          <p:nvPr/>
        </p:nvSpPr>
        <p:spPr>
          <a:xfrm>
            <a:off x="0" y="4967075"/>
            <a:ext cx="9143960" cy="176424"/>
          </a:xfrm>
          <a:custGeom>
            <a:avLst/>
            <a:gdLst/>
            <a:ahLst/>
            <a:cxnLst/>
            <a:rect l="l" t="t" r="r" b="b"/>
            <a:pathLst>
              <a:path w="82404" h="1581" extrusionOk="0">
                <a:moveTo>
                  <a:pt x="1" y="0"/>
                </a:moveTo>
                <a:lnTo>
                  <a:pt x="1" y="1581"/>
                </a:lnTo>
                <a:lnTo>
                  <a:pt x="82404" y="1581"/>
                </a:lnTo>
                <a:lnTo>
                  <a:pt x="824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0" y="4967075"/>
            <a:ext cx="4572028" cy="176424"/>
          </a:xfrm>
          <a:custGeom>
            <a:avLst/>
            <a:gdLst/>
            <a:ahLst/>
            <a:cxnLst/>
            <a:rect l="l" t="t" r="r" b="b"/>
            <a:pathLst>
              <a:path w="41157" h="1581" extrusionOk="0">
                <a:moveTo>
                  <a:pt x="1" y="0"/>
                </a:moveTo>
                <a:lnTo>
                  <a:pt x="41157" y="0"/>
                </a:lnTo>
                <a:lnTo>
                  <a:pt x="41157" y="1581"/>
                </a:lnTo>
                <a:lnTo>
                  <a:pt x="1" y="1581"/>
                </a:lnTo>
                <a:close/>
              </a:path>
            </a:pathLst>
          </a:cu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2622900" y="2942750"/>
            <a:ext cx="3898200" cy="62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subTitle" idx="1"/>
          </p:nvPr>
        </p:nvSpPr>
        <p:spPr>
          <a:xfrm>
            <a:off x="1353150" y="1863850"/>
            <a:ext cx="6437700" cy="99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 ExtraBold"/>
              <a:buNone/>
              <a:defRPr sz="26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ExtraBold"/>
              <a:buNone/>
              <a:defRPr sz="3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ExtraBold"/>
              <a:buNone/>
              <a:defRPr sz="3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ExtraBold"/>
              <a:buNone/>
              <a:defRPr sz="3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ExtraBold"/>
              <a:buNone/>
              <a:defRPr sz="3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ExtraBold"/>
              <a:buNone/>
              <a:defRPr sz="3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ExtraBold"/>
              <a:buNone/>
              <a:defRPr sz="3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ExtraBold"/>
              <a:buNone/>
              <a:defRPr sz="3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ExtraBold"/>
              <a:buNone/>
              <a:defRPr sz="3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cxnSp>
        <p:nvCxnSpPr>
          <p:cNvPr id="101" name="Google Shape;101;p15"/>
          <p:cNvCxnSpPr/>
          <p:nvPr/>
        </p:nvCxnSpPr>
        <p:spPr>
          <a:xfrm rot="10800000">
            <a:off x="-28300" y="4049100"/>
            <a:ext cx="3072000" cy="0"/>
          </a:xfrm>
          <a:prstGeom prst="straightConnector1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5"/>
          <p:cNvCxnSpPr/>
          <p:nvPr/>
        </p:nvCxnSpPr>
        <p:spPr>
          <a:xfrm rot="10800000">
            <a:off x="6071950" y="1087650"/>
            <a:ext cx="3072000" cy="0"/>
          </a:xfrm>
          <a:prstGeom prst="straightConnector1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ONE_COLUMN_TEXT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Google Shape;104;p16"/>
          <p:cNvCxnSpPr/>
          <p:nvPr/>
        </p:nvCxnSpPr>
        <p:spPr>
          <a:xfrm rot="10800000">
            <a:off x="5607575" y="3330700"/>
            <a:ext cx="3572400" cy="0"/>
          </a:xfrm>
          <a:prstGeom prst="straightConnector1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" name="Google Shape;105;p16"/>
          <p:cNvSpPr/>
          <p:nvPr/>
        </p:nvSpPr>
        <p:spPr>
          <a:xfrm>
            <a:off x="25" y="2434475"/>
            <a:ext cx="5050129" cy="896225"/>
          </a:xfrm>
          <a:custGeom>
            <a:avLst/>
            <a:gdLst/>
            <a:ahLst/>
            <a:cxnLst/>
            <a:rect l="l" t="t" r="r" b="b"/>
            <a:pathLst>
              <a:path w="82404" h="1581" extrusionOk="0">
                <a:moveTo>
                  <a:pt x="1" y="0"/>
                </a:moveTo>
                <a:lnTo>
                  <a:pt x="1" y="1581"/>
                </a:lnTo>
                <a:lnTo>
                  <a:pt x="82404" y="1581"/>
                </a:lnTo>
                <a:lnTo>
                  <a:pt x="82404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6"/>
          <p:cNvSpPr/>
          <p:nvPr/>
        </p:nvSpPr>
        <p:spPr>
          <a:xfrm>
            <a:off x="7703900" y="-11900"/>
            <a:ext cx="1451134" cy="2446376"/>
          </a:xfrm>
          <a:custGeom>
            <a:avLst/>
            <a:gdLst/>
            <a:ahLst/>
            <a:cxnLst/>
            <a:rect l="l" t="t" r="r" b="b"/>
            <a:pathLst>
              <a:path w="82404" h="1581" extrusionOk="0">
                <a:moveTo>
                  <a:pt x="1" y="0"/>
                </a:moveTo>
                <a:lnTo>
                  <a:pt x="1" y="1581"/>
                </a:lnTo>
                <a:lnTo>
                  <a:pt x="82404" y="1581"/>
                </a:lnTo>
                <a:lnTo>
                  <a:pt x="824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5563500" y="2638976"/>
            <a:ext cx="2808000" cy="51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subTitle" idx="1"/>
          </p:nvPr>
        </p:nvSpPr>
        <p:spPr>
          <a:xfrm>
            <a:off x="5607575" y="3526525"/>
            <a:ext cx="2500200" cy="10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ONE_COLUMN_TEXT_1_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Google Shape;110;p17"/>
          <p:cNvCxnSpPr/>
          <p:nvPr/>
        </p:nvCxnSpPr>
        <p:spPr>
          <a:xfrm rot="10800000">
            <a:off x="0" y="3330700"/>
            <a:ext cx="3572400" cy="0"/>
          </a:xfrm>
          <a:prstGeom prst="straightConnector1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" name="Google Shape;111;p17"/>
          <p:cNvSpPr/>
          <p:nvPr/>
        </p:nvSpPr>
        <p:spPr>
          <a:xfrm>
            <a:off x="4093875" y="2434475"/>
            <a:ext cx="5050129" cy="896225"/>
          </a:xfrm>
          <a:custGeom>
            <a:avLst/>
            <a:gdLst/>
            <a:ahLst/>
            <a:cxnLst/>
            <a:rect l="l" t="t" r="r" b="b"/>
            <a:pathLst>
              <a:path w="82404" h="1581" extrusionOk="0">
                <a:moveTo>
                  <a:pt x="1" y="0"/>
                </a:moveTo>
                <a:lnTo>
                  <a:pt x="1" y="1581"/>
                </a:lnTo>
                <a:lnTo>
                  <a:pt x="82404" y="1581"/>
                </a:lnTo>
                <a:lnTo>
                  <a:pt x="82404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-11900" y="-14275"/>
            <a:ext cx="1448662" cy="2448752"/>
          </a:xfrm>
          <a:custGeom>
            <a:avLst/>
            <a:gdLst/>
            <a:ahLst/>
            <a:cxnLst/>
            <a:rect l="l" t="t" r="r" b="b"/>
            <a:pathLst>
              <a:path w="82404" h="1581" extrusionOk="0">
                <a:moveTo>
                  <a:pt x="1" y="0"/>
                </a:moveTo>
                <a:lnTo>
                  <a:pt x="1" y="1581"/>
                </a:lnTo>
                <a:lnTo>
                  <a:pt x="82404" y="1581"/>
                </a:lnTo>
                <a:lnTo>
                  <a:pt x="824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855425" y="2638363"/>
            <a:ext cx="2808000" cy="51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4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subTitle" idx="1"/>
          </p:nvPr>
        </p:nvSpPr>
        <p:spPr>
          <a:xfrm>
            <a:off x="1493150" y="3526525"/>
            <a:ext cx="2170200" cy="10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ONE_COLUMN_TEXT_2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/>
          <p:nvPr/>
        </p:nvSpPr>
        <p:spPr>
          <a:xfrm>
            <a:off x="0" y="0"/>
            <a:ext cx="412101" cy="5143494"/>
          </a:xfrm>
          <a:custGeom>
            <a:avLst/>
            <a:gdLst/>
            <a:ahLst/>
            <a:cxnLst/>
            <a:rect l="l" t="t" r="r" b="b"/>
            <a:pathLst>
              <a:path w="5108" h="21126" extrusionOk="0">
                <a:moveTo>
                  <a:pt x="1" y="1"/>
                </a:moveTo>
                <a:lnTo>
                  <a:pt x="5107" y="1"/>
                </a:lnTo>
                <a:lnTo>
                  <a:pt x="5107" y="21126"/>
                </a:lnTo>
                <a:lnTo>
                  <a:pt x="1" y="2112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8"/>
          <p:cNvSpPr/>
          <p:nvPr/>
        </p:nvSpPr>
        <p:spPr>
          <a:xfrm rot="5400000">
            <a:off x="7645104" y="3637181"/>
            <a:ext cx="421627" cy="2610064"/>
          </a:xfrm>
          <a:custGeom>
            <a:avLst/>
            <a:gdLst/>
            <a:ahLst/>
            <a:cxnLst/>
            <a:rect l="l" t="t" r="r" b="b"/>
            <a:pathLst>
              <a:path w="5108" h="21126" extrusionOk="0">
                <a:moveTo>
                  <a:pt x="1" y="1"/>
                </a:moveTo>
                <a:lnTo>
                  <a:pt x="5107" y="1"/>
                </a:lnTo>
                <a:lnTo>
                  <a:pt x="5107" y="21126"/>
                </a:lnTo>
                <a:lnTo>
                  <a:pt x="1" y="2112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8" name="Google Shape;118;p18"/>
          <p:cNvCxnSpPr/>
          <p:nvPr/>
        </p:nvCxnSpPr>
        <p:spPr>
          <a:xfrm rot="10800000">
            <a:off x="5348600" y="4878400"/>
            <a:ext cx="3072000" cy="0"/>
          </a:xfrm>
          <a:prstGeom prst="straightConnector1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1233625" y="2895525"/>
            <a:ext cx="19623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9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title" idx="2"/>
          </p:nvPr>
        </p:nvSpPr>
        <p:spPr>
          <a:xfrm>
            <a:off x="1698600" y="438450"/>
            <a:ext cx="574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ubTitle" idx="1"/>
          </p:nvPr>
        </p:nvSpPr>
        <p:spPr>
          <a:xfrm>
            <a:off x="1233625" y="3347150"/>
            <a:ext cx="1962300" cy="7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title" idx="3"/>
          </p:nvPr>
        </p:nvSpPr>
        <p:spPr>
          <a:xfrm>
            <a:off x="3590850" y="2895525"/>
            <a:ext cx="19623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9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subTitle" idx="4"/>
          </p:nvPr>
        </p:nvSpPr>
        <p:spPr>
          <a:xfrm>
            <a:off x="3590850" y="3347150"/>
            <a:ext cx="1962300" cy="7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title" idx="5"/>
          </p:nvPr>
        </p:nvSpPr>
        <p:spPr>
          <a:xfrm>
            <a:off x="5948075" y="2895525"/>
            <a:ext cx="19623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9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subTitle" idx="6"/>
          </p:nvPr>
        </p:nvSpPr>
        <p:spPr>
          <a:xfrm>
            <a:off x="5948075" y="3347150"/>
            <a:ext cx="1962300" cy="7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ONE_COLUMN_TEXT_2_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/>
          <p:nvPr/>
        </p:nvSpPr>
        <p:spPr>
          <a:xfrm>
            <a:off x="0" y="4967075"/>
            <a:ext cx="9143960" cy="176424"/>
          </a:xfrm>
          <a:custGeom>
            <a:avLst/>
            <a:gdLst/>
            <a:ahLst/>
            <a:cxnLst/>
            <a:rect l="l" t="t" r="r" b="b"/>
            <a:pathLst>
              <a:path w="82404" h="1581" extrusionOk="0">
                <a:moveTo>
                  <a:pt x="1" y="0"/>
                </a:moveTo>
                <a:lnTo>
                  <a:pt x="1" y="1581"/>
                </a:lnTo>
                <a:lnTo>
                  <a:pt x="82404" y="1581"/>
                </a:lnTo>
                <a:lnTo>
                  <a:pt x="824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9"/>
          <p:cNvSpPr/>
          <p:nvPr/>
        </p:nvSpPr>
        <p:spPr>
          <a:xfrm>
            <a:off x="0" y="4967075"/>
            <a:ext cx="4572028" cy="176424"/>
          </a:xfrm>
          <a:custGeom>
            <a:avLst/>
            <a:gdLst/>
            <a:ahLst/>
            <a:cxnLst/>
            <a:rect l="l" t="t" r="r" b="b"/>
            <a:pathLst>
              <a:path w="41157" h="1581" extrusionOk="0">
                <a:moveTo>
                  <a:pt x="1" y="0"/>
                </a:moveTo>
                <a:lnTo>
                  <a:pt x="41157" y="0"/>
                </a:lnTo>
                <a:lnTo>
                  <a:pt x="41157" y="1581"/>
                </a:lnTo>
                <a:lnTo>
                  <a:pt x="1" y="1581"/>
                </a:lnTo>
                <a:close/>
              </a:path>
            </a:pathLst>
          </a:cu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545025" y="2931900"/>
            <a:ext cx="1824000" cy="3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9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title" idx="2"/>
          </p:nvPr>
        </p:nvSpPr>
        <p:spPr>
          <a:xfrm>
            <a:off x="1698600" y="438450"/>
            <a:ext cx="574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subTitle" idx="1"/>
          </p:nvPr>
        </p:nvSpPr>
        <p:spPr>
          <a:xfrm>
            <a:off x="721600" y="3256675"/>
            <a:ext cx="1470900" cy="84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title" idx="3"/>
          </p:nvPr>
        </p:nvSpPr>
        <p:spPr>
          <a:xfrm>
            <a:off x="2621685" y="2931900"/>
            <a:ext cx="1824000" cy="3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9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subTitle" idx="4"/>
          </p:nvPr>
        </p:nvSpPr>
        <p:spPr>
          <a:xfrm>
            <a:off x="2798233" y="3256675"/>
            <a:ext cx="1470900" cy="84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title" idx="5"/>
          </p:nvPr>
        </p:nvSpPr>
        <p:spPr>
          <a:xfrm>
            <a:off x="4698315" y="2931900"/>
            <a:ext cx="1824000" cy="3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9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subTitle" idx="6"/>
          </p:nvPr>
        </p:nvSpPr>
        <p:spPr>
          <a:xfrm>
            <a:off x="4874867" y="3256675"/>
            <a:ext cx="1470900" cy="84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title" idx="7"/>
          </p:nvPr>
        </p:nvSpPr>
        <p:spPr>
          <a:xfrm>
            <a:off x="6774975" y="2937656"/>
            <a:ext cx="1824000" cy="3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9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subTitle" idx="8"/>
          </p:nvPr>
        </p:nvSpPr>
        <p:spPr>
          <a:xfrm>
            <a:off x="6951500" y="3262450"/>
            <a:ext cx="1470900" cy="84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/>
          <p:nvPr/>
        </p:nvSpPr>
        <p:spPr>
          <a:xfrm>
            <a:off x="0" y="0"/>
            <a:ext cx="412101" cy="5143494"/>
          </a:xfrm>
          <a:custGeom>
            <a:avLst/>
            <a:gdLst/>
            <a:ahLst/>
            <a:cxnLst/>
            <a:rect l="l" t="t" r="r" b="b"/>
            <a:pathLst>
              <a:path w="5108" h="21126" extrusionOk="0">
                <a:moveTo>
                  <a:pt x="1" y="1"/>
                </a:moveTo>
                <a:lnTo>
                  <a:pt x="5107" y="1"/>
                </a:lnTo>
                <a:lnTo>
                  <a:pt x="5107" y="21126"/>
                </a:lnTo>
                <a:lnTo>
                  <a:pt x="1" y="21126"/>
                </a:lnTo>
                <a:close/>
              </a:path>
            </a:pathLst>
          </a:cu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0"/>
          <p:cNvSpPr/>
          <p:nvPr/>
        </p:nvSpPr>
        <p:spPr>
          <a:xfrm>
            <a:off x="8731900" y="0"/>
            <a:ext cx="412101" cy="5143494"/>
          </a:xfrm>
          <a:custGeom>
            <a:avLst/>
            <a:gdLst/>
            <a:ahLst/>
            <a:cxnLst/>
            <a:rect l="l" t="t" r="r" b="b"/>
            <a:pathLst>
              <a:path w="5108" h="21126" extrusionOk="0">
                <a:moveTo>
                  <a:pt x="1" y="1"/>
                </a:moveTo>
                <a:lnTo>
                  <a:pt x="5107" y="1"/>
                </a:lnTo>
                <a:lnTo>
                  <a:pt x="5107" y="21126"/>
                </a:lnTo>
                <a:lnTo>
                  <a:pt x="1" y="2112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title"/>
          </p:nvPr>
        </p:nvSpPr>
        <p:spPr>
          <a:xfrm>
            <a:off x="1698600" y="438450"/>
            <a:ext cx="574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noFill/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 rot="10800000">
            <a:off x="5145075" y="4253900"/>
            <a:ext cx="3072000" cy="0"/>
          </a:xfrm>
          <a:prstGeom prst="straightConnector1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17;p3"/>
          <p:cNvSpPr/>
          <p:nvPr/>
        </p:nvSpPr>
        <p:spPr>
          <a:xfrm>
            <a:off x="8731900" y="0"/>
            <a:ext cx="412101" cy="5143494"/>
          </a:xfrm>
          <a:custGeom>
            <a:avLst/>
            <a:gdLst/>
            <a:ahLst/>
            <a:cxnLst/>
            <a:rect l="l" t="t" r="r" b="b"/>
            <a:pathLst>
              <a:path w="5108" h="21126" extrusionOk="0">
                <a:moveTo>
                  <a:pt x="1" y="1"/>
                </a:moveTo>
                <a:lnTo>
                  <a:pt x="5107" y="1"/>
                </a:lnTo>
                <a:lnTo>
                  <a:pt x="5107" y="21126"/>
                </a:lnTo>
                <a:lnTo>
                  <a:pt x="1" y="2112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5485750" y="2287150"/>
            <a:ext cx="2799000" cy="10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Light"/>
              <a:buNone/>
              <a:defRPr sz="3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5817913" y="3370900"/>
            <a:ext cx="2466900" cy="4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2" hasCustomPrompt="1"/>
          </p:nvPr>
        </p:nvSpPr>
        <p:spPr>
          <a:xfrm>
            <a:off x="6560400" y="1692600"/>
            <a:ext cx="1715400" cy="59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>
            <a:spLocks noGrp="1"/>
          </p:cNvSpPr>
          <p:nvPr>
            <p:ph type="title"/>
          </p:nvPr>
        </p:nvSpPr>
        <p:spPr>
          <a:xfrm>
            <a:off x="1698600" y="438450"/>
            <a:ext cx="574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1"/>
          <p:cNvSpPr/>
          <p:nvPr/>
        </p:nvSpPr>
        <p:spPr>
          <a:xfrm>
            <a:off x="0" y="4967075"/>
            <a:ext cx="9143960" cy="176424"/>
          </a:xfrm>
          <a:custGeom>
            <a:avLst/>
            <a:gdLst/>
            <a:ahLst/>
            <a:cxnLst/>
            <a:rect l="l" t="t" r="r" b="b"/>
            <a:pathLst>
              <a:path w="82404" h="1581" extrusionOk="0">
                <a:moveTo>
                  <a:pt x="1" y="0"/>
                </a:moveTo>
                <a:lnTo>
                  <a:pt x="1" y="1581"/>
                </a:lnTo>
                <a:lnTo>
                  <a:pt x="82404" y="1581"/>
                </a:lnTo>
                <a:lnTo>
                  <a:pt x="824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1"/>
          <p:cNvSpPr/>
          <p:nvPr/>
        </p:nvSpPr>
        <p:spPr>
          <a:xfrm>
            <a:off x="0" y="4967075"/>
            <a:ext cx="4572028" cy="176424"/>
          </a:xfrm>
          <a:custGeom>
            <a:avLst/>
            <a:gdLst/>
            <a:ahLst/>
            <a:cxnLst/>
            <a:rect l="l" t="t" r="r" b="b"/>
            <a:pathLst>
              <a:path w="41157" h="1581" extrusionOk="0">
                <a:moveTo>
                  <a:pt x="1" y="0"/>
                </a:moveTo>
                <a:lnTo>
                  <a:pt x="41157" y="0"/>
                </a:lnTo>
                <a:lnTo>
                  <a:pt x="41157" y="1581"/>
                </a:lnTo>
                <a:lnTo>
                  <a:pt x="1" y="1581"/>
                </a:lnTo>
                <a:close/>
              </a:path>
            </a:pathLst>
          </a:cu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1_1_1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>
            <a:spLocks noGrp="1"/>
          </p:cNvSpPr>
          <p:nvPr>
            <p:ph type="title"/>
          </p:nvPr>
        </p:nvSpPr>
        <p:spPr>
          <a:xfrm>
            <a:off x="1698600" y="438450"/>
            <a:ext cx="574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0" y="0"/>
            <a:ext cx="412101" cy="5143494"/>
          </a:xfrm>
          <a:custGeom>
            <a:avLst/>
            <a:gdLst/>
            <a:ahLst/>
            <a:cxnLst/>
            <a:rect l="l" t="t" r="r" b="b"/>
            <a:pathLst>
              <a:path w="5108" h="21126" extrusionOk="0">
                <a:moveTo>
                  <a:pt x="1" y="1"/>
                </a:moveTo>
                <a:lnTo>
                  <a:pt x="5107" y="1"/>
                </a:lnTo>
                <a:lnTo>
                  <a:pt x="5107" y="21126"/>
                </a:lnTo>
                <a:lnTo>
                  <a:pt x="1" y="21126"/>
                </a:lnTo>
                <a:close/>
              </a:path>
            </a:pathLst>
          </a:cu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 rot="5400000">
            <a:off x="7649866" y="3632418"/>
            <a:ext cx="412101" cy="2610064"/>
          </a:xfrm>
          <a:custGeom>
            <a:avLst/>
            <a:gdLst/>
            <a:ahLst/>
            <a:cxnLst/>
            <a:rect l="l" t="t" r="r" b="b"/>
            <a:pathLst>
              <a:path w="5108" h="21126" extrusionOk="0">
                <a:moveTo>
                  <a:pt x="1" y="1"/>
                </a:moveTo>
                <a:lnTo>
                  <a:pt x="5107" y="1"/>
                </a:lnTo>
                <a:lnTo>
                  <a:pt x="5107" y="21126"/>
                </a:lnTo>
                <a:lnTo>
                  <a:pt x="1" y="2112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0" name="Google Shape;150;p22"/>
          <p:cNvCxnSpPr/>
          <p:nvPr/>
        </p:nvCxnSpPr>
        <p:spPr>
          <a:xfrm rot="10800000">
            <a:off x="5348600" y="4878400"/>
            <a:ext cx="3072000" cy="0"/>
          </a:xfrm>
          <a:prstGeom prst="straightConnector1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ONE_COLUMN_TEXT_2_2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/>
          <p:nvPr/>
        </p:nvSpPr>
        <p:spPr>
          <a:xfrm>
            <a:off x="0" y="0"/>
            <a:ext cx="412101" cy="5143494"/>
          </a:xfrm>
          <a:custGeom>
            <a:avLst/>
            <a:gdLst/>
            <a:ahLst/>
            <a:cxnLst/>
            <a:rect l="l" t="t" r="r" b="b"/>
            <a:pathLst>
              <a:path w="5108" h="21126" extrusionOk="0">
                <a:moveTo>
                  <a:pt x="1" y="1"/>
                </a:moveTo>
                <a:lnTo>
                  <a:pt x="5107" y="1"/>
                </a:lnTo>
                <a:lnTo>
                  <a:pt x="5107" y="21126"/>
                </a:lnTo>
                <a:lnTo>
                  <a:pt x="1" y="21126"/>
                </a:lnTo>
                <a:close/>
              </a:path>
            </a:pathLst>
          </a:cu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3"/>
          <p:cNvSpPr/>
          <p:nvPr/>
        </p:nvSpPr>
        <p:spPr>
          <a:xfrm>
            <a:off x="8731900" y="0"/>
            <a:ext cx="412101" cy="5143494"/>
          </a:xfrm>
          <a:custGeom>
            <a:avLst/>
            <a:gdLst/>
            <a:ahLst/>
            <a:cxnLst/>
            <a:rect l="l" t="t" r="r" b="b"/>
            <a:pathLst>
              <a:path w="5108" h="21126" extrusionOk="0">
                <a:moveTo>
                  <a:pt x="1" y="1"/>
                </a:moveTo>
                <a:lnTo>
                  <a:pt x="5107" y="1"/>
                </a:lnTo>
                <a:lnTo>
                  <a:pt x="5107" y="21126"/>
                </a:lnTo>
                <a:lnTo>
                  <a:pt x="1" y="2112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3"/>
          <p:cNvSpPr txBox="1">
            <a:spLocks noGrp="1"/>
          </p:cNvSpPr>
          <p:nvPr>
            <p:ph type="title"/>
          </p:nvPr>
        </p:nvSpPr>
        <p:spPr>
          <a:xfrm>
            <a:off x="993450" y="2109826"/>
            <a:ext cx="1962300" cy="28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55" name="Google Shape;155;p23"/>
          <p:cNvSpPr txBox="1">
            <a:spLocks noGrp="1"/>
          </p:cNvSpPr>
          <p:nvPr>
            <p:ph type="title" idx="2"/>
          </p:nvPr>
        </p:nvSpPr>
        <p:spPr>
          <a:xfrm>
            <a:off x="1698600" y="438450"/>
            <a:ext cx="574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3"/>
          <p:cNvSpPr txBox="1">
            <a:spLocks noGrp="1"/>
          </p:cNvSpPr>
          <p:nvPr>
            <p:ph type="subTitle" idx="1"/>
          </p:nvPr>
        </p:nvSpPr>
        <p:spPr>
          <a:xfrm>
            <a:off x="991900" y="2390349"/>
            <a:ext cx="19623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3"/>
          <p:cNvSpPr txBox="1">
            <a:spLocks noGrp="1"/>
          </p:cNvSpPr>
          <p:nvPr>
            <p:ph type="title" idx="3"/>
          </p:nvPr>
        </p:nvSpPr>
        <p:spPr>
          <a:xfrm>
            <a:off x="3597017" y="2109826"/>
            <a:ext cx="1962300" cy="28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23"/>
          <p:cNvSpPr txBox="1">
            <a:spLocks noGrp="1"/>
          </p:cNvSpPr>
          <p:nvPr>
            <p:ph type="subTitle" idx="4"/>
          </p:nvPr>
        </p:nvSpPr>
        <p:spPr>
          <a:xfrm>
            <a:off x="3595475" y="2390349"/>
            <a:ext cx="19623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3"/>
          <p:cNvSpPr txBox="1">
            <a:spLocks noGrp="1"/>
          </p:cNvSpPr>
          <p:nvPr>
            <p:ph type="title" idx="5"/>
          </p:nvPr>
        </p:nvSpPr>
        <p:spPr>
          <a:xfrm>
            <a:off x="6188256" y="2109826"/>
            <a:ext cx="1962300" cy="28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23"/>
          <p:cNvSpPr txBox="1">
            <a:spLocks noGrp="1"/>
          </p:cNvSpPr>
          <p:nvPr>
            <p:ph type="subTitle" idx="6"/>
          </p:nvPr>
        </p:nvSpPr>
        <p:spPr>
          <a:xfrm>
            <a:off x="6186723" y="2390349"/>
            <a:ext cx="19623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3"/>
          <p:cNvSpPr txBox="1">
            <a:spLocks noGrp="1"/>
          </p:cNvSpPr>
          <p:nvPr>
            <p:ph type="title" idx="7"/>
          </p:nvPr>
        </p:nvSpPr>
        <p:spPr>
          <a:xfrm>
            <a:off x="993450" y="3904728"/>
            <a:ext cx="1962300" cy="28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2" name="Google Shape;162;p23"/>
          <p:cNvSpPr txBox="1">
            <a:spLocks noGrp="1"/>
          </p:cNvSpPr>
          <p:nvPr>
            <p:ph type="subTitle" idx="8"/>
          </p:nvPr>
        </p:nvSpPr>
        <p:spPr>
          <a:xfrm>
            <a:off x="991900" y="4185225"/>
            <a:ext cx="19623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3"/>
          <p:cNvSpPr txBox="1">
            <a:spLocks noGrp="1"/>
          </p:cNvSpPr>
          <p:nvPr>
            <p:ph type="title" idx="9"/>
          </p:nvPr>
        </p:nvSpPr>
        <p:spPr>
          <a:xfrm>
            <a:off x="3597017" y="3904728"/>
            <a:ext cx="1962300" cy="28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4" name="Google Shape;164;p23"/>
          <p:cNvSpPr txBox="1">
            <a:spLocks noGrp="1"/>
          </p:cNvSpPr>
          <p:nvPr>
            <p:ph type="subTitle" idx="13"/>
          </p:nvPr>
        </p:nvSpPr>
        <p:spPr>
          <a:xfrm>
            <a:off x="3595475" y="4185225"/>
            <a:ext cx="19623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3"/>
          <p:cNvSpPr txBox="1">
            <a:spLocks noGrp="1"/>
          </p:cNvSpPr>
          <p:nvPr>
            <p:ph type="title" idx="14"/>
          </p:nvPr>
        </p:nvSpPr>
        <p:spPr>
          <a:xfrm>
            <a:off x="6188256" y="3904728"/>
            <a:ext cx="1962300" cy="28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23"/>
          <p:cNvSpPr txBox="1">
            <a:spLocks noGrp="1"/>
          </p:cNvSpPr>
          <p:nvPr>
            <p:ph type="subTitle" idx="15"/>
          </p:nvPr>
        </p:nvSpPr>
        <p:spPr>
          <a:xfrm>
            <a:off x="6186723" y="4185225"/>
            <a:ext cx="19623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ONE_COLUMN_TEXT_2_2_1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/>
          <p:nvPr/>
        </p:nvSpPr>
        <p:spPr>
          <a:xfrm>
            <a:off x="0" y="4967075"/>
            <a:ext cx="9143960" cy="176424"/>
          </a:xfrm>
          <a:custGeom>
            <a:avLst/>
            <a:gdLst/>
            <a:ahLst/>
            <a:cxnLst/>
            <a:rect l="l" t="t" r="r" b="b"/>
            <a:pathLst>
              <a:path w="82404" h="1581" extrusionOk="0">
                <a:moveTo>
                  <a:pt x="1" y="0"/>
                </a:moveTo>
                <a:lnTo>
                  <a:pt x="1" y="1581"/>
                </a:lnTo>
                <a:lnTo>
                  <a:pt x="82404" y="1581"/>
                </a:lnTo>
                <a:lnTo>
                  <a:pt x="824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4"/>
          <p:cNvSpPr/>
          <p:nvPr/>
        </p:nvSpPr>
        <p:spPr>
          <a:xfrm>
            <a:off x="0" y="4967075"/>
            <a:ext cx="4572028" cy="176424"/>
          </a:xfrm>
          <a:custGeom>
            <a:avLst/>
            <a:gdLst/>
            <a:ahLst/>
            <a:cxnLst/>
            <a:rect l="l" t="t" r="r" b="b"/>
            <a:pathLst>
              <a:path w="41157" h="1581" extrusionOk="0">
                <a:moveTo>
                  <a:pt x="1" y="0"/>
                </a:moveTo>
                <a:lnTo>
                  <a:pt x="41157" y="0"/>
                </a:lnTo>
                <a:lnTo>
                  <a:pt x="41157" y="1581"/>
                </a:lnTo>
                <a:lnTo>
                  <a:pt x="1" y="1581"/>
                </a:lnTo>
                <a:close/>
              </a:path>
            </a:pathLst>
          </a:cu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4"/>
          <p:cNvSpPr txBox="1">
            <a:spLocks noGrp="1"/>
          </p:cNvSpPr>
          <p:nvPr>
            <p:ph type="title"/>
          </p:nvPr>
        </p:nvSpPr>
        <p:spPr>
          <a:xfrm>
            <a:off x="1698600" y="438450"/>
            <a:ext cx="574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4"/>
          <p:cNvSpPr txBox="1">
            <a:spLocks noGrp="1"/>
          </p:cNvSpPr>
          <p:nvPr>
            <p:ph type="title" idx="2"/>
          </p:nvPr>
        </p:nvSpPr>
        <p:spPr>
          <a:xfrm>
            <a:off x="2537429" y="1981958"/>
            <a:ext cx="2327100" cy="63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9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2" name="Google Shape;172;p24"/>
          <p:cNvSpPr txBox="1">
            <a:spLocks noGrp="1"/>
          </p:cNvSpPr>
          <p:nvPr>
            <p:ph type="subTitle" idx="1"/>
          </p:nvPr>
        </p:nvSpPr>
        <p:spPr>
          <a:xfrm>
            <a:off x="2537424" y="2620057"/>
            <a:ext cx="2327100" cy="54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4"/>
          <p:cNvSpPr txBox="1">
            <a:spLocks noGrp="1"/>
          </p:cNvSpPr>
          <p:nvPr>
            <p:ph type="title" idx="3"/>
          </p:nvPr>
        </p:nvSpPr>
        <p:spPr>
          <a:xfrm>
            <a:off x="4318187" y="1981958"/>
            <a:ext cx="2327100" cy="63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9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4" name="Google Shape;174;p24"/>
          <p:cNvSpPr txBox="1">
            <a:spLocks noGrp="1"/>
          </p:cNvSpPr>
          <p:nvPr>
            <p:ph type="subTitle" idx="4"/>
          </p:nvPr>
        </p:nvSpPr>
        <p:spPr>
          <a:xfrm>
            <a:off x="4318183" y="2620057"/>
            <a:ext cx="2327100" cy="54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ONE_COLUMN_TEXT_3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/>
          <p:nvPr/>
        </p:nvSpPr>
        <p:spPr>
          <a:xfrm>
            <a:off x="0" y="0"/>
            <a:ext cx="412101" cy="5143494"/>
          </a:xfrm>
          <a:custGeom>
            <a:avLst/>
            <a:gdLst/>
            <a:ahLst/>
            <a:cxnLst/>
            <a:rect l="l" t="t" r="r" b="b"/>
            <a:pathLst>
              <a:path w="5108" h="21126" extrusionOk="0">
                <a:moveTo>
                  <a:pt x="1" y="1"/>
                </a:moveTo>
                <a:lnTo>
                  <a:pt x="5107" y="1"/>
                </a:lnTo>
                <a:lnTo>
                  <a:pt x="5107" y="21126"/>
                </a:lnTo>
                <a:lnTo>
                  <a:pt x="1" y="21126"/>
                </a:lnTo>
                <a:close/>
              </a:path>
            </a:pathLst>
          </a:cu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5"/>
          <p:cNvSpPr/>
          <p:nvPr/>
        </p:nvSpPr>
        <p:spPr>
          <a:xfrm rot="5400000">
            <a:off x="7649866" y="3632418"/>
            <a:ext cx="412101" cy="2610064"/>
          </a:xfrm>
          <a:custGeom>
            <a:avLst/>
            <a:gdLst/>
            <a:ahLst/>
            <a:cxnLst/>
            <a:rect l="l" t="t" r="r" b="b"/>
            <a:pathLst>
              <a:path w="5108" h="21126" extrusionOk="0">
                <a:moveTo>
                  <a:pt x="1" y="1"/>
                </a:moveTo>
                <a:lnTo>
                  <a:pt x="5107" y="1"/>
                </a:lnTo>
                <a:lnTo>
                  <a:pt x="5107" y="21126"/>
                </a:lnTo>
                <a:lnTo>
                  <a:pt x="1" y="2112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8" name="Google Shape;178;p25"/>
          <p:cNvCxnSpPr/>
          <p:nvPr/>
        </p:nvCxnSpPr>
        <p:spPr>
          <a:xfrm rot="10800000">
            <a:off x="5348600" y="4878400"/>
            <a:ext cx="3072000" cy="0"/>
          </a:xfrm>
          <a:prstGeom prst="straightConnector1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9" name="Google Shape;179;p25"/>
          <p:cNvSpPr txBox="1">
            <a:spLocks noGrp="1"/>
          </p:cNvSpPr>
          <p:nvPr>
            <p:ph type="title"/>
          </p:nvPr>
        </p:nvSpPr>
        <p:spPr>
          <a:xfrm>
            <a:off x="5463800" y="2162700"/>
            <a:ext cx="2756700" cy="51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9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25"/>
          <p:cNvSpPr txBox="1">
            <a:spLocks noGrp="1"/>
          </p:cNvSpPr>
          <p:nvPr>
            <p:ph type="title" idx="2"/>
          </p:nvPr>
        </p:nvSpPr>
        <p:spPr>
          <a:xfrm>
            <a:off x="1698600" y="438450"/>
            <a:ext cx="574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5"/>
          <p:cNvSpPr txBox="1">
            <a:spLocks noGrp="1"/>
          </p:cNvSpPr>
          <p:nvPr>
            <p:ph type="subTitle" idx="1"/>
          </p:nvPr>
        </p:nvSpPr>
        <p:spPr>
          <a:xfrm>
            <a:off x="5463800" y="2676150"/>
            <a:ext cx="29571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AND_BODY_2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3" name="Google Shape;183;p26"/>
          <p:cNvCxnSpPr/>
          <p:nvPr/>
        </p:nvCxnSpPr>
        <p:spPr>
          <a:xfrm rot="10800000">
            <a:off x="3775150" y="1323850"/>
            <a:ext cx="3685500" cy="0"/>
          </a:xfrm>
          <a:prstGeom prst="straightConnector1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4" name="Google Shape;184;p26"/>
          <p:cNvSpPr/>
          <p:nvPr/>
        </p:nvSpPr>
        <p:spPr>
          <a:xfrm>
            <a:off x="7440100" y="0"/>
            <a:ext cx="1703909" cy="5143499"/>
          </a:xfrm>
          <a:custGeom>
            <a:avLst/>
            <a:gdLst/>
            <a:ahLst/>
            <a:cxnLst/>
            <a:rect l="l" t="t" r="r" b="b"/>
            <a:pathLst>
              <a:path w="82404" h="1581" extrusionOk="0">
                <a:moveTo>
                  <a:pt x="1" y="0"/>
                </a:moveTo>
                <a:lnTo>
                  <a:pt x="1" y="1581"/>
                </a:lnTo>
                <a:lnTo>
                  <a:pt x="82404" y="1581"/>
                </a:lnTo>
                <a:lnTo>
                  <a:pt x="824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6"/>
          <p:cNvSpPr/>
          <p:nvPr/>
        </p:nvSpPr>
        <p:spPr>
          <a:xfrm>
            <a:off x="0" y="0"/>
            <a:ext cx="412101" cy="5143494"/>
          </a:xfrm>
          <a:custGeom>
            <a:avLst/>
            <a:gdLst/>
            <a:ahLst/>
            <a:cxnLst/>
            <a:rect l="l" t="t" r="r" b="b"/>
            <a:pathLst>
              <a:path w="5108" h="21126" extrusionOk="0">
                <a:moveTo>
                  <a:pt x="1" y="1"/>
                </a:moveTo>
                <a:lnTo>
                  <a:pt x="5107" y="1"/>
                </a:lnTo>
                <a:lnTo>
                  <a:pt x="5107" y="21126"/>
                </a:lnTo>
                <a:lnTo>
                  <a:pt x="1" y="2112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6"/>
          <p:cNvSpPr txBox="1">
            <a:spLocks noGrp="1"/>
          </p:cNvSpPr>
          <p:nvPr>
            <p:ph type="title"/>
          </p:nvPr>
        </p:nvSpPr>
        <p:spPr>
          <a:xfrm>
            <a:off x="1226425" y="655600"/>
            <a:ext cx="3664800" cy="84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5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87" name="Google Shape;187;p26"/>
          <p:cNvSpPr txBox="1"/>
          <p:nvPr/>
        </p:nvSpPr>
        <p:spPr>
          <a:xfrm>
            <a:off x="1215600" y="3211800"/>
            <a:ext cx="3393900" cy="10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CREDITS</a:t>
            </a:r>
            <a:r>
              <a:rPr lang="en"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: This presentation template was created by </a:t>
            </a:r>
            <a:r>
              <a:rPr lang="en" sz="1500" b="1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including icons by </a:t>
            </a:r>
            <a:r>
              <a:rPr lang="en" sz="1500" b="1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and infographics &amp; images by </a:t>
            </a:r>
            <a:r>
              <a:rPr lang="en" sz="1500" b="1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. </a:t>
            </a:r>
            <a:endParaRPr sz="1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8" name="Google Shape;188;p26"/>
          <p:cNvSpPr txBox="1">
            <a:spLocks noGrp="1"/>
          </p:cNvSpPr>
          <p:nvPr>
            <p:ph type="subTitle" idx="1"/>
          </p:nvPr>
        </p:nvSpPr>
        <p:spPr>
          <a:xfrm>
            <a:off x="1226425" y="1505375"/>
            <a:ext cx="3664800" cy="9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 rot="10800000">
            <a:off x="4096800" y="2255225"/>
            <a:ext cx="5047200" cy="0"/>
          </a:xfrm>
          <a:prstGeom prst="straightConnector1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3;p4"/>
          <p:cNvSpPr/>
          <p:nvPr/>
        </p:nvSpPr>
        <p:spPr>
          <a:xfrm>
            <a:off x="3428999" y="4967075"/>
            <a:ext cx="5715061" cy="176424"/>
          </a:xfrm>
          <a:custGeom>
            <a:avLst/>
            <a:gdLst/>
            <a:ahLst/>
            <a:cxnLst/>
            <a:rect l="l" t="t" r="r" b="b"/>
            <a:pathLst>
              <a:path w="41157" h="1581" extrusionOk="0">
                <a:moveTo>
                  <a:pt x="1" y="0"/>
                </a:moveTo>
                <a:lnTo>
                  <a:pt x="41157" y="0"/>
                </a:lnTo>
                <a:lnTo>
                  <a:pt x="41157" y="1581"/>
                </a:lnTo>
                <a:lnTo>
                  <a:pt x="1" y="158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3766225" y="1533600"/>
            <a:ext cx="4212300" cy="7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ubTitle" idx="1"/>
          </p:nvPr>
        </p:nvSpPr>
        <p:spPr>
          <a:xfrm>
            <a:off x="4160800" y="2423975"/>
            <a:ext cx="3817800" cy="92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1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4967075"/>
            <a:ext cx="9143960" cy="176424"/>
          </a:xfrm>
          <a:custGeom>
            <a:avLst/>
            <a:gdLst/>
            <a:ahLst/>
            <a:cxnLst/>
            <a:rect l="l" t="t" r="r" b="b"/>
            <a:pathLst>
              <a:path w="82404" h="1581" extrusionOk="0">
                <a:moveTo>
                  <a:pt x="1" y="0"/>
                </a:moveTo>
                <a:lnTo>
                  <a:pt x="1" y="1581"/>
                </a:lnTo>
                <a:lnTo>
                  <a:pt x="82404" y="1581"/>
                </a:lnTo>
                <a:lnTo>
                  <a:pt x="824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0" y="4967075"/>
            <a:ext cx="4572028" cy="176424"/>
          </a:xfrm>
          <a:custGeom>
            <a:avLst/>
            <a:gdLst/>
            <a:ahLst/>
            <a:cxnLst/>
            <a:rect l="l" t="t" r="r" b="b"/>
            <a:pathLst>
              <a:path w="41157" h="1581" extrusionOk="0">
                <a:moveTo>
                  <a:pt x="1" y="0"/>
                </a:moveTo>
                <a:lnTo>
                  <a:pt x="41157" y="0"/>
                </a:lnTo>
                <a:lnTo>
                  <a:pt x="41157" y="1581"/>
                </a:lnTo>
                <a:lnTo>
                  <a:pt x="1" y="1581"/>
                </a:lnTo>
                <a:close/>
              </a:path>
            </a:pathLst>
          </a:cu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698600" y="438450"/>
            <a:ext cx="574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title" idx="2"/>
          </p:nvPr>
        </p:nvSpPr>
        <p:spPr>
          <a:xfrm>
            <a:off x="1652350" y="3436275"/>
            <a:ext cx="2327100" cy="3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9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1615150" y="3890300"/>
            <a:ext cx="2401500" cy="3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 idx="3"/>
          </p:nvPr>
        </p:nvSpPr>
        <p:spPr>
          <a:xfrm>
            <a:off x="5164549" y="3436275"/>
            <a:ext cx="2327100" cy="3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9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4"/>
          </p:nvPr>
        </p:nvSpPr>
        <p:spPr>
          <a:xfrm>
            <a:off x="5127348" y="3890300"/>
            <a:ext cx="2401500" cy="3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/>
          <p:nvPr/>
        </p:nvSpPr>
        <p:spPr>
          <a:xfrm>
            <a:off x="0" y="4967075"/>
            <a:ext cx="9143960" cy="176424"/>
          </a:xfrm>
          <a:custGeom>
            <a:avLst/>
            <a:gdLst/>
            <a:ahLst/>
            <a:cxnLst/>
            <a:rect l="l" t="t" r="r" b="b"/>
            <a:pathLst>
              <a:path w="82404" h="1581" extrusionOk="0">
                <a:moveTo>
                  <a:pt x="1" y="0"/>
                </a:moveTo>
                <a:lnTo>
                  <a:pt x="1" y="1581"/>
                </a:lnTo>
                <a:lnTo>
                  <a:pt x="82404" y="1581"/>
                </a:lnTo>
                <a:lnTo>
                  <a:pt x="824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6"/>
          <p:cNvSpPr/>
          <p:nvPr/>
        </p:nvSpPr>
        <p:spPr>
          <a:xfrm>
            <a:off x="0" y="4967075"/>
            <a:ext cx="4572028" cy="176424"/>
          </a:xfrm>
          <a:custGeom>
            <a:avLst/>
            <a:gdLst/>
            <a:ahLst/>
            <a:cxnLst/>
            <a:rect l="l" t="t" r="r" b="b"/>
            <a:pathLst>
              <a:path w="41157" h="1581" extrusionOk="0">
                <a:moveTo>
                  <a:pt x="1" y="0"/>
                </a:moveTo>
                <a:lnTo>
                  <a:pt x="41157" y="0"/>
                </a:lnTo>
                <a:lnTo>
                  <a:pt x="41157" y="1581"/>
                </a:lnTo>
                <a:lnTo>
                  <a:pt x="1" y="1581"/>
                </a:lnTo>
                <a:close/>
              </a:path>
            </a:pathLst>
          </a:cu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1175700" y="438450"/>
            <a:ext cx="679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/>
          <p:nvPr/>
        </p:nvSpPr>
        <p:spPr>
          <a:xfrm>
            <a:off x="0" y="0"/>
            <a:ext cx="412101" cy="5143494"/>
          </a:xfrm>
          <a:custGeom>
            <a:avLst/>
            <a:gdLst/>
            <a:ahLst/>
            <a:cxnLst/>
            <a:rect l="l" t="t" r="r" b="b"/>
            <a:pathLst>
              <a:path w="5108" h="21126" extrusionOk="0">
                <a:moveTo>
                  <a:pt x="1" y="1"/>
                </a:moveTo>
                <a:lnTo>
                  <a:pt x="5107" y="1"/>
                </a:lnTo>
                <a:lnTo>
                  <a:pt x="5107" y="21126"/>
                </a:lnTo>
                <a:lnTo>
                  <a:pt x="1" y="2112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7"/>
          <p:cNvCxnSpPr/>
          <p:nvPr/>
        </p:nvCxnSpPr>
        <p:spPr>
          <a:xfrm rot="10800000">
            <a:off x="992900" y="4155825"/>
            <a:ext cx="5369700" cy="0"/>
          </a:xfrm>
          <a:prstGeom prst="straightConnector1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914050" y="2176525"/>
            <a:ext cx="2808000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9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title" idx="2"/>
          </p:nvPr>
        </p:nvSpPr>
        <p:spPr>
          <a:xfrm>
            <a:off x="1698600" y="438450"/>
            <a:ext cx="574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914050" y="2652150"/>
            <a:ext cx="4455000" cy="118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 rot="10800000">
            <a:off x="0" y="2764375"/>
            <a:ext cx="6806100" cy="0"/>
          </a:xfrm>
          <a:prstGeom prst="straightConnector1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Google Shape;46;p8"/>
          <p:cNvSpPr/>
          <p:nvPr/>
        </p:nvSpPr>
        <p:spPr>
          <a:xfrm>
            <a:off x="0" y="4247275"/>
            <a:ext cx="9143960" cy="896225"/>
          </a:xfrm>
          <a:custGeom>
            <a:avLst/>
            <a:gdLst/>
            <a:ahLst/>
            <a:cxnLst/>
            <a:rect l="l" t="t" r="r" b="b"/>
            <a:pathLst>
              <a:path w="82404" h="1581" extrusionOk="0">
                <a:moveTo>
                  <a:pt x="1" y="0"/>
                </a:moveTo>
                <a:lnTo>
                  <a:pt x="1" y="1581"/>
                </a:lnTo>
                <a:lnTo>
                  <a:pt x="82404" y="1581"/>
                </a:lnTo>
                <a:lnTo>
                  <a:pt x="82404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8"/>
          <p:cNvSpPr/>
          <p:nvPr/>
        </p:nvSpPr>
        <p:spPr>
          <a:xfrm>
            <a:off x="8731900" y="0"/>
            <a:ext cx="412101" cy="5143494"/>
          </a:xfrm>
          <a:custGeom>
            <a:avLst/>
            <a:gdLst/>
            <a:ahLst/>
            <a:cxnLst/>
            <a:rect l="l" t="t" r="r" b="b"/>
            <a:pathLst>
              <a:path w="5108" h="21126" extrusionOk="0">
                <a:moveTo>
                  <a:pt x="1" y="1"/>
                </a:moveTo>
                <a:lnTo>
                  <a:pt x="5107" y="1"/>
                </a:lnTo>
                <a:lnTo>
                  <a:pt x="5107" y="21126"/>
                </a:lnTo>
                <a:lnTo>
                  <a:pt x="1" y="2112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ctrTitle"/>
          </p:nvPr>
        </p:nvSpPr>
        <p:spPr>
          <a:xfrm>
            <a:off x="716675" y="1818225"/>
            <a:ext cx="65058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6600" b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ubTitle" idx="1"/>
          </p:nvPr>
        </p:nvSpPr>
        <p:spPr>
          <a:xfrm>
            <a:off x="716675" y="2764375"/>
            <a:ext cx="60894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3pPr>
            <a:lvl4pPr lvl="3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4pPr>
            <a:lvl5pPr lvl="4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5pPr>
            <a:lvl6pPr lvl="5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6pPr>
            <a:lvl7pPr lvl="6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7pPr>
            <a:lvl8pPr lvl="7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8pPr>
            <a:lvl9pPr lvl="8" algn="ctr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/>
          <p:nvPr/>
        </p:nvSpPr>
        <p:spPr>
          <a:xfrm>
            <a:off x="0" y="0"/>
            <a:ext cx="412101" cy="5143494"/>
          </a:xfrm>
          <a:custGeom>
            <a:avLst/>
            <a:gdLst/>
            <a:ahLst/>
            <a:cxnLst/>
            <a:rect l="l" t="t" r="r" b="b"/>
            <a:pathLst>
              <a:path w="5108" h="21126" extrusionOk="0">
                <a:moveTo>
                  <a:pt x="1" y="1"/>
                </a:moveTo>
                <a:lnTo>
                  <a:pt x="5107" y="1"/>
                </a:lnTo>
                <a:lnTo>
                  <a:pt x="5107" y="21126"/>
                </a:lnTo>
                <a:lnTo>
                  <a:pt x="1" y="21126"/>
                </a:lnTo>
                <a:close/>
              </a:path>
            </a:pathLst>
          </a:cu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9"/>
          <p:cNvSpPr/>
          <p:nvPr/>
        </p:nvSpPr>
        <p:spPr>
          <a:xfrm>
            <a:off x="8731900" y="0"/>
            <a:ext cx="412101" cy="5143494"/>
          </a:xfrm>
          <a:custGeom>
            <a:avLst/>
            <a:gdLst/>
            <a:ahLst/>
            <a:cxnLst/>
            <a:rect l="l" t="t" r="r" b="b"/>
            <a:pathLst>
              <a:path w="5108" h="21126" extrusionOk="0">
                <a:moveTo>
                  <a:pt x="1" y="1"/>
                </a:moveTo>
                <a:lnTo>
                  <a:pt x="5107" y="1"/>
                </a:lnTo>
                <a:lnTo>
                  <a:pt x="5107" y="21126"/>
                </a:lnTo>
                <a:lnTo>
                  <a:pt x="1" y="2112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9"/>
          <p:cNvSpPr/>
          <p:nvPr/>
        </p:nvSpPr>
        <p:spPr>
          <a:xfrm>
            <a:off x="8366832" y="4942645"/>
            <a:ext cx="107096" cy="103087"/>
          </a:xfrm>
          <a:custGeom>
            <a:avLst/>
            <a:gdLst/>
            <a:ahLst/>
            <a:cxnLst/>
            <a:rect l="l" t="t" r="r" b="b"/>
            <a:pathLst>
              <a:path w="2324" h="2237" extrusionOk="0">
                <a:moveTo>
                  <a:pt x="1207" y="1"/>
                </a:moveTo>
                <a:cubicBezTo>
                  <a:pt x="753" y="1"/>
                  <a:pt x="346" y="272"/>
                  <a:pt x="173" y="690"/>
                </a:cubicBezTo>
                <a:cubicBezTo>
                  <a:pt x="0" y="1109"/>
                  <a:pt x="96" y="1589"/>
                  <a:pt x="415" y="1909"/>
                </a:cubicBezTo>
                <a:cubicBezTo>
                  <a:pt x="629" y="2123"/>
                  <a:pt x="915" y="2237"/>
                  <a:pt x="1206" y="2237"/>
                </a:cubicBezTo>
                <a:cubicBezTo>
                  <a:pt x="1350" y="2237"/>
                  <a:pt x="1496" y="2209"/>
                  <a:pt x="1634" y="2152"/>
                </a:cubicBezTo>
                <a:cubicBezTo>
                  <a:pt x="2051" y="1977"/>
                  <a:pt x="2324" y="1571"/>
                  <a:pt x="2324" y="1118"/>
                </a:cubicBezTo>
                <a:cubicBezTo>
                  <a:pt x="2324" y="501"/>
                  <a:pt x="1824" y="1"/>
                  <a:pt x="120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851800" y="1576500"/>
            <a:ext cx="3342600" cy="19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4523975" y="2024450"/>
            <a:ext cx="3896700" cy="31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 b="1">
                <a:latin typeface="Bellota Text"/>
                <a:ea typeface="Bellota Text"/>
                <a:cs typeface="Bellota Text"/>
                <a:sym typeface="Bellota Tex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2"/>
          </p:nvPr>
        </p:nvSpPr>
        <p:spPr>
          <a:xfrm>
            <a:off x="4270275" y="2601800"/>
            <a:ext cx="4144500" cy="10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Google Shape;58;p10"/>
          <p:cNvCxnSpPr/>
          <p:nvPr/>
        </p:nvCxnSpPr>
        <p:spPr>
          <a:xfrm rot="10800000">
            <a:off x="12975" y="859175"/>
            <a:ext cx="53235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59;p10"/>
          <p:cNvSpPr/>
          <p:nvPr/>
        </p:nvSpPr>
        <p:spPr>
          <a:xfrm>
            <a:off x="8731900" y="0"/>
            <a:ext cx="412101" cy="5143494"/>
          </a:xfrm>
          <a:custGeom>
            <a:avLst/>
            <a:gdLst/>
            <a:ahLst/>
            <a:cxnLst/>
            <a:rect l="l" t="t" r="r" b="b"/>
            <a:pathLst>
              <a:path w="5108" h="21126" extrusionOk="0">
                <a:moveTo>
                  <a:pt x="1" y="1"/>
                </a:moveTo>
                <a:lnTo>
                  <a:pt x="5107" y="1"/>
                </a:lnTo>
                <a:lnTo>
                  <a:pt x="5107" y="21126"/>
                </a:lnTo>
                <a:lnTo>
                  <a:pt x="1" y="21126"/>
                </a:lnTo>
                <a:close/>
              </a:path>
            </a:pathLst>
          </a:cu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2816400" y="1182200"/>
            <a:ext cx="2603400" cy="183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31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1350" y="445025"/>
            <a:ext cx="5746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llota Text"/>
              <a:buNone/>
              <a:defRPr sz="2800" b="1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llota Text"/>
              <a:buNone/>
              <a:defRPr sz="2800" b="1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llota Text"/>
              <a:buNone/>
              <a:defRPr sz="2800" b="1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llota Text"/>
              <a:buNone/>
              <a:defRPr sz="2800" b="1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llota Text"/>
              <a:buNone/>
              <a:defRPr sz="2800" b="1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llota Text"/>
              <a:buNone/>
              <a:defRPr sz="2800" b="1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llota Text"/>
              <a:buNone/>
              <a:defRPr sz="2800" b="1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llota Text"/>
              <a:buNone/>
              <a:defRPr sz="2800" b="1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llota Text"/>
              <a:buNone/>
              <a:defRPr sz="2800" b="1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1350" y="1752375"/>
            <a:ext cx="5746800" cy="26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ing.com/images/search?view=detailV2&amp;ccid=ZNjM%2b7Fg&amp;id=358A489A373E4F3D14FB863EB35331B80C7AEA29&amp;thid=OIP.ZNjM-7Fg0t7tMtxK1xr-EQHaJ7&amp;mediaurl=https%3a%2f%2fcdn.booredatwork.com%2fwp-content%2fuploads%2f2015%2f09%2f09004844%2fCree-LED-Bulb-LIT_NEWLOGOfinal_mr-scaled.jpg&amp;cdnurl=https%3a%2f%2fth.bing.com%2fth%2fid%2fR.64d8ccfbb160d2deed32dc4ad71afe11%3frik%3dKep6DLgxU7M%252bhg%26pid%3dImgRaw%26r%3d0&amp;exph=2560&amp;expw=1910&amp;q=led&amp;simid=608026546091219475&amp;FORM=IRPRST&amp;ck=C54E321203E73F8DA3186BB76D36480D&amp;selectedIndex=84&amp;ajaxhist=0&amp;ajaxserp=0" TargetMode="External"/><Relationship Id="rId3" Type="http://schemas.openxmlformats.org/officeDocument/2006/relationships/hyperlink" Target="https://www.bing.com/images/search?view=detailV2&amp;ccid=Mydkhl0A&amp;id=8AA7E0C3AA4FA6AE038BF4BDA3DA62EF8A358AC7&amp;thid=OIP.Mydkhl0AW3QEPAB9FkR46AHaHa&amp;mediaurl=https%3a%2f%2fcdn.onlinewebfonts.com%2fsvg%2fimg_337050.png&amp;cdnurl=https%3a%2f%2fth.bing.com%2fth%2fid%2fR.332764865d005b74043c007d164478e8%3frik%3dx4o1iu9i2qO99A%26pid%3dImgRaw%26r%3d0&amp;exph=980&amp;expw=980&amp;q=user&amp;simid=608050408932988157&amp;FORM=IRPRST&amp;ck=08AA57308C47415F410395F4EF24B083&amp;selectedIndex=11&amp;ajaxhist=0&amp;ajaxserp=0" TargetMode="External"/><Relationship Id="rId7" Type="http://schemas.openxmlformats.org/officeDocument/2006/relationships/hyperlink" Target="https://www.bing.com/images/search?view=detailV2&amp;ccid=OivCz0Vr&amp;id=90B99548C786FED163CC33107195E5880A13CA19&amp;thid=OIP.OivCz0VroOeMLCAATmygXgHaHa&amp;mediaurl=https%3a%2f%2fwww.flyrobo.in%2fimage%2fcache%2fcatalog%2fdht11-temperature-and-humidity-sensor-module-with-led%2fdht11-temperature-and-humidity-sensor-module-with-led2-1100x1100w.jpeg&amp;cdnurl=https%3a%2f%2fth.bing.com%2fth%2fid%2fR.3a2bc2cf456ba0e78c2c20004e6ca05e%3frik%3dGcoTCojllXEQMw%26pid%3dImgRaw%26r%3d0&amp;exph=1100&amp;expw=1100&amp;q=ledtemperature+sensor&amp;simid=607988883531516193&amp;FORM=IRPRST&amp;ck=BD2A9C296888D4085C1B6E4F9262D8A6&amp;selectedIndex=18&amp;ajaxhist=0&amp;ajaxserp=0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bing.com/images/search?view=detailV2&amp;ccid=ldODX791&amp;id=5E866780A70D954C537EA724BE48934BDFBF5A02&amp;thid=OIP.ldODX791ejc2gxfGPujc4QHaHa&amp;mediaurl=https%3a%2f%2fi.ebayimg.com%2fimages%2fi%2f381374758015-0-1%2fs-l1000.jpg&amp;cdnurl=https%3a%2f%2fth.bing.com%2fth%2fid%2fR.95d3835fbf757a37368317c63ee8dce1%3frik%3dAlq%252f30uTSL4kpw%26pid%3dImgRaw%26r%3d0&amp;exph=1000&amp;expw=1000&amp;q=water+level+sensor&amp;simid=608016513047461989&amp;FORM=IRPRST&amp;ck=C8BCD1EC102DBF6DD374FF2471625802&amp;selectedIndex=4&amp;ajaxhist=0&amp;ajaxserp=0" TargetMode="External"/><Relationship Id="rId5" Type="http://schemas.openxmlformats.org/officeDocument/2006/relationships/hyperlink" Target="https://www.bing.com/images/search?view=detailV2&amp;ccid=M3QryJXl&amp;id=E80768A3E4AF757053864A41C99475D4C29C587F&amp;thid=OIP.M3QryJXlSiflBy0RiJyviAHaHG&amp;mediaurl=https%3a%2f%2fth.bing.com%2fth%2fid%2fR.33742bc895e54a27e5072d11889caf88%3frik%3df1icwtR1lMlBSg%26riu%3dhttp%253a%252f%252fmlm-s1-p.mlstatic.com%252f827506-MLM31728327426_082019-O.jpg%26ehk%3dTBEhDAbP0qoazE%252bz%252bmTv%252b%252fxwRkqc0DzyY5mibL%252fK%252f10%253d%26risl%3d%26pid%3dImgRaw%26r%3d0%26sres%3d1%26sresct%3d1%26srh%3d799%26srw%3d835&amp;exph=479&amp;expw=500&amp;q=servo+motorsensor&amp;simid=608019811585570108&amp;FORM=IRPRST&amp;ck=C3ECAD83E35D439D910327F7BFA1AAC6&amp;selectedIndex=82&amp;ajaxhist=0&amp;ajaxserp=0" TargetMode="External"/><Relationship Id="rId4" Type="http://schemas.openxmlformats.org/officeDocument/2006/relationships/hyperlink" Target="https://www.bing.com/images/search?view=detailV2&amp;ccid=ZwauASYI&amp;id=3E1060F749B62953854858D2D922396749ACC7DB&amp;thid=OIP.ZwauASYIgit4Qyq9-h7xagHaHa&amp;mediaurl=https%3a%2f%2fwww.botshop.co.za%2fwp-content%2fuploads%2f2016%2f09%2fPhotoresistor-LDR-4-7kOhm-5mm-Diameter-1.png&amp;cdnurl=https%3a%2f%2fth.bing.com%2fth%2fid%2fR.6706ae012608822b78432abdfa1ef16a%3frik%3d28esSWc5ItnSWA%26pid%3dImgRaw%26r%3d0%26sres%3d1%26sresct%3d1%26srh%3d800%26srw%3d800&amp;exph=500&amp;expw=500&amp;q=photo+resistorsensor&amp;simid=608016229586192071&amp;FORM=IRPRST&amp;ck=ADB861A75B27D092A7B6218E93D72857&amp;selectedIndex=57&amp;ajaxhist=0&amp;ajaxserp=0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>
            <a:spLocks noGrp="1"/>
          </p:cNvSpPr>
          <p:nvPr>
            <p:ph type="ctrTitle"/>
          </p:nvPr>
        </p:nvSpPr>
        <p:spPr>
          <a:xfrm>
            <a:off x="809450" y="644800"/>
            <a:ext cx="5971800" cy="33198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Smart Greenhouse System using IOT</a:t>
            </a:r>
            <a:endParaRPr dirty="0">
              <a:solidFill>
                <a:schemeClr val="dk1"/>
              </a:solidFill>
              <a:highlight>
                <a:schemeClr val="dk1"/>
              </a:highlight>
            </a:endParaRPr>
          </a:p>
        </p:txBody>
      </p:sp>
      <p:sp>
        <p:nvSpPr>
          <p:cNvPr id="194" name="Google Shape;194;p27"/>
          <p:cNvSpPr txBox="1">
            <a:spLocks noGrp="1"/>
          </p:cNvSpPr>
          <p:nvPr>
            <p:ph type="subTitle" idx="1"/>
          </p:nvPr>
        </p:nvSpPr>
        <p:spPr>
          <a:xfrm>
            <a:off x="809450" y="4171750"/>
            <a:ext cx="1608300" cy="2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Amit Chakma</a:t>
            </a:r>
            <a:endParaRPr dirty="0"/>
          </a:p>
        </p:txBody>
      </p:sp>
      <p:sp>
        <p:nvSpPr>
          <p:cNvPr id="195" name="Google Shape;195;p27"/>
          <p:cNvSpPr txBox="1"/>
          <p:nvPr/>
        </p:nvSpPr>
        <p:spPr>
          <a:xfrm>
            <a:off x="2417750" y="4105000"/>
            <a:ext cx="1729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Evrad Leuteu</a:t>
            </a:r>
            <a:r>
              <a:rPr lang="en" sz="1500">
                <a:latin typeface="Nunito"/>
                <a:ea typeface="Nunito"/>
                <a:cs typeface="Nunito"/>
                <a:sym typeface="Nunito"/>
              </a:rPr>
              <a:t> 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6" name="Google Shape;196;p27"/>
          <p:cNvSpPr txBox="1"/>
          <p:nvPr/>
        </p:nvSpPr>
        <p:spPr>
          <a:xfrm>
            <a:off x="3912575" y="4120450"/>
            <a:ext cx="109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7" name="Google Shape;197;p27"/>
          <p:cNvSpPr txBox="1"/>
          <p:nvPr/>
        </p:nvSpPr>
        <p:spPr>
          <a:xfrm>
            <a:off x="3912575" y="4097350"/>
            <a:ext cx="156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Nunito"/>
                <a:ea typeface="Nunito"/>
                <a:cs typeface="Nunito"/>
                <a:sym typeface="Nunito"/>
              </a:rPr>
              <a:t>Jires Donfack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8" name="Google Shape;198;p27"/>
          <p:cNvSpPr txBox="1"/>
          <p:nvPr/>
        </p:nvSpPr>
        <p:spPr>
          <a:xfrm>
            <a:off x="5480375" y="4097350"/>
            <a:ext cx="21249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Nunito"/>
                <a:ea typeface="Nunito"/>
                <a:cs typeface="Nunito"/>
                <a:sym typeface="Nunito"/>
              </a:rPr>
              <a:t>Aditya Kumar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36"/>
          <p:cNvPicPr preferRelativeResize="0"/>
          <p:nvPr/>
        </p:nvPicPr>
        <p:blipFill rotWithShape="1">
          <a:blip r:embed="rId3">
            <a:alphaModFix/>
          </a:blip>
          <a:srcRect l="1739" t="4686" b="4659"/>
          <a:stretch/>
        </p:blipFill>
        <p:spPr>
          <a:xfrm>
            <a:off x="805213" y="996300"/>
            <a:ext cx="7533576" cy="360202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6"/>
          <p:cNvSpPr txBox="1">
            <a:spLocks noGrp="1"/>
          </p:cNvSpPr>
          <p:nvPr>
            <p:ph type="title"/>
          </p:nvPr>
        </p:nvSpPr>
        <p:spPr>
          <a:xfrm>
            <a:off x="852375" y="512650"/>
            <a:ext cx="7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/>
              <a:t>Senario 2: Autonomous LED and Motor control</a:t>
            </a:r>
            <a:endParaRPr sz="26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7"/>
          <p:cNvSpPr txBox="1">
            <a:spLocks noGrp="1"/>
          </p:cNvSpPr>
          <p:nvPr>
            <p:ph type="title"/>
          </p:nvPr>
        </p:nvSpPr>
        <p:spPr>
          <a:xfrm>
            <a:off x="1175700" y="117075"/>
            <a:ext cx="679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/>
              <a:t>Scenario 2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76" name="Google Shape;27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025" y="689775"/>
            <a:ext cx="4786585" cy="328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3600" y="689775"/>
            <a:ext cx="2326650" cy="3288449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7"/>
          <p:cNvSpPr txBox="1"/>
          <p:nvPr/>
        </p:nvSpPr>
        <p:spPr>
          <a:xfrm>
            <a:off x="1068775" y="4171200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Implementation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9" name="Google Shape;279;p37"/>
          <p:cNvSpPr txBox="1"/>
          <p:nvPr/>
        </p:nvSpPr>
        <p:spPr>
          <a:xfrm>
            <a:off x="5546925" y="4245425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Output(Subscriber)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8"/>
          <p:cNvSpPr txBox="1">
            <a:spLocks noGrp="1"/>
          </p:cNvSpPr>
          <p:nvPr>
            <p:ph type="title"/>
          </p:nvPr>
        </p:nvSpPr>
        <p:spPr>
          <a:xfrm>
            <a:off x="1698600" y="438450"/>
            <a:ext cx="574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 2</a:t>
            </a: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8CB66D-5DDA-F411-C220-3DC657B10C25}"/>
              </a:ext>
            </a:extLst>
          </p:cNvPr>
          <p:cNvSpPr txBox="1"/>
          <p:nvPr/>
        </p:nvSpPr>
        <p:spPr>
          <a:xfrm>
            <a:off x="2286000" y="2309881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/>
              <a:t>https://docs.google.com/presentation/d/1bnIOXp3jjrVgozw8oYwH33jjW0aOwu85GynzHD9OaL4/edit#slide=id.p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9"/>
          <p:cNvSpPr txBox="1"/>
          <p:nvPr/>
        </p:nvSpPr>
        <p:spPr>
          <a:xfrm>
            <a:off x="169400" y="208425"/>
            <a:ext cx="8566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Scenario 3: Controlling a LED</a:t>
            </a:r>
            <a:endParaRPr sz="2600" b="1" dirty="0">
              <a:solidFill>
                <a:schemeClr val="dk1"/>
              </a:solidFill>
              <a:latin typeface="Bellota Text"/>
              <a:ea typeface="Bellota Text"/>
              <a:cs typeface="Bellota Text"/>
              <a:sym typeface="Bellota Text"/>
            </a:endParaRPr>
          </a:p>
        </p:txBody>
      </p:sp>
      <p:pic>
        <p:nvPicPr>
          <p:cNvPr id="291" name="Google Shape;29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400" y="838850"/>
            <a:ext cx="8650665" cy="404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600" y="585000"/>
            <a:ext cx="6335263" cy="4222474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40"/>
          <p:cNvSpPr txBox="1"/>
          <p:nvPr/>
        </p:nvSpPr>
        <p:spPr>
          <a:xfrm>
            <a:off x="0" y="0"/>
            <a:ext cx="9144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Senario 3: Simulation</a:t>
            </a:r>
            <a:endParaRPr sz="2600" b="1" dirty="0">
              <a:solidFill>
                <a:schemeClr val="dk1"/>
              </a:solidFill>
              <a:latin typeface="Bellota Text"/>
              <a:ea typeface="Bellota Text"/>
              <a:cs typeface="Bellota Text"/>
              <a:sym typeface="Bellota Tex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1"/>
          <p:cNvSpPr txBox="1">
            <a:spLocks noGrp="1"/>
          </p:cNvSpPr>
          <p:nvPr>
            <p:ph type="title"/>
          </p:nvPr>
        </p:nvSpPr>
        <p:spPr>
          <a:xfrm>
            <a:off x="1467100" y="298925"/>
            <a:ext cx="6895500" cy="19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 dirty="0"/>
              <a:t>Project Implementation</a:t>
            </a:r>
            <a:r>
              <a:rPr lang="en" dirty="0"/>
              <a:t> 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03" name="Google Shape;303;p41"/>
          <p:cNvSpPr txBox="1">
            <a:spLocks noGrp="1"/>
          </p:cNvSpPr>
          <p:nvPr>
            <p:ph type="subTitle" idx="1"/>
          </p:nvPr>
        </p:nvSpPr>
        <p:spPr>
          <a:xfrm>
            <a:off x="3756000" y="2173825"/>
            <a:ext cx="3896700" cy="31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accent1"/>
                </a:solidFill>
              </a:rPr>
              <a:t>Key Elements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04" name="Google Shape;304;p41"/>
          <p:cNvSpPr txBox="1">
            <a:spLocks noGrp="1"/>
          </p:cNvSpPr>
          <p:nvPr>
            <p:ph type="body" idx="2"/>
          </p:nvPr>
        </p:nvSpPr>
        <p:spPr>
          <a:xfrm>
            <a:off x="2837450" y="2399800"/>
            <a:ext cx="3270000" cy="18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2385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</a:pPr>
            <a:r>
              <a:rPr lang="en" dirty="0">
                <a:solidFill>
                  <a:schemeClr val="accent1"/>
                </a:solidFill>
              </a:rPr>
              <a:t>Sensor Node</a:t>
            </a:r>
            <a:endParaRPr dirty="0">
              <a:solidFill>
                <a:schemeClr val="accent1"/>
              </a:solidFill>
            </a:endParaRPr>
          </a:p>
          <a:p>
            <a:pPr marL="457200" lvl="0" indent="-3175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" dirty="0">
                <a:solidFill>
                  <a:schemeClr val="accent1"/>
                </a:solidFill>
              </a:rPr>
              <a:t>Raspberry Pi</a:t>
            </a:r>
            <a:endParaRPr dirty="0">
              <a:solidFill>
                <a:schemeClr val="accent1"/>
              </a:solidFill>
            </a:endParaRPr>
          </a:p>
          <a:p>
            <a:pPr marL="457200" lvl="0" indent="-3175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" dirty="0">
                <a:solidFill>
                  <a:schemeClr val="accent1"/>
                </a:solidFill>
              </a:rPr>
              <a:t>Digital Device</a:t>
            </a:r>
            <a:endParaRPr dirty="0">
              <a:solidFill>
                <a:schemeClr val="accent1"/>
              </a:solidFill>
            </a:endParaRPr>
          </a:p>
        </p:txBody>
      </p:sp>
      <p:cxnSp>
        <p:nvCxnSpPr>
          <p:cNvPr id="305" name="Google Shape;305;p41"/>
          <p:cNvCxnSpPr/>
          <p:nvPr/>
        </p:nvCxnSpPr>
        <p:spPr>
          <a:xfrm rot="10800000">
            <a:off x="413400" y="4145775"/>
            <a:ext cx="334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0" name="Google Shape;310;p42"/>
          <p:cNvCxnSpPr/>
          <p:nvPr/>
        </p:nvCxnSpPr>
        <p:spPr>
          <a:xfrm rot="10800000">
            <a:off x="413400" y="4145775"/>
            <a:ext cx="334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11" name="Google Shape;31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6150" y="152400"/>
            <a:ext cx="6378101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3"/>
          <p:cNvSpPr txBox="1">
            <a:spLocks noGrp="1"/>
          </p:cNvSpPr>
          <p:nvPr>
            <p:ph type="title"/>
          </p:nvPr>
        </p:nvSpPr>
        <p:spPr>
          <a:xfrm>
            <a:off x="1175700" y="438450"/>
            <a:ext cx="679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>
                <a:solidFill>
                  <a:schemeClr val="dk1"/>
                </a:solidFill>
              </a:rPr>
              <a:t>Alternative Resources</a:t>
            </a:r>
            <a:endParaRPr sz="2600" dirty="0">
              <a:solidFill>
                <a:schemeClr val="dk1"/>
              </a:solidFill>
            </a:endParaRPr>
          </a:p>
        </p:txBody>
      </p:sp>
      <p:sp>
        <p:nvSpPr>
          <p:cNvPr id="317" name="Google Shape;317;p43"/>
          <p:cNvSpPr txBox="1">
            <a:spLocks noGrp="1"/>
          </p:cNvSpPr>
          <p:nvPr>
            <p:ph type="body" idx="4294967295"/>
          </p:nvPr>
        </p:nvSpPr>
        <p:spPr>
          <a:xfrm>
            <a:off x="723400" y="1155825"/>
            <a:ext cx="4609200" cy="29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chemeClr val="dk1"/>
                </a:solidFill>
              </a:rPr>
              <a:t>PHOTOS:</a:t>
            </a:r>
            <a:endParaRPr sz="1300" b="1" dirty="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07916"/>
              </a:lnSpc>
              <a:spcBef>
                <a:spcPts val="1600"/>
              </a:spcBef>
              <a:spcAft>
                <a:spcPts val="0"/>
              </a:spcAft>
              <a:buSzPts val="1300"/>
              <a:buFont typeface="Proxima Nova"/>
              <a:buChar char="●"/>
            </a:pPr>
            <a:r>
              <a:rPr lang="en" b="1" dirty="0">
                <a:latin typeface="Calibri"/>
                <a:ea typeface="Calibri"/>
                <a:cs typeface="Calibri"/>
                <a:sym typeface="Calibri"/>
              </a:rPr>
              <a:t>References Images: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1300"/>
              <a:buFont typeface="Proxima Nova"/>
              <a:buChar char="●"/>
            </a:pPr>
            <a:r>
              <a:rPr lang="en" b="1" u="sng" dirty="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user - Bing images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1300"/>
              <a:buFont typeface="Proxima Nova"/>
              <a:buChar char="●"/>
            </a:pPr>
            <a:r>
              <a:rPr lang="en" b="1" u="sng" dirty="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resistor sensor - Bing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1300"/>
              <a:buFont typeface="Proxima Nova"/>
              <a:buChar char="●"/>
            </a:pPr>
            <a:r>
              <a:rPr lang="en" b="1" u="sng" dirty="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servo motorsensor - Bing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1300"/>
              <a:buFont typeface="Proxima Nova"/>
              <a:buChar char="●"/>
            </a:pPr>
            <a:r>
              <a:rPr lang="en" b="1" u="sng" dirty="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water level sensor - Bing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1300"/>
              <a:buFont typeface="Proxima Nova"/>
              <a:buChar char="●"/>
            </a:pPr>
            <a:r>
              <a:rPr lang="en" b="1" u="sng" dirty="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ledtemperature sensor - Bing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SzPts val="1300"/>
              <a:buFont typeface="Proxima Nova"/>
              <a:buChar char="●"/>
            </a:pPr>
            <a:r>
              <a:rPr lang="en" b="1" u="sng" dirty="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led - Bing</a:t>
            </a:r>
            <a:endParaRPr sz="1300" dirty="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/>
          <p:nvPr/>
        </p:nvSpPr>
        <p:spPr>
          <a:xfrm>
            <a:off x="4924724" y="1167375"/>
            <a:ext cx="850500" cy="8505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8"/>
          <p:cNvSpPr/>
          <p:nvPr/>
        </p:nvSpPr>
        <p:spPr>
          <a:xfrm>
            <a:off x="4924724" y="2686275"/>
            <a:ext cx="850500" cy="8505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8"/>
          <p:cNvSpPr/>
          <p:nvPr/>
        </p:nvSpPr>
        <p:spPr>
          <a:xfrm>
            <a:off x="922250" y="1175125"/>
            <a:ext cx="850500" cy="8505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8"/>
          <p:cNvSpPr/>
          <p:nvPr/>
        </p:nvSpPr>
        <p:spPr>
          <a:xfrm>
            <a:off x="922250" y="2686275"/>
            <a:ext cx="850500" cy="8505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8"/>
          <p:cNvSpPr txBox="1">
            <a:spLocks noGrp="1"/>
          </p:cNvSpPr>
          <p:nvPr>
            <p:ph type="title" idx="2"/>
          </p:nvPr>
        </p:nvSpPr>
        <p:spPr>
          <a:xfrm>
            <a:off x="1882500" y="1433725"/>
            <a:ext cx="24648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/>
              <a:t>Introduction</a:t>
            </a:r>
            <a:endParaRPr sz="2500" b="1" dirty="0"/>
          </a:p>
        </p:txBody>
      </p:sp>
      <p:sp>
        <p:nvSpPr>
          <p:cNvPr id="208" name="Google Shape;208;p28"/>
          <p:cNvSpPr txBox="1">
            <a:spLocks noGrp="1"/>
          </p:cNvSpPr>
          <p:nvPr>
            <p:ph type="title" idx="6"/>
          </p:nvPr>
        </p:nvSpPr>
        <p:spPr>
          <a:xfrm>
            <a:off x="901550" y="2840775"/>
            <a:ext cx="891900" cy="54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09" name="Google Shape;209;p28"/>
          <p:cNvSpPr txBox="1">
            <a:spLocks noGrp="1"/>
          </p:cNvSpPr>
          <p:nvPr>
            <p:ph type="title" idx="7"/>
          </p:nvPr>
        </p:nvSpPr>
        <p:spPr>
          <a:xfrm>
            <a:off x="1915700" y="2882525"/>
            <a:ext cx="2172600" cy="54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/>
              <a:t>Scenarios</a:t>
            </a:r>
            <a:endParaRPr sz="2500" b="1" dirty="0"/>
          </a:p>
        </p:txBody>
      </p:sp>
      <p:sp>
        <p:nvSpPr>
          <p:cNvPr id="210" name="Google Shape;210;p28"/>
          <p:cNvSpPr txBox="1">
            <a:spLocks noGrp="1"/>
          </p:cNvSpPr>
          <p:nvPr>
            <p:ph type="title" idx="9"/>
          </p:nvPr>
        </p:nvSpPr>
        <p:spPr>
          <a:xfrm>
            <a:off x="4904024" y="1329625"/>
            <a:ext cx="891900" cy="54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1" name="Google Shape;211;p28"/>
          <p:cNvSpPr txBox="1">
            <a:spLocks noGrp="1"/>
          </p:cNvSpPr>
          <p:nvPr>
            <p:ph type="title" idx="13"/>
          </p:nvPr>
        </p:nvSpPr>
        <p:spPr>
          <a:xfrm>
            <a:off x="6001025" y="1425975"/>
            <a:ext cx="24648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Technology</a:t>
            </a:r>
            <a:endParaRPr sz="2500" b="1"/>
          </a:p>
        </p:txBody>
      </p:sp>
      <p:sp>
        <p:nvSpPr>
          <p:cNvPr id="212" name="Google Shape;212;p28"/>
          <p:cNvSpPr txBox="1">
            <a:spLocks noGrp="1"/>
          </p:cNvSpPr>
          <p:nvPr>
            <p:ph type="title" idx="15"/>
          </p:nvPr>
        </p:nvSpPr>
        <p:spPr>
          <a:xfrm>
            <a:off x="4904024" y="2840775"/>
            <a:ext cx="891900" cy="54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13" name="Google Shape;213;p28"/>
          <p:cNvSpPr txBox="1">
            <a:spLocks noGrp="1"/>
          </p:cNvSpPr>
          <p:nvPr>
            <p:ph type="title" idx="16"/>
          </p:nvPr>
        </p:nvSpPr>
        <p:spPr>
          <a:xfrm>
            <a:off x="6001025" y="2986625"/>
            <a:ext cx="2768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Implementations</a:t>
            </a:r>
            <a:endParaRPr sz="2500" b="1"/>
          </a:p>
        </p:txBody>
      </p:sp>
      <p:sp>
        <p:nvSpPr>
          <p:cNvPr id="214" name="Google Shape;214;p28"/>
          <p:cNvSpPr txBox="1">
            <a:spLocks noGrp="1"/>
          </p:cNvSpPr>
          <p:nvPr>
            <p:ph type="title"/>
          </p:nvPr>
        </p:nvSpPr>
        <p:spPr>
          <a:xfrm>
            <a:off x="922250" y="1329625"/>
            <a:ext cx="850500" cy="54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01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100" y="88325"/>
            <a:ext cx="6676726" cy="4873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7425" y="3302250"/>
            <a:ext cx="1452800" cy="133417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9"/>
          <p:cNvSpPr txBox="1">
            <a:spLocks noGrp="1"/>
          </p:cNvSpPr>
          <p:nvPr>
            <p:ph type="title"/>
          </p:nvPr>
        </p:nvSpPr>
        <p:spPr>
          <a:xfrm>
            <a:off x="-433425" y="1336125"/>
            <a:ext cx="427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Bellota Text"/>
                <a:ea typeface="Bellota Text"/>
                <a:cs typeface="Bellota Text"/>
                <a:sym typeface="Bellota Text"/>
              </a:rPr>
              <a:t>Introduction</a:t>
            </a:r>
            <a:endParaRPr sz="2600" b="1">
              <a:latin typeface="Bellota Text"/>
              <a:ea typeface="Bellota Text"/>
              <a:cs typeface="Bellota Text"/>
              <a:sym typeface="Bellota Text"/>
            </a:endParaRPr>
          </a:p>
        </p:txBody>
      </p:sp>
      <p:pic>
        <p:nvPicPr>
          <p:cNvPr id="222" name="Google Shape;222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3064364" y="2782926"/>
            <a:ext cx="1176886" cy="88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7171262">
            <a:off x="7167152" y="1513404"/>
            <a:ext cx="723996" cy="542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6758484" flipH="1">
            <a:off x="5779316" y="2069925"/>
            <a:ext cx="1214245" cy="910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30200" y="1869400"/>
            <a:ext cx="722918" cy="54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30"/>
          <p:cNvPicPr preferRelativeResize="0"/>
          <p:nvPr/>
        </p:nvPicPr>
        <p:blipFill rotWithShape="1">
          <a:blip r:embed="rId3">
            <a:alphaModFix/>
          </a:blip>
          <a:srcRect l="2231" t="7790" r="4788" b="4382"/>
          <a:stretch/>
        </p:blipFill>
        <p:spPr>
          <a:xfrm>
            <a:off x="410850" y="195737"/>
            <a:ext cx="8646520" cy="475202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0"/>
          <p:cNvSpPr txBox="1">
            <a:spLocks noGrp="1"/>
          </p:cNvSpPr>
          <p:nvPr>
            <p:ph type="title"/>
          </p:nvPr>
        </p:nvSpPr>
        <p:spPr>
          <a:xfrm>
            <a:off x="1698600" y="206675"/>
            <a:ext cx="574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Bellota Text"/>
                <a:ea typeface="Bellota Text"/>
                <a:cs typeface="Bellota Text"/>
                <a:sym typeface="Bellota Text"/>
              </a:rPr>
              <a:t>Technology</a:t>
            </a:r>
            <a:endParaRPr sz="2600">
              <a:latin typeface="Bellota Text"/>
              <a:ea typeface="Bellota Text"/>
              <a:cs typeface="Bellota Text"/>
              <a:sym typeface="Bellota Tex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latin typeface="Bellota Text"/>
              <a:ea typeface="Bellota Text"/>
              <a:cs typeface="Bellota Text"/>
              <a:sym typeface="Bellota Tex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/>
          <p:nvPr/>
        </p:nvSpPr>
        <p:spPr>
          <a:xfrm>
            <a:off x="667450" y="946475"/>
            <a:ext cx="75594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Bellota Text"/>
              <a:ea typeface="Bellota Text"/>
              <a:cs typeface="Bellota Text"/>
              <a:sym typeface="Bellota Text"/>
            </a:endParaRPr>
          </a:p>
          <a:p>
            <a:pPr marL="9144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Bellota Text"/>
              <a:ea typeface="Bellota Text"/>
              <a:cs typeface="Bellota Text"/>
              <a:sym typeface="Bellota Text"/>
            </a:endParaRPr>
          </a:p>
          <a:p>
            <a:pPr marL="914400" lvl="0" indent="-3238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llota Text"/>
              <a:buChar char="●"/>
            </a:pPr>
            <a:r>
              <a:rPr lang="en" sz="1500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MQTT</a:t>
            </a:r>
            <a:endParaRPr sz="1500">
              <a:solidFill>
                <a:schemeClr val="dk1"/>
              </a:solidFill>
              <a:latin typeface="Bellota Text"/>
              <a:ea typeface="Bellota Text"/>
              <a:cs typeface="Bellota Text"/>
              <a:sym typeface="Bellota Text"/>
            </a:endParaRPr>
          </a:p>
          <a:p>
            <a:pPr marL="9144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Bellota Text"/>
              <a:ea typeface="Bellota Text"/>
              <a:cs typeface="Bellota Text"/>
              <a:sym typeface="Bellota Text"/>
            </a:endParaRPr>
          </a:p>
          <a:p>
            <a:pPr marL="914400" lvl="0" indent="-3238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llota Text"/>
              <a:buChar char="●"/>
            </a:pPr>
            <a:r>
              <a:rPr lang="en" sz="1500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WI-FI</a:t>
            </a:r>
            <a:endParaRPr sz="1500">
              <a:solidFill>
                <a:schemeClr val="dk1"/>
              </a:solidFill>
              <a:latin typeface="Bellota Text"/>
              <a:ea typeface="Bellota Text"/>
              <a:cs typeface="Bellota Text"/>
              <a:sym typeface="Bellota Text"/>
            </a:endParaRPr>
          </a:p>
          <a:p>
            <a:pPr marL="9144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Bellota Text"/>
              <a:ea typeface="Bellota Text"/>
              <a:cs typeface="Bellota Text"/>
              <a:sym typeface="Bellota Text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Bellota Text"/>
              <a:ea typeface="Bellota Text"/>
              <a:cs typeface="Bellota Text"/>
              <a:sym typeface="Bellota Text"/>
            </a:endParaRPr>
          </a:p>
          <a:p>
            <a:pPr marL="9144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Bellota Text"/>
              <a:ea typeface="Bellota Text"/>
              <a:cs typeface="Bellota Text"/>
              <a:sym typeface="Bellota Text"/>
            </a:endParaRPr>
          </a:p>
          <a:p>
            <a:pPr marL="9144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Bellota Text"/>
              <a:ea typeface="Bellota Text"/>
              <a:cs typeface="Bellota Text"/>
              <a:sym typeface="Bellota Text"/>
            </a:endParaRPr>
          </a:p>
          <a:p>
            <a:pPr marL="4572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Bellota Text"/>
              <a:ea typeface="Bellota Text"/>
              <a:cs typeface="Bellota Text"/>
              <a:sym typeface="Bellota Text"/>
            </a:endParaRPr>
          </a:p>
        </p:txBody>
      </p:sp>
      <p:sp>
        <p:nvSpPr>
          <p:cNvPr id="237" name="Google Shape;237;p31"/>
          <p:cNvSpPr txBox="1"/>
          <p:nvPr/>
        </p:nvSpPr>
        <p:spPr>
          <a:xfrm>
            <a:off x="2621325" y="362500"/>
            <a:ext cx="4181700" cy="5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Communication Protocols</a:t>
            </a:r>
            <a:endParaRPr sz="2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 txBox="1">
            <a:spLocks noGrp="1"/>
          </p:cNvSpPr>
          <p:nvPr>
            <p:ph type="title"/>
          </p:nvPr>
        </p:nvSpPr>
        <p:spPr>
          <a:xfrm>
            <a:off x="1698600" y="438450"/>
            <a:ext cx="574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/>
              <a:t>Scenarios </a:t>
            </a:r>
            <a:endParaRPr/>
          </a:p>
        </p:txBody>
      </p:sp>
      <p:graphicFrame>
        <p:nvGraphicFramePr>
          <p:cNvPr id="243" name="Google Shape;243;p32"/>
          <p:cNvGraphicFramePr/>
          <p:nvPr/>
        </p:nvGraphicFramePr>
        <p:xfrm>
          <a:off x="1053100" y="1541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{FC754890-15E8-49B7-8FF4-BBCE9411E5A9}</a:tableStyleId>
              </a:tblPr>
              <a:tblGrid>
                <a:gridCol w="175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9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9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9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63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Requirements</a:t>
                      </a:r>
                      <a:endParaRPr sz="1900" b="1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900" b="1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Scenario 1</a:t>
                      </a:r>
                      <a:endParaRPr sz="2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900" b="1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Scenario 2</a:t>
                      </a:r>
                      <a:endParaRPr sz="2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900" b="1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Scenario 3</a:t>
                      </a:r>
                      <a:endParaRPr sz="2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Arduino uno wifi R2</a:t>
                      </a:r>
                      <a:endParaRPr sz="19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accen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Temperatur</a:t>
                      </a:r>
                      <a:endParaRPr sz="1900">
                        <a:solidFill>
                          <a:schemeClr val="accen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accen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Photoresistor</a:t>
                      </a:r>
                      <a:endParaRPr sz="1900">
                        <a:solidFill>
                          <a:schemeClr val="accen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accen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Smart phone</a:t>
                      </a:r>
                      <a:endParaRPr sz="1900">
                        <a:solidFill>
                          <a:schemeClr val="accen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Raspberry pi 3</a:t>
                      </a:r>
                      <a:endParaRPr sz="19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accen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Humidity</a:t>
                      </a:r>
                      <a:endParaRPr sz="1900">
                        <a:solidFill>
                          <a:schemeClr val="accen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accen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Servo motor</a:t>
                      </a:r>
                      <a:endParaRPr sz="1900">
                        <a:solidFill>
                          <a:schemeClr val="accen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accen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LED</a:t>
                      </a:r>
                      <a:endParaRPr sz="1900">
                        <a:solidFill>
                          <a:schemeClr val="accen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0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Sensors</a:t>
                      </a:r>
                      <a:endParaRPr sz="19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accen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Water</a:t>
                      </a:r>
                      <a:endParaRPr sz="1900">
                        <a:solidFill>
                          <a:schemeClr val="accen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900">
                          <a:solidFill>
                            <a:schemeClr val="accen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LED</a:t>
                      </a:r>
                      <a:endParaRPr sz="1900">
                        <a:solidFill>
                          <a:schemeClr val="accen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500">
                        <a:solidFill>
                          <a:schemeClr val="accen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3"/>
          <p:cNvSpPr txBox="1">
            <a:spLocks noGrp="1"/>
          </p:cNvSpPr>
          <p:nvPr>
            <p:ph type="title"/>
          </p:nvPr>
        </p:nvSpPr>
        <p:spPr>
          <a:xfrm>
            <a:off x="0" y="251250"/>
            <a:ext cx="925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Scenario 1: Monitoring Temperature/Humidity and water </a:t>
            </a:r>
            <a:r>
              <a:rPr lang="en"/>
              <a:t>level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49" name="Google Shape;24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700" y="1011150"/>
            <a:ext cx="6516225" cy="379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4"/>
          <p:cNvSpPr txBox="1">
            <a:spLocks noGrp="1"/>
          </p:cNvSpPr>
          <p:nvPr>
            <p:ph type="title"/>
          </p:nvPr>
        </p:nvSpPr>
        <p:spPr>
          <a:xfrm>
            <a:off x="1175700" y="438450"/>
            <a:ext cx="679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Scenario 1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55" name="Google Shape;25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25" y="1387050"/>
            <a:ext cx="4226652" cy="2516975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56" name="Google Shape;25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7050" y="1354925"/>
            <a:ext cx="4110550" cy="2534061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4"/>
          <p:cNvSpPr txBox="1"/>
          <p:nvPr/>
        </p:nvSpPr>
        <p:spPr>
          <a:xfrm>
            <a:off x="534400" y="4186050"/>
            <a:ext cx="31617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Implementation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8" name="Google Shape;258;p34"/>
          <p:cNvSpPr txBox="1"/>
          <p:nvPr/>
        </p:nvSpPr>
        <p:spPr>
          <a:xfrm>
            <a:off x="5225150" y="4111850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Output(Subscriber)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"/>
          <p:cNvSpPr txBox="1">
            <a:spLocks noGrp="1"/>
          </p:cNvSpPr>
          <p:nvPr>
            <p:ph type="title"/>
          </p:nvPr>
        </p:nvSpPr>
        <p:spPr>
          <a:xfrm>
            <a:off x="1698600" y="438450"/>
            <a:ext cx="574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 1</a:t>
            </a: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5B0C89-1C23-190D-80C6-1D794E86D24D}"/>
              </a:ext>
            </a:extLst>
          </p:cNvPr>
          <p:cNvSpPr txBox="1"/>
          <p:nvPr/>
        </p:nvSpPr>
        <p:spPr>
          <a:xfrm>
            <a:off x="2286000" y="2309881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dirty="0"/>
              <a:t>https://docs.google.com/presentation/d/1bnIOXp3jjrVgozw8oYwH33jjW0aOwu85GynzHD9OaL4/edit#slide=id.p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nimalist Project Proposal by Slidesgo">
  <a:themeElements>
    <a:clrScheme name="Simple Light">
      <a:dk1>
        <a:srgbClr val="000000"/>
      </a:dk1>
      <a:lt1>
        <a:srgbClr val="FFFFFF"/>
      </a:lt1>
      <a:dk2>
        <a:srgbClr val="D9D9D9"/>
      </a:dk2>
      <a:lt2>
        <a:srgbClr val="B6D7A8"/>
      </a:lt2>
      <a:accent1>
        <a:srgbClr val="434343"/>
      </a:accent1>
      <a:accent2>
        <a:srgbClr val="FFFFFF"/>
      </a:accent2>
      <a:accent3>
        <a:srgbClr val="B6D7A8"/>
      </a:accent3>
      <a:accent4>
        <a:srgbClr val="000000"/>
      </a:accent4>
      <a:accent5>
        <a:srgbClr val="FFFFFF"/>
      </a:accent5>
      <a:accent6>
        <a:srgbClr val="0000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</Words>
  <Application>Microsoft Office PowerPoint</Application>
  <PresentationFormat>On-screen Show (16:9)</PresentationFormat>
  <Paragraphs>68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Calibri</vt:lpstr>
      <vt:lpstr>Montserrat Light</vt:lpstr>
      <vt:lpstr>Poppins Light</vt:lpstr>
      <vt:lpstr>Bellota Text</vt:lpstr>
      <vt:lpstr>Poppins</vt:lpstr>
      <vt:lpstr>Proxima Nova</vt:lpstr>
      <vt:lpstr>Nunito</vt:lpstr>
      <vt:lpstr>Arial</vt:lpstr>
      <vt:lpstr>Muli</vt:lpstr>
      <vt:lpstr>Poppins ExtraBold</vt:lpstr>
      <vt:lpstr>Minimalist Project Proposal by Slidesgo</vt:lpstr>
      <vt:lpstr>Smart Greenhouse System using IOT</vt:lpstr>
      <vt:lpstr>Introduction</vt:lpstr>
      <vt:lpstr>Introduction</vt:lpstr>
      <vt:lpstr>Technology </vt:lpstr>
      <vt:lpstr>PowerPoint Presentation</vt:lpstr>
      <vt:lpstr>Scenarios </vt:lpstr>
      <vt:lpstr>Scenario 1: Monitoring Temperature/Humidity and water level</vt:lpstr>
      <vt:lpstr>Scenario 1</vt:lpstr>
      <vt:lpstr>Simulation 1</vt:lpstr>
      <vt:lpstr>Senario 2: Autonomous LED and Motor control</vt:lpstr>
      <vt:lpstr>Scenario 2</vt:lpstr>
      <vt:lpstr>Simulation 2</vt:lpstr>
      <vt:lpstr>PowerPoint Presentation</vt:lpstr>
      <vt:lpstr>PowerPoint Presentation</vt:lpstr>
      <vt:lpstr>Project Implementation </vt:lpstr>
      <vt:lpstr>PowerPoint Presentation</vt:lpstr>
      <vt:lpstr>Alternative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Greenhouse System using IOT</dc:title>
  <cp:lastModifiedBy>Evrard Leuteu</cp:lastModifiedBy>
  <cp:revision>2</cp:revision>
  <dcterms:modified xsi:type="dcterms:W3CDTF">2022-06-28T21:50:59Z</dcterms:modified>
</cp:coreProperties>
</file>