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Bellota Tex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  <p:embeddedFont>
      <p:font typeface="Poppins Light" panose="00000400000000000000" pitchFamily="2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54890-15E8-49B7-8FF4-BBCE9411E5A9}">
  <a:tblStyle styleId="{FC754890-15E8-49B7-8FF4-BBCE9411E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884e9a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a884e9a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a884e9aa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a884e9aa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a884e9aaa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a884e9aaa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884e9aaa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a884e9aaa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a884e9aaa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a884e9aaa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cd1afa6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cd1afa6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a79f1ba4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a79f1ba4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8948dac1f_0_4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8948dac1f_0_4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368d568e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368d568e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885ec9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a885ec9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884e9aa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a884e9aa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8948dac1f_0_4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8948dac1f_0_4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a884e9aa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a884e9aa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8948dac1f_0_3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8948dac1f_0_3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8948dac1f_0_3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8948dac1f_0_3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273275"/>
            <a:ext cx="9143932" cy="2870256"/>
          </a:xfrm>
          <a:custGeom>
            <a:avLst/>
            <a:gdLst/>
            <a:ahLst/>
            <a:cxnLst/>
            <a:rect l="l" t="t" r="r" b="b"/>
            <a:pathLst>
              <a:path w="88817" h="31977" extrusionOk="0">
                <a:moveTo>
                  <a:pt x="0" y="0"/>
                </a:moveTo>
                <a:lnTo>
                  <a:pt x="0" y="31976"/>
                </a:lnTo>
                <a:lnTo>
                  <a:pt x="88816" y="31976"/>
                </a:lnTo>
                <a:lnTo>
                  <a:pt x="88816" y="0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51477" y="0"/>
            <a:ext cx="1292507" cy="5143499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000" y="-9625"/>
            <a:ext cx="732366" cy="2282901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39375" y="2357450"/>
            <a:ext cx="5971800" cy="13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Light"/>
              <a:buNone/>
              <a:defRPr sz="6000" b="0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91875" y="4157100"/>
            <a:ext cx="45300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90750" y="4593925"/>
            <a:ext cx="6761100" cy="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82025"/>
            <a:ext cx="85206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8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962150" y="2894750"/>
            <a:ext cx="52197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1"/>
          <p:cNvCxnSpPr/>
          <p:nvPr/>
        </p:nvCxnSpPr>
        <p:spPr>
          <a:xfrm rot="10800000">
            <a:off x="-28300" y="40491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1"/>
          <p:cNvCxnSpPr/>
          <p:nvPr/>
        </p:nvCxnSpPr>
        <p:spPr>
          <a:xfrm rot="10800000">
            <a:off x="6071950" y="108765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>
            <a:spLocks noGrp="1"/>
          </p:cNvSpPr>
          <p:nvPr>
            <p:ph type="title" hasCustomPrompt="1"/>
          </p:nvPr>
        </p:nvSpPr>
        <p:spPr>
          <a:xfrm>
            <a:off x="922250" y="1329625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/>
          </p:nvPr>
        </p:nvSpPr>
        <p:spPr>
          <a:xfrm>
            <a:off x="1915700" y="115515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915700" y="1488607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901550" y="2433200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/>
          </p:nvPr>
        </p:nvSpPr>
        <p:spPr>
          <a:xfrm>
            <a:off x="1915700" y="2258724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1915700" y="2592182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901550" y="3536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/>
          </p:nvPr>
        </p:nvSpPr>
        <p:spPr>
          <a:xfrm>
            <a:off x="1915700" y="336230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1915700" y="3695757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 hasCustomPrompt="1"/>
          </p:nvPr>
        </p:nvSpPr>
        <p:spPr>
          <a:xfrm>
            <a:off x="4904024" y="132962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/>
          </p:nvPr>
        </p:nvSpPr>
        <p:spPr>
          <a:xfrm>
            <a:off x="5959550" y="115515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959546" y="148861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4024" y="2433200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/>
          </p:nvPr>
        </p:nvSpPr>
        <p:spPr>
          <a:xfrm>
            <a:off x="5959550" y="2258724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5959546" y="259218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 hasCustomPrompt="1"/>
          </p:nvPr>
        </p:nvSpPr>
        <p:spPr>
          <a:xfrm>
            <a:off x="4904024" y="3536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/>
          </p:nvPr>
        </p:nvSpPr>
        <p:spPr>
          <a:xfrm>
            <a:off x="5959550" y="3362300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5959546" y="369576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TWO_COLUMNS_1_1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3450" y="1145126"/>
            <a:ext cx="7697100" cy="3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Poppins"/>
              <a:buAutoNum type="arabicPeriod"/>
              <a:defRPr sz="13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uli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Muli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1800"/>
              <a:buNone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2622900" y="2942750"/>
            <a:ext cx="38982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353150" y="1863850"/>
            <a:ext cx="6437700" cy="9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-28300" y="40491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6071950" y="108765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6"/>
          <p:cNvCxnSpPr/>
          <p:nvPr/>
        </p:nvCxnSpPr>
        <p:spPr>
          <a:xfrm rot="10800000">
            <a:off x="5607575" y="3330700"/>
            <a:ext cx="3572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25" y="2434475"/>
            <a:ext cx="5050129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703900" y="-11900"/>
            <a:ext cx="1451134" cy="2446376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5563500" y="2638976"/>
            <a:ext cx="28080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5607575" y="3526525"/>
            <a:ext cx="25002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 rot="10800000">
            <a:off x="0" y="3330700"/>
            <a:ext cx="3572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/>
          <p:nvPr/>
        </p:nvSpPr>
        <p:spPr>
          <a:xfrm>
            <a:off x="4093875" y="2434475"/>
            <a:ext cx="5050129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11900" y="-14275"/>
            <a:ext cx="1448662" cy="2448752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55425" y="2638363"/>
            <a:ext cx="2808000" cy="5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493150" y="3526525"/>
            <a:ext cx="2170200" cy="10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5400000">
            <a:off x="7645104" y="3637181"/>
            <a:ext cx="421627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1233625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1233625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3"/>
          </p:nvPr>
        </p:nvSpPr>
        <p:spPr>
          <a:xfrm>
            <a:off x="3590850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3590850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5"/>
          </p:nvPr>
        </p:nvSpPr>
        <p:spPr>
          <a:xfrm>
            <a:off x="5948075" y="2895525"/>
            <a:ext cx="19623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6"/>
          </p:nvPr>
        </p:nvSpPr>
        <p:spPr>
          <a:xfrm>
            <a:off x="5948075" y="3347150"/>
            <a:ext cx="1962300" cy="7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ONE_COLUMN_TEXT_2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4502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721600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3"/>
          </p:nvPr>
        </p:nvSpPr>
        <p:spPr>
          <a:xfrm>
            <a:off x="262168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4"/>
          </p:nvPr>
        </p:nvSpPr>
        <p:spPr>
          <a:xfrm>
            <a:off x="2798233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4698315" y="2931900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4874867" y="3256675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7"/>
          </p:nvPr>
        </p:nvSpPr>
        <p:spPr>
          <a:xfrm>
            <a:off x="6774975" y="2937656"/>
            <a:ext cx="18240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8"/>
          </p:nvPr>
        </p:nvSpPr>
        <p:spPr>
          <a:xfrm>
            <a:off x="6951500" y="3262450"/>
            <a:ext cx="1470900" cy="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noFill/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 rot="10800000">
            <a:off x="5145075" y="42539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85750" y="2287150"/>
            <a:ext cx="2799000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Light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817913" y="3370900"/>
            <a:ext cx="24669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560400" y="1692600"/>
            <a:ext cx="17154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2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993450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991900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 idx="3"/>
          </p:nvPr>
        </p:nvSpPr>
        <p:spPr>
          <a:xfrm>
            <a:off x="3597017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4"/>
          </p:nvPr>
        </p:nvSpPr>
        <p:spPr>
          <a:xfrm>
            <a:off x="3595475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 idx="5"/>
          </p:nvPr>
        </p:nvSpPr>
        <p:spPr>
          <a:xfrm>
            <a:off x="6188256" y="2109826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6"/>
          </p:nvPr>
        </p:nvSpPr>
        <p:spPr>
          <a:xfrm>
            <a:off x="6186723" y="2390349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7"/>
          </p:nvPr>
        </p:nvSpPr>
        <p:spPr>
          <a:xfrm>
            <a:off x="993450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8"/>
          </p:nvPr>
        </p:nvSpPr>
        <p:spPr>
          <a:xfrm>
            <a:off x="991900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9"/>
          </p:nvPr>
        </p:nvSpPr>
        <p:spPr>
          <a:xfrm>
            <a:off x="3597017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3"/>
          </p:nvPr>
        </p:nvSpPr>
        <p:spPr>
          <a:xfrm>
            <a:off x="3595475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14"/>
          </p:nvPr>
        </p:nvSpPr>
        <p:spPr>
          <a:xfrm>
            <a:off x="6188256" y="3904728"/>
            <a:ext cx="1962300" cy="2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5"/>
          </p:nvPr>
        </p:nvSpPr>
        <p:spPr>
          <a:xfrm>
            <a:off x="6186723" y="4185225"/>
            <a:ext cx="1962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2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2537429" y="1981958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2537424" y="2620057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3"/>
          </p:nvPr>
        </p:nvSpPr>
        <p:spPr>
          <a:xfrm>
            <a:off x="4318187" y="1981958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4"/>
          </p:nvPr>
        </p:nvSpPr>
        <p:spPr>
          <a:xfrm>
            <a:off x="4318183" y="2620057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 rot="5400000">
            <a:off x="7649866" y="3632418"/>
            <a:ext cx="412101" cy="261006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5"/>
          <p:cNvCxnSpPr/>
          <p:nvPr/>
        </p:nvCxnSpPr>
        <p:spPr>
          <a:xfrm rot="10800000">
            <a:off x="5348600" y="4878400"/>
            <a:ext cx="30720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5463800" y="2162700"/>
            <a:ext cx="2756700" cy="5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5463800" y="2676150"/>
            <a:ext cx="29571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6"/>
          <p:cNvCxnSpPr/>
          <p:nvPr/>
        </p:nvCxnSpPr>
        <p:spPr>
          <a:xfrm rot="10800000">
            <a:off x="3775150" y="1323850"/>
            <a:ext cx="36855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6"/>
          <p:cNvSpPr/>
          <p:nvPr/>
        </p:nvSpPr>
        <p:spPr>
          <a:xfrm>
            <a:off x="7440100" y="0"/>
            <a:ext cx="1703909" cy="5143499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226425" y="655600"/>
            <a:ext cx="36648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215600" y="3211800"/>
            <a:ext cx="33939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"/>
          </p:nvPr>
        </p:nvSpPr>
        <p:spPr>
          <a:xfrm>
            <a:off x="1226425" y="1505375"/>
            <a:ext cx="36648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>
            <a:off x="4096800" y="2255225"/>
            <a:ext cx="50472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3428999" y="4967075"/>
            <a:ext cx="5715061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766225" y="1533600"/>
            <a:ext cx="42123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4160800" y="2423975"/>
            <a:ext cx="3817800" cy="9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1652350" y="3436275"/>
            <a:ext cx="23271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615150" y="3890300"/>
            <a:ext cx="2401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164549" y="3436275"/>
            <a:ext cx="23271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9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27348" y="3890300"/>
            <a:ext cx="2401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67075"/>
            <a:ext cx="9143960" cy="176424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967075"/>
            <a:ext cx="4572028" cy="176424"/>
          </a:xfrm>
          <a:custGeom>
            <a:avLst/>
            <a:gdLst/>
            <a:ahLst/>
            <a:cxnLst/>
            <a:rect l="l" t="t" r="r" b="b"/>
            <a:pathLst>
              <a:path w="41157" h="1581" extrusionOk="0">
                <a:moveTo>
                  <a:pt x="1" y="0"/>
                </a:moveTo>
                <a:lnTo>
                  <a:pt x="41157" y="0"/>
                </a:lnTo>
                <a:lnTo>
                  <a:pt x="41157" y="1581"/>
                </a:lnTo>
                <a:lnTo>
                  <a:pt x="1" y="1581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>
            <a:off x="992900" y="4155825"/>
            <a:ext cx="5369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050" y="2176525"/>
            <a:ext cx="2808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14050" y="2652150"/>
            <a:ext cx="4455000" cy="11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 rot="10800000">
            <a:off x="0" y="2764375"/>
            <a:ext cx="68061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0" y="4247275"/>
            <a:ext cx="9143960" cy="896225"/>
          </a:xfrm>
          <a:custGeom>
            <a:avLst/>
            <a:gdLst/>
            <a:ahLst/>
            <a:cxnLst/>
            <a:rect l="l" t="t" r="r" b="b"/>
            <a:pathLst>
              <a:path w="82404" h="1581" extrusionOk="0">
                <a:moveTo>
                  <a:pt x="1" y="0"/>
                </a:moveTo>
                <a:lnTo>
                  <a:pt x="1" y="1581"/>
                </a:lnTo>
                <a:lnTo>
                  <a:pt x="82404" y="1581"/>
                </a:lnTo>
                <a:lnTo>
                  <a:pt x="8240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716675" y="1818225"/>
            <a:ext cx="65058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66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716675" y="2764375"/>
            <a:ext cx="6089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51800" y="1576500"/>
            <a:ext cx="33426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523975" y="2024450"/>
            <a:ext cx="38967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 b="1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270275" y="2601800"/>
            <a:ext cx="41445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0"/>
          <p:cNvCxnSpPr/>
          <p:nvPr/>
        </p:nvCxnSpPr>
        <p:spPr>
          <a:xfrm rot="10800000">
            <a:off x="12975" y="859175"/>
            <a:ext cx="5323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0"/>
          <p:cNvSpPr/>
          <p:nvPr/>
        </p:nvSpPr>
        <p:spPr>
          <a:xfrm>
            <a:off x="8731900" y="0"/>
            <a:ext cx="412101" cy="5143494"/>
          </a:xfrm>
          <a:custGeom>
            <a:avLst/>
            <a:gdLst/>
            <a:ahLst/>
            <a:cxnLst/>
            <a:rect l="l" t="t" r="r" b="b"/>
            <a:pathLst>
              <a:path w="5108" h="21126" extrusionOk="0">
                <a:moveTo>
                  <a:pt x="1" y="1"/>
                </a:moveTo>
                <a:lnTo>
                  <a:pt x="5107" y="1"/>
                </a:lnTo>
                <a:lnTo>
                  <a:pt x="5107" y="21126"/>
                </a:lnTo>
                <a:lnTo>
                  <a:pt x="1" y="21126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816400" y="1182200"/>
            <a:ext cx="26034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350" y="44502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ota Text"/>
              <a:buNone/>
              <a:defRPr sz="28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350" y="1752375"/>
            <a:ext cx="5746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images/search?view=detailV2&amp;ccid=ZNjM%2b7Fg&amp;id=358A489A373E4F3D14FB863EB35331B80C7AEA29&amp;thid=OIP.ZNjM-7Fg0t7tMtxK1xr-EQHaJ7&amp;mediaurl=https%3a%2f%2fcdn.booredatwork.com%2fwp-content%2fuploads%2f2015%2f09%2f09004844%2fCree-LED-Bulb-LIT_NEWLOGOfinal_mr-scaled.jpg&amp;cdnurl=https%3a%2f%2fth.bing.com%2fth%2fid%2fR.64d8ccfbb160d2deed32dc4ad71afe11%3frik%3dKep6DLgxU7M%252bhg%26pid%3dImgRaw%26r%3d0&amp;exph=2560&amp;expw=1910&amp;q=led&amp;simid=608026546091219475&amp;FORM=IRPRST&amp;ck=C54E321203E73F8DA3186BB76D36480D&amp;selectedIndex=84&amp;ajaxhist=0&amp;ajaxserp=0" TargetMode="External"/><Relationship Id="rId3" Type="http://schemas.openxmlformats.org/officeDocument/2006/relationships/hyperlink" Target="https://www.bing.com/images/search?view=detailV2&amp;ccid=Mydkhl0A&amp;id=8AA7E0C3AA4FA6AE038BF4BDA3DA62EF8A358AC7&amp;thid=OIP.Mydkhl0AW3QEPAB9FkR46AHaHa&amp;mediaurl=https%3a%2f%2fcdn.onlinewebfonts.com%2fsvg%2fimg_337050.png&amp;cdnurl=https%3a%2f%2fth.bing.com%2fth%2fid%2fR.332764865d005b74043c007d164478e8%3frik%3dx4o1iu9i2qO99A%26pid%3dImgRaw%26r%3d0&amp;exph=980&amp;expw=980&amp;q=user&amp;simid=608050408932988157&amp;FORM=IRPRST&amp;ck=08AA57308C47415F410395F4EF24B083&amp;selectedIndex=11&amp;ajaxhist=0&amp;ajaxserp=0" TargetMode="External"/><Relationship Id="rId7" Type="http://schemas.openxmlformats.org/officeDocument/2006/relationships/hyperlink" Target="https://www.bing.com/images/search?view=detailV2&amp;ccid=OivCz0Vr&amp;id=90B99548C786FED163CC33107195E5880A13CA19&amp;thid=OIP.OivCz0VroOeMLCAATmygXgHaHa&amp;mediaurl=https%3a%2f%2fwww.flyrobo.in%2fimage%2fcache%2fcatalog%2fdht11-temperature-and-humidity-sensor-module-with-led%2fdht11-temperature-and-humidity-sensor-module-with-led2-1100x1100w.jpeg&amp;cdnurl=https%3a%2f%2fth.bing.com%2fth%2fid%2fR.3a2bc2cf456ba0e78c2c20004e6ca05e%3frik%3dGcoTCojllXEQMw%26pid%3dImgRaw%26r%3d0&amp;exph=1100&amp;expw=1100&amp;q=ledtemperature+sensor&amp;simid=607988883531516193&amp;FORM=IRPRST&amp;ck=BD2A9C296888D4085C1B6E4F9262D8A6&amp;selectedIndex=18&amp;ajaxhist=0&amp;ajaxserp=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ing.com/images/search?view=detailV2&amp;ccid=ldODX791&amp;id=5E866780A70D954C537EA724BE48934BDFBF5A02&amp;thid=OIP.ldODX791ejc2gxfGPujc4QHaHa&amp;mediaurl=https%3a%2f%2fi.ebayimg.com%2fimages%2fi%2f381374758015-0-1%2fs-l1000.jpg&amp;cdnurl=https%3a%2f%2fth.bing.com%2fth%2fid%2fR.95d3835fbf757a37368317c63ee8dce1%3frik%3dAlq%252f30uTSL4kpw%26pid%3dImgRaw%26r%3d0&amp;exph=1000&amp;expw=1000&amp;q=water+level+sensor&amp;simid=608016513047461989&amp;FORM=IRPRST&amp;ck=C8BCD1EC102DBF6DD374FF2471625802&amp;selectedIndex=4&amp;ajaxhist=0&amp;ajaxserp=0" TargetMode="External"/><Relationship Id="rId5" Type="http://schemas.openxmlformats.org/officeDocument/2006/relationships/hyperlink" Target="https://www.bing.com/images/search?view=detailV2&amp;ccid=M3QryJXl&amp;id=E80768A3E4AF757053864A41C99475D4C29C587F&amp;thid=OIP.M3QryJXlSiflBy0RiJyviAHaHG&amp;mediaurl=https%3a%2f%2fth.bing.com%2fth%2fid%2fR.33742bc895e54a27e5072d11889caf88%3frik%3df1icwtR1lMlBSg%26riu%3dhttp%253a%252f%252fmlm-s1-p.mlstatic.com%252f827506-MLM31728327426_082019-O.jpg%26ehk%3dTBEhDAbP0qoazE%252bz%252bmTv%252b%252fxwRkqc0DzyY5mibL%252fK%252f10%253d%26risl%3d%26pid%3dImgRaw%26r%3d0%26sres%3d1%26sresct%3d1%26srh%3d799%26srw%3d835&amp;exph=479&amp;expw=500&amp;q=servo+motorsensor&amp;simid=608019811585570108&amp;FORM=IRPRST&amp;ck=C3ECAD83E35D439D910327F7BFA1AAC6&amp;selectedIndex=82&amp;ajaxhist=0&amp;ajaxserp=0" TargetMode="External"/><Relationship Id="rId4" Type="http://schemas.openxmlformats.org/officeDocument/2006/relationships/hyperlink" Target="https://www.bing.com/images/search?view=detailV2&amp;ccid=ZwauASYI&amp;id=3E1060F749B62953854858D2D922396749ACC7DB&amp;thid=OIP.ZwauASYIgit4Qyq9-h7xagHaHa&amp;mediaurl=https%3a%2f%2fwww.botshop.co.za%2fwp-content%2fuploads%2f2016%2f09%2fPhotoresistor-LDR-4-7kOhm-5mm-Diameter-1.png&amp;cdnurl=https%3a%2f%2fth.bing.com%2fth%2fid%2fR.6706ae012608822b78432abdfa1ef16a%3frik%3d28esSWc5ItnSWA%26pid%3dImgRaw%26r%3d0%26sres%3d1%26sresct%3d1%26srh%3d800%26srw%3d800&amp;exph=500&amp;expw=500&amp;q=photo+resistorsensor&amp;simid=608016229586192071&amp;FORM=IRPRST&amp;ck=ADB861A75B27D092A7B6218E93D72857&amp;selectedIndex=57&amp;ajaxhist=0&amp;ajaxserp=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ctrTitle"/>
          </p:nvPr>
        </p:nvSpPr>
        <p:spPr>
          <a:xfrm>
            <a:off x="809450" y="644800"/>
            <a:ext cx="5971800" cy="3319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Smart Greenhouse System using IOT</a:t>
            </a:r>
            <a:endParaRPr dirty="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1"/>
          </p:nvPr>
        </p:nvSpPr>
        <p:spPr>
          <a:xfrm>
            <a:off x="809450" y="4171750"/>
            <a:ext cx="16083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Amit Chakma</a:t>
            </a:r>
            <a:endParaRPr dirty="0"/>
          </a:p>
        </p:txBody>
      </p:sp>
      <p:sp>
        <p:nvSpPr>
          <p:cNvPr id="195" name="Google Shape;195;p27"/>
          <p:cNvSpPr txBox="1"/>
          <p:nvPr/>
        </p:nvSpPr>
        <p:spPr>
          <a:xfrm>
            <a:off x="2417750" y="4105000"/>
            <a:ext cx="172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Evrad Leuteu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912575" y="4120450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912575" y="4097350"/>
            <a:ext cx="156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Jires Donfack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480375" y="4097350"/>
            <a:ext cx="212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Aditya Kumar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 rotWithShape="1">
          <a:blip r:embed="rId3">
            <a:alphaModFix/>
          </a:blip>
          <a:srcRect l="1739" t="4686" b="4659"/>
          <a:stretch/>
        </p:blipFill>
        <p:spPr>
          <a:xfrm>
            <a:off x="805213" y="996300"/>
            <a:ext cx="7533576" cy="3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852375" y="512650"/>
            <a:ext cx="7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Senario 2: Autonomous LED and Motor control</a:t>
            </a: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1175700" y="117075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Scenario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5" y="689775"/>
            <a:ext cx="4786585" cy="32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00" y="689775"/>
            <a:ext cx="2326650" cy="3288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1068775" y="41712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546925" y="4245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Output(Subscriber)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2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CB66D-5DDA-F411-C220-3DC657B10C25}"/>
              </a:ext>
            </a:extLst>
          </p:cNvPr>
          <p:cNvSpPr txBox="1"/>
          <p:nvPr/>
        </p:nvSpPr>
        <p:spPr>
          <a:xfrm>
            <a:off x="2286000" y="230988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https://docs.google.com/presentation/d/1bnIOXp3jjrVgozw8oYwH33jjW0aOwu85GynzHD9OaL4/edit?usp=sharing</a:t>
            </a:r>
            <a:endParaRPr lang="en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169400" y="208425"/>
            <a:ext cx="856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Scenario 3: Controlling a LED</a:t>
            </a:r>
            <a:endParaRPr sz="2600" b="1" dirty="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0" y="838850"/>
            <a:ext cx="8650665" cy="4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00" y="585000"/>
            <a:ext cx="6335263" cy="42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0" y="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Senario 3: Simulation</a:t>
            </a:r>
            <a:endParaRPr sz="2600" b="1" dirty="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>
            <a:spLocks noGrp="1"/>
          </p:cNvSpPr>
          <p:nvPr>
            <p:ph type="title"/>
          </p:nvPr>
        </p:nvSpPr>
        <p:spPr>
          <a:xfrm>
            <a:off x="1467100" y="298925"/>
            <a:ext cx="68955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Project Implementation</a:t>
            </a:r>
            <a:r>
              <a:rPr lang="en" dirty="0"/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3" name="Google Shape;303;p41"/>
          <p:cNvSpPr txBox="1">
            <a:spLocks noGrp="1"/>
          </p:cNvSpPr>
          <p:nvPr>
            <p:ph type="subTitle" idx="1"/>
          </p:nvPr>
        </p:nvSpPr>
        <p:spPr>
          <a:xfrm>
            <a:off x="3756000" y="2173825"/>
            <a:ext cx="3896700" cy="3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Key Elements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2"/>
          </p:nvPr>
        </p:nvSpPr>
        <p:spPr>
          <a:xfrm>
            <a:off x="2837450" y="2399800"/>
            <a:ext cx="32700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n" dirty="0">
                <a:solidFill>
                  <a:schemeClr val="accent1"/>
                </a:solidFill>
              </a:rPr>
              <a:t>Sensor Node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</a:rPr>
              <a:t>Raspberry Pi</a:t>
            </a:r>
            <a:endParaRPr dirty="0">
              <a:solidFill>
                <a:schemeClr val="accent1"/>
              </a:solidFill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</a:rPr>
              <a:t>Digital Device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05" name="Google Shape;305;p41"/>
          <p:cNvCxnSpPr/>
          <p:nvPr/>
        </p:nvCxnSpPr>
        <p:spPr>
          <a:xfrm rot="10800000">
            <a:off x="413400" y="4145775"/>
            <a:ext cx="334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42"/>
          <p:cNvCxnSpPr/>
          <p:nvPr/>
        </p:nvCxnSpPr>
        <p:spPr>
          <a:xfrm rot="10800000">
            <a:off x="413400" y="4145775"/>
            <a:ext cx="334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50" y="152400"/>
            <a:ext cx="6378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Alternative Resources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body" idx="4294967295"/>
          </p:nvPr>
        </p:nvSpPr>
        <p:spPr>
          <a:xfrm>
            <a:off x="723400" y="1155825"/>
            <a:ext cx="4609200" cy="2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PHOTOS: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References Images: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- Bing images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resistor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servo motorsensor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water level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ledtemperature sensor - Bing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300"/>
              <a:buFont typeface="Proxima Nova"/>
              <a:buChar char="●"/>
            </a:pPr>
            <a:r>
              <a:rPr lang="en" b="1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 - Bing</a:t>
            </a:r>
            <a:endParaRPr sz="13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4924724" y="11673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4924724" y="26862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922250" y="1175125"/>
            <a:ext cx="850500" cy="8505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922250" y="2686275"/>
            <a:ext cx="850500" cy="85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/>
          </p:nvPr>
        </p:nvSpPr>
        <p:spPr>
          <a:xfrm>
            <a:off x="1882500" y="1433725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Introduction</a:t>
            </a:r>
            <a:endParaRPr sz="2500" b="1" dirty="0"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6"/>
          </p:nvPr>
        </p:nvSpPr>
        <p:spPr>
          <a:xfrm>
            <a:off x="901550" y="2840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7"/>
          </p:nvPr>
        </p:nvSpPr>
        <p:spPr>
          <a:xfrm>
            <a:off x="1915700" y="2882525"/>
            <a:ext cx="21726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Scenarios</a:t>
            </a:r>
            <a:endParaRPr sz="2500" b="1" dirty="0"/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9"/>
          </p:nvPr>
        </p:nvSpPr>
        <p:spPr>
          <a:xfrm>
            <a:off x="4904024" y="132962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13"/>
          </p:nvPr>
        </p:nvSpPr>
        <p:spPr>
          <a:xfrm>
            <a:off x="6001025" y="1425975"/>
            <a:ext cx="24648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Technology</a:t>
            </a:r>
            <a:endParaRPr sz="2500" b="1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15"/>
          </p:nvPr>
        </p:nvSpPr>
        <p:spPr>
          <a:xfrm>
            <a:off x="4904024" y="2840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16"/>
          </p:nvPr>
        </p:nvSpPr>
        <p:spPr>
          <a:xfrm>
            <a:off x="6001025" y="2986625"/>
            <a:ext cx="2768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Implementations</a:t>
            </a:r>
            <a:endParaRPr sz="2500" b="1"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922250" y="1329625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00" y="88325"/>
            <a:ext cx="6676726" cy="487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425" y="3302250"/>
            <a:ext cx="1452800" cy="1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-433425" y="1336125"/>
            <a:ext cx="42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llota Text"/>
                <a:ea typeface="Bellota Text"/>
                <a:cs typeface="Bellota Text"/>
                <a:sym typeface="Bellota Text"/>
              </a:rPr>
              <a:t>Introduction</a:t>
            </a:r>
            <a:endParaRPr sz="2600" b="1"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064364" y="2782926"/>
            <a:ext cx="1176886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171262">
            <a:off x="7167152" y="1513404"/>
            <a:ext cx="723996" cy="54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758484" flipH="1">
            <a:off x="5779316" y="2069925"/>
            <a:ext cx="1214245" cy="91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0200" y="1869400"/>
            <a:ext cx="722918" cy="5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l="2231" t="7790" r="4788" b="4382"/>
          <a:stretch/>
        </p:blipFill>
        <p:spPr>
          <a:xfrm>
            <a:off x="410850" y="195737"/>
            <a:ext cx="8646520" cy="47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698600" y="206675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Bellota Text"/>
                <a:ea typeface="Bellota Text"/>
                <a:cs typeface="Bellota Text"/>
                <a:sym typeface="Bellota Text"/>
              </a:rPr>
              <a:t>Technology</a:t>
            </a:r>
            <a:endParaRPr sz="2600">
              <a:latin typeface="Bellota Text"/>
              <a:ea typeface="Bellota Text"/>
              <a:cs typeface="Bellota Text"/>
              <a:sym typeface="Bellota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667450" y="946475"/>
            <a:ext cx="7559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llota Text"/>
              <a:buChar char="●"/>
            </a:pPr>
            <a:r>
              <a:rPr lang="en" sz="15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MQTT</a:t>
            </a: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llota Text"/>
              <a:buChar char="●"/>
            </a:pPr>
            <a:r>
              <a:rPr lang="en" sz="15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WI-FI</a:t>
            </a: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621325" y="362500"/>
            <a:ext cx="41817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Communication Protocols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Scenarios </a:t>
            </a:r>
            <a:endParaRPr/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1053100" y="154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{FC754890-15E8-49B7-8FF4-BBCE9411E5A9}</a:tableStyleId>
              </a:tblPr>
              <a:tblGrid>
                <a:gridCol w="17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Requirements</a:t>
                      </a:r>
                      <a:endParaRPr sz="1900"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1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2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Scenario 3</a:t>
                      </a:r>
                      <a:endParaRPr sz="2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Arduino uno wifi R2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Temperatur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Photoresistor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Smart phone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Raspberry pi 3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Humidity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Servo motor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LED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Sensors</a:t>
                      </a:r>
                      <a:endParaRPr sz="19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Water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LED</a:t>
                      </a:r>
                      <a:endParaRPr sz="19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0" y="251250"/>
            <a:ext cx="92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Scenario 1: Monitoring Temperature/Humidity and water </a:t>
            </a:r>
            <a:r>
              <a:rPr lang="en"/>
              <a:t>level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011150"/>
            <a:ext cx="6516225" cy="37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175700" y="438450"/>
            <a:ext cx="67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" y="1387050"/>
            <a:ext cx="4226652" cy="2516975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050" y="1354925"/>
            <a:ext cx="4110550" cy="2534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534400" y="4186050"/>
            <a:ext cx="3161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5225150" y="41118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Output(Subscriber)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1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B0C89-1C23-190D-80C6-1D794E86D24D}"/>
              </a:ext>
            </a:extLst>
          </p:cNvPr>
          <p:cNvSpPr txBox="1"/>
          <p:nvPr/>
        </p:nvSpPr>
        <p:spPr>
          <a:xfrm>
            <a:off x="2286000" y="230988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https://docs.google.com/presentation/d/1bnIOXp3jjrVgozw8oYwH33jjW0aOwu85GynzHD9OaL4/edit?usp=sharing</a:t>
            </a:r>
            <a:endParaRPr lang="en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Project Proposal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B6D7A8"/>
      </a:lt2>
      <a:accent1>
        <a:srgbClr val="434343"/>
      </a:accent1>
      <a:accent2>
        <a:srgbClr val="FFFFFF"/>
      </a:accent2>
      <a:accent3>
        <a:srgbClr val="B6D7A8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Nunito</vt:lpstr>
      <vt:lpstr>Poppins</vt:lpstr>
      <vt:lpstr>Calibri</vt:lpstr>
      <vt:lpstr>Poppins Light</vt:lpstr>
      <vt:lpstr>Poppins ExtraBold</vt:lpstr>
      <vt:lpstr>Montserrat Light</vt:lpstr>
      <vt:lpstr>Arial</vt:lpstr>
      <vt:lpstr>Proxima Nova</vt:lpstr>
      <vt:lpstr>Bellota Text</vt:lpstr>
      <vt:lpstr>Muli</vt:lpstr>
      <vt:lpstr>Minimalist Project Proposal by Slidesgo</vt:lpstr>
      <vt:lpstr>Smart Greenhouse System using IOT</vt:lpstr>
      <vt:lpstr>Introduction</vt:lpstr>
      <vt:lpstr>Introduction</vt:lpstr>
      <vt:lpstr>Technology </vt:lpstr>
      <vt:lpstr>PowerPoint Presentation</vt:lpstr>
      <vt:lpstr>Scenarios </vt:lpstr>
      <vt:lpstr>Scenario 1: Monitoring Temperature/Humidity and water level</vt:lpstr>
      <vt:lpstr>Scenario 1</vt:lpstr>
      <vt:lpstr>Simulation 1</vt:lpstr>
      <vt:lpstr>Senario 2: Autonomous LED and Motor control</vt:lpstr>
      <vt:lpstr>Scenario 2</vt:lpstr>
      <vt:lpstr>Simulation 2</vt:lpstr>
      <vt:lpstr>PowerPoint Presentation</vt:lpstr>
      <vt:lpstr>PowerPoint Presentation</vt:lpstr>
      <vt:lpstr>Project Implementation </vt:lpstr>
      <vt:lpstr>PowerPoint Presentation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Greenhouse System using IOT</dc:title>
  <cp:lastModifiedBy>Evrard Leuteu</cp:lastModifiedBy>
  <cp:revision>3</cp:revision>
  <dcterms:modified xsi:type="dcterms:W3CDTF">2022-06-28T21:56:34Z</dcterms:modified>
</cp:coreProperties>
</file>