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0"/>
    <a:srgbClr val="E2F4ED"/>
    <a:srgbClr val="118D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67B72-BC1D-463A-9BAA-914ADB5C96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64865-31C0-4E3C-A8A6-F3E1FD66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B1AD-8D55-3F76-D6EF-6969494CB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72DDE-0B36-8525-2688-D4099F015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BC97A-7165-CBA2-FB8B-27B93FFB2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4E0C-9C17-003F-A635-CB0341194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6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5FCE-36C2-EE51-A3C1-B28D290E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90D70-E9F7-E4C3-5C91-086C6DE51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845E88-903B-3DC8-7B44-1BA37B0A3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B165-0BE1-8AB5-4A12-38DBF4F85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0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DB1AD-BD80-C74E-A0BA-8FDE64C5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3A9FE2-6C54-AA19-4BA2-ADA23B7BE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7A2C7-E0EE-D94E-12EB-ECE83CC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DA9F-D775-63AD-AFEE-DA43D6EFC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5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C5DD6-A122-D593-9857-78790E17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4F8CF-A8F8-3A29-5CEE-F70E3A747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E6D07-42CD-F2E9-A23A-1D48553E7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E4442-07D6-706B-FA19-93F5B17FB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37A3-1440-E6BF-FFF5-FDF05A93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C2F5D-BEE3-C387-E748-43813403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ACCC-589D-3158-681A-C1CBA8FB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0BE3-C163-CCBD-5A43-2B7FAE4D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1EF4-5A92-8CE3-6FD1-561FA0E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3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DBF-6009-427B-A27B-D5FCD4D4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B066-DF5F-0686-5D50-EE3A8837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1E61-793D-ABCC-3B83-777BE5B7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35AE-5D16-BAE2-7EF5-F9600DB8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8396-7881-6163-24B9-C83D881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13A45-79D1-373A-0EF4-8AF66B060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7ABA6-B71A-69E9-3CD1-EA1F146F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8B8A-EBD0-B943-FC27-CA4E8040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2059-E8E6-E9CD-462E-C84138AC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5BA0-5118-BAAF-C787-A940FF7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67CD-E41F-7B52-D9EA-EA7DF548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9B7C-454B-E40C-43F3-85BB5489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635E-0BEC-DC76-8A6A-F7918922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B4C2-EE6C-334E-A4B5-B6EBA24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08D0-858F-30AD-9451-A8CB225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974C-08B8-A6BC-CD6A-277FB05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FA0F-E931-FEB5-D1F0-4AD871B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7FA2-016E-3115-CF03-F4321CEC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C9A4-C8FA-C7B4-4459-93A08048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DAE8-AE36-1C1B-5ABE-7056D43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5C9-0D3E-46AB-F011-2A8C507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406F-EF7A-F67A-CCC8-2546AD35F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FF20-C214-0BFC-74A8-A8530C18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CC24-A57B-F52E-FE84-5F9AB620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FF917-B10E-22BD-673E-EAEF6CF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27EE-14EF-9ACE-9CD6-F132E1A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4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4909-FAB2-B6C0-A548-F922418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02A6-B70C-FD6B-CBDC-CFE645EF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5AA2-1953-02AC-C245-1715290A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3B6E3-937B-0193-C726-9834FCDC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9C57-3EEA-854C-9517-E914A7652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4D550-BE8E-7631-FEB7-4F16B72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4AA5E-6CF3-B6CA-4B50-D8D23C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1CF8-FB96-C56F-9B14-67D6536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4CD-B6C7-DD6C-6233-E4C4A11C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44695-5FE4-85E4-1D30-82D1BE37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66186-AF04-6BC0-3AFF-4EB648C1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D3BF-0384-39B9-0876-D565B84D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B642D-92D4-3C9D-9B62-D9E1082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6A94E-3260-A3AB-D21D-448DF333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8EB04-52B5-E97C-CEC5-A0655C98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169-4776-8C14-F595-7641B4CA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52F-9549-5542-4699-4CFD5C00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A4B1B-F574-BB65-A422-0A8F97C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5335-79AA-DAEE-B4A5-914879DB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6BAC-CE44-07FD-5C3A-9068AEE4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6C7E-8367-E331-9850-4F8882C1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3C2-8CB7-C5C6-53E4-4EE14BF8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4C9CA-A5C8-DB31-154A-BEFB6134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9757-9B18-A591-0999-36AFE62E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2B41-E471-77E7-81F3-371ABB43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222A-C508-169E-8144-1477972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A48B-DFD8-C2D4-1F52-4E3B9B51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32DC8-72AE-DCEB-FE77-EEF7D22A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E0DD-247D-54A5-E8C3-35D7BADA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BBDF-A894-6207-54D8-B6C28D343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4347-2FDF-D7F9-238A-12CE9F8FC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75CB-E065-A20D-B68A-2C3C928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8F21F1-093A-52C4-46B8-6ED439A1E4E9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E9ABDD-45A7-6FB2-8C36-1D0173B6814B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36692-A67D-B520-E9B1-2CB6947DCE58}"/>
              </a:ext>
            </a:extLst>
          </p:cNvPr>
          <p:cNvSpPr/>
          <p:nvPr/>
        </p:nvSpPr>
        <p:spPr>
          <a:xfrm>
            <a:off x="187036" y="3382230"/>
            <a:ext cx="5789220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35109-2A64-1FD2-15F2-630E3F4F5B88}"/>
              </a:ext>
            </a:extLst>
          </p:cNvPr>
          <p:cNvSpPr/>
          <p:nvPr/>
        </p:nvSpPr>
        <p:spPr>
          <a:xfrm>
            <a:off x="187036" y="2234043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7EA1F-2870-5394-761F-F1213ED1C0A5}"/>
              </a:ext>
            </a:extLst>
          </p:cNvPr>
          <p:cNvSpPr/>
          <p:nvPr/>
        </p:nvSpPr>
        <p:spPr>
          <a:xfrm>
            <a:off x="187035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827AC-D520-7804-EFE7-C92AEB110280}"/>
              </a:ext>
            </a:extLst>
          </p:cNvPr>
          <p:cNvSpPr/>
          <p:nvPr/>
        </p:nvSpPr>
        <p:spPr>
          <a:xfrm>
            <a:off x="6215742" y="3382230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866FD4-6A48-3F4C-7976-84A108EF45B9}"/>
              </a:ext>
            </a:extLst>
          </p:cNvPr>
          <p:cNvSpPr/>
          <p:nvPr/>
        </p:nvSpPr>
        <p:spPr>
          <a:xfrm>
            <a:off x="6215743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76AE-1E51-800D-BBAB-7E4EED61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DF6630-51AD-3ADA-AF94-7C33CF8B294E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5CD3B7-270E-0108-D597-6D92383334DC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4D6D0-F588-A699-04F0-58AC28CE6757}"/>
              </a:ext>
            </a:extLst>
          </p:cNvPr>
          <p:cNvSpPr/>
          <p:nvPr/>
        </p:nvSpPr>
        <p:spPr>
          <a:xfrm>
            <a:off x="187036" y="3382230"/>
            <a:ext cx="5789220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8593BC-FD8C-6CEE-9A59-B1BCA3DCEBC1}"/>
              </a:ext>
            </a:extLst>
          </p:cNvPr>
          <p:cNvSpPr/>
          <p:nvPr/>
        </p:nvSpPr>
        <p:spPr>
          <a:xfrm>
            <a:off x="187036" y="2234043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9AF3B-2E65-D2BB-1A88-AAFF64433D35}"/>
              </a:ext>
            </a:extLst>
          </p:cNvPr>
          <p:cNvSpPr/>
          <p:nvPr/>
        </p:nvSpPr>
        <p:spPr>
          <a:xfrm>
            <a:off x="187035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F2420-71A4-5F14-4ADC-2D55AFB752FB}"/>
              </a:ext>
            </a:extLst>
          </p:cNvPr>
          <p:cNvSpPr/>
          <p:nvPr/>
        </p:nvSpPr>
        <p:spPr>
          <a:xfrm>
            <a:off x="6215742" y="3382230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B59C48-7526-D497-E585-FB171A919962}"/>
              </a:ext>
            </a:extLst>
          </p:cNvPr>
          <p:cNvSpPr/>
          <p:nvPr/>
        </p:nvSpPr>
        <p:spPr>
          <a:xfrm>
            <a:off x="6215743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C0832AFE-FCC3-E754-7E89-4FEE8A42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13FDC-109D-042A-B93B-5A88D71C108B}"/>
              </a:ext>
            </a:extLst>
          </p:cNvPr>
          <p:cNvCxnSpPr>
            <a:cxnSpLocks/>
          </p:cNvCxnSpPr>
          <p:nvPr/>
        </p:nvCxnSpPr>
        <p:spPr>
          <a:xfrm>
            <a:off x="2400300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DBAD-1ABE-4027-2880-A11EDC794441}"/>
              </a:ext>
            </a:extLst>
          </p:cNvPr>
          <p:cNvCxnSpPr>
            <a:cxnSpLocks/>
          </p:cNvCxnSpPr>
          <p:nvPr/>
        </p:nvCxnSpPr>
        <p:spPr>
          <a:xfrm>
            <a:off x="9930245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778FAF-297F-C4FC-2F89-B2BD30290534}"/>
              </a:ext>
            </a:extLst>
          </p:cNvPr>
          <p:cNvCxnSpPr>
            <a:cxnSpLocks/>
          </p:cNvCxnSpPr>
          <p:nvPr/>
        </p:nvCxnSpPr>
        <p:spPr>
          <a:xfrm>
            <a:off x="7516091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DDFE0-B4A7-73D6-7CD2-5963C9E5D6AB}"/>
              </a:ext>
            </a:extLst>
          </p:cNvPr>
          <p:cNvCxnSpPr>
            <a:cxnSpLocks/>
          </p:cNvCxnSpPr>
          <p:nvPr/>
        </p:nvCxnSpPr>
        <p:spPr>
          <a:xfrm>
            <a:off x="5018809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3724E6-019E-CBFC-E43B-4BFA2EE9E235}"/>
              </a:ext>
            </a:extLst>
          </p:cNvPr>
          <p:cNvCxnSpPr>
            <a:cxnSpLocks/>
          </p:cNvCxnSpPr>
          <p:nvPr/>
        </p:nvCxnSpPr>
        <p:spPr>
          <a:xfrm>
            <a:off x="1524000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CA2C7-CA88-C7C3-F7FC-0FC6D46AE646}"/>
              </a:ext>
            </a:extLst>
          </p:cNvPr>
          <p:cNvCxnSpPr>
            <a:cxnSpLocks/>
          </p:cNvCxnSpPr>
          <p:nvPr/>
        </p:nvCxnSpPr>
        <p:spPr>
          <a:xfrm>
            <a:off x="5976256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E81B02-9EF0-035E-08C9-95ED3FDE503A}"/>
              </a:ext>
            </a:extLst>
          </p:cNvPr>
          <p:cNvCxnSpPr>
            <a:cxnSpLocks/>
          </p:cNvCxnSpPr>
          <p:nvPr/>
        </p:nvCxnSpPr>
        <p:spPr>
          <a:xfrm>
            <a:off x="4343400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1FE41-DAFC-297B-A175-A986AB59488E}"/>
              </a:ext>
            </a:extLst>
          </p:cNvPr>
          <p:cNvCxnSpPr>
            <a:cxnSpLocks/>
          </p:cNvCxnSpPr>
          <p:nvPr/>
        </p:nvCxnSpPr>
        <p:spPr>
          <a:xfrm>
            <a:off x="2874818" y="2389910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4342AF-ED39-4FA7-FE38-D80923A9B3A7}"/>
              </a:ext>
            </a:extLst>
          </p:cNvPr>
          <p:cNvCxnSpPr>
            <a:cxnSpLocks/>
          </p:cNvCxnSpPr>
          <p:nvPr/>
        </p:nvCxnSpPr>
        <p:spPr>
          <a:xfrm>
            <a:off x="10622972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71DF4-230B-70FF-1E49-02DA735B1FB8}"/>
              </a:ext>
            </a:extLst>
          </p:cNvPr>
          <p:cNvCxnSpPr>
            <a:cxnSpLocks/>
          </p:cNvCxnSpPr>
          <p:nvPr/>
        </p:nvCxnSpPr>
        <p:spPr>
          <a:xfrm>
            <a:off x="9071263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DC677-83F5-50E2-2421-3CDB20A92431}"/>
              </a:ext>
            </a:extLst>
          </p:cNvPr>
          <p:cNvCxnSpPr>
            <a:cxnSpLocks/>
          </p:cNvCxnSpPr>
          <p:nvPr/>
        </p:nvCxnSpPr>
        <p:spPr>
          <a:xfrm>
            <a:off x="7443355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9AEDB4B-FC70-5B85-5ED1-3398F0F64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94" y="62344"/>
            <a:ext cx="1091044" cy="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ABCA-BD3C-449D-0933-435F32FF4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B0B29B-BCF4-4AE6-BE03-7A7AF4E39205}"/>
              </a:ext>
            </a:extLst>
          </p:cNvPr>
          <p:cNvSpPr/>
          <p:nvPr/>
        </p:nvSpPr>
        <p:spPr>
          <a:xfrm>
            <a:off x="10188783" y="1066799"/>
            <a:ext cx="1899556" cy="5714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6ECF32-E5B2-73B7-90FD-C5DA87B2AA58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5AF2E-03E3-D4B7-4577-CD6340D85871}"/>
              </a:ext>
            </a:extLst>
          </p:cNvPr>
          <p:cNvSpPr/>
          <p:nvPr/>
        </p:nvSpPr>
        <p:spPr>
          <a:xfrm>
            <a:off x="187035" y="1115667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DD871-A4EC-12F6-91B6-84C09E005811}"/>
              </a:ext>
            </a:extLst>
          </p:cNvPr>
          <p:cNvSpPr/>
          <p:nvPr/>
        </p:nvSpPr>
        <p:spPr>
          <a:xfrm>
            <a:off x="8247541" y="1066800"/>
            <a:ext cx="1899556" cy="5714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80648-959F-957F-D6BE-5723623AE1D6}"/>
              </a:ext>
            </a:extLst>
          </p:cNvPr>
          <p:cNvSpPr/>
          <p:nvPr/>
        </p:nvSpPr>
        <p:spPr>
          <a:xfrm>
            <a:off x="4217288" y="1115667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761689-FAD5-FB11-2B9F-E17A3B37DB94}"/>
              </a:ext>
            </a:extLst>
          </p:cNvPr>
          <p:cNvSpPr/>
          <p:nvPr/>
        </p:nvSpPr>
        <p:spPr>
          <a:xfrm>
            <a:off x="221672" y="4011266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9C247-594F-BEDF-61C5-7374D1BA1A65}"/>
              </a:ext>
            </a:extLst>
          </p:cNvPr>
          <p:cNvSpPr/>
          <p:nvPr/>
        </p:nvSpPr>
        <p:spPr>
          <a:xfrm>
            <a:off x="4217288" y="4022152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A2456-E3FE-B54C-A2BD-C7038869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E7DC32-B418-6716-F401-EB79AD4640B4}"/>
              </a:ext>
            </a:extLst>
          </p:cNvPr>
          <p:cNvSpPr/>
          <p:nvPr/>
        </p:nvSpPr>
        <p:spPr>
          <a:xfrm>
            <a:off x="187036" y="1097470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B15BD-E2DE-F00B-CC1F-4DF90607197B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9D56A-CDD4-CAC2-6C57-088B21399A98}"/>
              </a:ext>
            </a:extLst>
          </p:cNvPr>
          <p:cNvSpPr/>
          <p:nvPr/>
        </p:nvSpPr>
        <p:spPr>
          <a:xfrm>
            <a:off x="187036" y="2234042"/>
            <a:ext cx="1908466" cy="4461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F11BE1-88C3-5592-207B-72330F117A45}"/>
              </a:ext>
            </a:extLst>
          </p:cNvPr>
          <p:cNvSpPr/>
          <p:nvPr/>
        </p:nvSpPr>
        <p:spPr>
          <a:xfrm>
            <a:off x="7424056" y="5285957"/>
            <a:ext cx="4577443" cy="14097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093B7-6E3D-2FBB-1C3D-CC318D158568}"/>
              </a:ext>
            </a:extLst>
          </p:cNvPr>
          <p:cNvSpPr/>
          <p:nvPr/>
        </p:nvSpPr>
        <p:spPr>
          <a:xfrm>
            <a:off x="9742714" y="2142979"/>
            <a:ext cx="2258786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E2354-B5E4-2317-1851-F11EB5216D3D}"/>
              </a:ext>
            </a:extLst>
          </p:cNvPr>
          <p:cNvSpPr/>
          <p:nvPr/>
        </p:nvSpPr>
        <p:spPr>
          <a:xfrm>
            <a:off x="9742714" y="3714468"/>
            <a:ext cx="2258786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C08BF-C3F1-3ACF-6815-183876330BE6}"/>
              </a:ext>
            </a:extLst>
          </p:cNvPr>
          <p:cNvSpPr/>
          <p:nvPr/>
        </p:nvSpPr>
        <p:spPr>
          <a:xfrm>
            <a:off x="7500258" y="3714468"/>
            <a:ext cx="2100942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D863-06DB-55D1-5041-AC8679B784C8}"/>
              </a:ext>
            </a:extLst>
          </p:cNvPr>
          <p:cNvSpPr/>
          <p:nvPr/>
        </p:nvSpPr>
        <p:spPr>
          <a:xfrm>
            <a:off x="7424056" y="2142979"/>
            <a:ext cx="2177144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7E8CF-5852-7309-BBC2-322D8BC8BD78}"/>
              </a:ext>
            </a:extLst>
          </p:cNvPr>
          <p:cNvSpPr/>
          <p:nvPr/>
        </p:nvSpPr>
        <p:spPr>
          <a:xfrm>
            <a:off x="2345872" y="2234042"/>
            <a:ext cx="4827814" cy="2116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5857E-1F48-9B06-AF23-7DE9F49EF07F}"/>
              </a:ext>
            </a:extLst>
          </p:cNvPr>
          <p:cNvSpPr/>
          <p:nvPr/>
        </p:nvSpPr>
        <p:spPr>
          <a:xfrm>
            <a:off x="2345872" y="4579095"/>
            <a:ext cx="4827814" cy="2116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C7739-AB9F-4B18-68CA-D95B9C9B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709EC2-522F-4D25-1645-069F2E4FD448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8D1980-243C-296B-BBFF-33EABE362C62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BD59D7-300C-0552-5EB4-7A6B234610E9}"/>
              </a:ext>
            </a:extLst>
          </p:cNvPr>
          <p:cNvSpPr/>
          <p:nvPr/>
        </p:nvSpPr>
        <p:spPr>
          <a:xfrm>
            <a:off x="187036" y="3382230"/>
            <a:ext cx="5789220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8CDBF-CD05-FAF9-7C98-DF5466608FCA}"/>
              </a:ext>
            </a:extLst>
          </p:cNvPr>
          <p:cNvSpPr/>
          <p:nvPr/>
        </p:nvSpPr>
        <p:spPr>
          <a:xfrm>
            <a:off x="187036" y="2234043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6A6AE-ABA7-FEC4-460F-1F2FA4BE59AF}"/>
              </a:ext>
            </a:extLst>
          </p:cNvPr>
          <p:cNvSpPr/>
          <p:nvPr/>
        </p:nvSpPr>
        <p:spPr>
          <a:xfrm>
            <a:off x="187035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AEA56-FD46-8E6A-81DA-E916DA08CF8C}"/>
              </a:ext>
            </a:extLst>
          </p:cNvPr>
          <p:cNvSpPr/>
          <p:nvPr/>
        </p:nvSpPr>
        <p:spPr>
          <a:xfrm>
            <a:off x="6215742" y="3382230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14059-4447-2FAB-7B3B-7F1E0D2DFF10}"/>
              </a:ext>
            </a:extLst>
          </p:cNvPr>
          <p:cNvSpPr/>
          <p:nvPr/>
        </p:nvSpPr>
        <p:spPr>
          <a:xfrm>
            <a:off x="6215743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DigitBrew</dc:creator>
  <cp:lastModifiedBy>DigitBrew</cp:lastModifiedBy>
  <cp:revision>3</cp:revision>
  <dcterms:created xsi:type="dcterms:W3CDTF">2025-05-23T07:24:38Z</dcterms:created>
  <dcterms:modified xsi:type="dcterms:W3CDTF">2025-05-23T10:24:41Z</dcterms:modified>
</cp:coreProperties>
</file>