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p:notesSz cx="6858000" cy="9144000"/>
  <p:embeddedFontLst>
    <p:embeddedFont>
      <p:font typeface="Palatino Linotype" panose="02040502050505030304"/>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
        <p:nvSpPr>
          <p:cNvPr id="169" name="Google Shape;169;p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
        <p:nvSpPr>
          <p:cNvPr id="176" name="Google Shape;176;p1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p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
        <p:nvSpPr>
          <p:cNvPr id="184" name="Google Shape;184;p1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p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
        <p:nvSpPr>
          <p:cNvPr id="192" name="Google Shape;192;p1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p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
        <p:nvSpPr>
          <p:cNvPr id="200" name="Google Shape;200;p1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p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
        <p:nvSpPr>
          <p:cNvPr id="208" name="Google Shape;208;p1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
        <p:nvSpPr>
          <p:cNvPr id="216" name="Google Shape;216;p1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p1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
        <p:nvSpPr>
          <p:cNvPr id="223" name="Google Shape;223;p1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9" name="Shape 229"/>
        <p:cNvGrpSpPr/>
        <p:nvPr/>
      </p:nvGrpSpPr>
      <p:grpSpPr>
        <a:xfrm>
          <a:off x="0" y="0"/>
          <a:ext cx="0" cy="0"/>
          <a:chOff x="0" y="0"/>
          <a:chExt cx="0" cy="0"/>
        </a:xfrm>
      </p:grpSpPr>
      <p:sp>
        <p:nvSpPr>
          <p:cNvPr id="230" name="Google Shape;230;p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
        <p:nvSpPr>
          <p:cNvPr id="231" name="Google Shape;231;p1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6" name="Shape 236"/>
        <p:cNvGrpSpPr/>
        <p:nvPr/>
      </p:nvGrpSpPr>
      <p:grpSpPr>
        <a:xfrm>
          <a:off x="0" y="0"/>
          <a:ext cx="0" cy="0"/>
          <a:chOff x="0" y="0"/>
          <a:chExt cx="0" cy="0"/>
        </a:xfrm>
      </p:grpSpPr>
      <p:sp>
        <p:nvSpPr>
          <p:cNvPr id="237" name="Google Shape;237;p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
        <p:nvSpPr>
          <p:cNvPr id="238" name="Google Shape;238;p2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
        <p:nvSpPr>
          <p:cNvPr id="99" name="Google Shape;99;p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3" name="Shape 243"/>
        <p:cNvGrpSpPr/>
        <p:nvPr/>
      </p:nvGrpSpPr>
      <p:grpSpPr>
        <a:xfrm>
          <a:off x="0" y="0"/>
          <a:ext cx="0" cy="0"/>
          <a:chOff x="0" y="0"/>
          <a:chExt cx="0" cy="0"/>
        </a:xfrm>
      </p:grpSpPr>
      <p:sp>
        <p:nvSpPr>
          <p:cNvPr id="244" name="Google Shape;244;p2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
        <p:nvSpPr>
          <p:cNvPr id="245" name="Google Shape;245;p2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
        <p:nvSpPr>
          <p:cNvPr id="116" name="Google Shape;116;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4" name="Google Shape;124;p6: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8: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
        <p:nvSpPr>
          <p:cNvPr id="147" name="Google Shape;147;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
        <p:nvSpPr>
          <p:cNvPr id="160" name="Google Shape;160;p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4" name="Shape 14"/>
        <p:cNvGrpSpPr/>
        <p:nvPr/>
      </p:nvGrpSpPr>
      <p:grpSpPr>
        <a:xfrm>
          <a:off x="0" y="0"/>
          <a:ext cx="0" cy="0"/>
          <a:chOff x="0" y="0"/>
          <a:chExt cx="0" cy="0"/>
        </a:xfrm>
      </p:grpSpPr>
      <p:sp>
        <p:nvSpPr>
          <p:cNvPr id="15" name="Google Shape;15;p23"/>
          <p:cNvSpPr txBox="1"/>
          <p:nvPr>
            <p:ph type="title"/>
          </p:nvPr>
        </p:nvSpPr>
        <p:spPr>
          <a:xfrm>
            <a:off x="1334450" y="805875"/>
            <a:ext cx="6475200" cy="5937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4200"/>
              <a:buFont typeface="Palatino Linotype" panose="02040502050505030304"/>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6" name="Google Shape;16;p23"/>
          <p:cNvSpPr txBox="1"/>
          <p:nvPr>
            <p:ph type="body" idx="1"/>
          </p:nvPr>
        </p:nvSpPr>
        <p:spPr>
          <a:xfrm>
            <a:off x="1334375" y="1513150"/>
            <a:ext cx="3025500" cy="2993700"/>
          </a:xfrm>
          <a:prstGeom prst="rect">
            <a:avLst/>
          </a:prstGeom>
          <a:noFill/>
          <a:ln>
            <a:noFill/>
          </a:ln>
        </p:spPr>
        <p:txBody>
          <a:bodyPr spcFirstLastPara="1" wrap="square" lIns="0" tIns="0" rIns="0" bIns="0" anchor="t" anchorCtr="0">
            <a:noAutofit/>
          </a:bodyPr>
          <a:lstStyle>
            <a:lvl1pPr marL="457200" lvl="0" indent="-355600" algn="l">
              <a:lnSpc>
                <a:spcPct val="120000"/>
              </a:lnSpc>
              <a:spcBef>
                <a:spcPts val="0"/>
              </a:spcBef>
              <a:spcAft>
                <a:spcPts val="0"/>
              </a:spcAft>
              <a:buSzPts val="2000"/>
              <a:buChar char="⩥"/>
              <a:defRPr sz="2000"/>
            </a:lvl1pPr>
            <a:lvl2pPr marL="914400" lvl="1" indent="-355600" algn="l">
              <a:lnSpc>
                <a:spcPct val="120000"/>
              </a:lnSpc>
              <a:spcBef>
                <a:spcPts val="600"/>
              </a:spcBef>
              <a:spcAft>
                <a:spcPts val="0"/>
              </a:spcAft>
              <a:buSzPts val="2000"/>
              <a:buChar char="⊳"/>
              <a:defRPr sz="2000"/>
            </a:lvl2pPr>
            <a:lvl3pPr marL="1371600" lvl="2" indent="-355600" algn="l">
              <a:lnSpc>
                <a:spcPct val="120000"/>
              </a:lnSpc>
              <a:spcBef>
                <a:spcPts val="600"/>
              </a:spcBef>
              <a:spcAft>
                <a:spcPts val="0"/>
              </a:spcAft>
              <a:buSzPts val="2000"/>
              <a:buChar char="■"/>
              <a:defRPr sz="2000"/>
            </a:lvl3pPr>
            <a:lvl4pPr marL="1828800" lvl="3" indent="-355600" algn="l">
              <a:lnSpc>
                <a:spcPct val="120000"/>
              </a:lnSpc>
              <a:spcBef>
                <a:spcPts val="600"/>
              </a:spcBef>
              <a:spcAft>
                <a:spcPts val="0"/>
              </a:spcAft>
              <a:buSzPts val="2000"/>
              <a:buChar char="●"/>
              <a:defRPr sz="2000"/>
            </a:lvl4pPr>
            <a:lvl5pPr marL="2286000" lvl="4" indent="-355600" algn="l">
              <a:lnSpc>
                <a:spcPct val="120000"/>
              </a:lnSpc>
              <a:spcBef>
                <a:spcPts val="600"/>
              </a:spcBef>
              <a:spcAft>
                <a:spcPts val="0"/>
              </a:spcAft>
              <a:buSzPts val="2000"/>
              <a:buChar char="○"/>
              <a:defRPr sz="2000"/>
            </a:lvl5pPr>
            <a:lvl6pPr marL="2743200" lvl="5" indent="-355600" algn="l">
              <a:lnSpc>
                <a:spcPct val="120000"/>
              </a:lnSpc>
              <a:spcBef>
                <a:spcPts val="600"/>
              </a:spcBef>
              <a:spcAft>
                <a:spcPts val="0"/>
              </a:spcAft>
              <a:buSzPts val="2000"/>
              <a:buChar char="■"/>
              <a:defRPr sz="2000"/>
            </a:lvl6pPr>
            <a:lvl7pPr marL="3200400" lvl="6" indent="-355600" algn="l">
              <a:lnSpc>
                <a:spcPct val="120000"/>
              </a:lnSpc>
              <a:spcBef>
                <a:spcPts val="600"/>
              </a:spcBef>
              <a:spcAft>
                <a:spcPts val="0"/>
              </a:spcAft>
              <a:buSzPts val="2000"/>
              <a:buChar char="●"/>
              <a:defRPr sz="2000"/>
            </a:lvl7pPr>
            <a:lvl8pPr marL="3657600" lvl="7" indent="-355600" algn="l">
              <a:lnSpc>
                <a:spcPct val="120000"/>
              </a:lnSpc>
              <a:spcBef>
                <a:spcPts val="600"/>
              </a:spcBef>
              <a:spcAft>
                <a:spcPts val="0"/>
              </a:spcAft>
              <a:buSzPts val="2000"/>
              <a:buChar char="○"/>
              <a:defRPr sz="2000"/>
            </a:lvl8pPr>
            <a:lvl9pPr marL="4114800" lvl="8" indent="-355600" algn="l">
              <a:lnSpc>
                <a:spcPct val="120000"/>
              </a:lnSpc>
              <a:spcBef>
                <a:spcPts val="600"/>
              </a:spcBef>
              <a:spcAft>
                <a:spcPts val="600"/>
              </a:spcAft>
              <a:buSzPts val="2000"/>
              <a:buChar char="■"/>
              <a:defRPr sz="2000"/>
            </a:lvl9pPr>
          </a:lstStyle>
          <a:p/>
        </p:txBody>
      </p:sp>
      <p:sp>
        <p:nvSpPr>
          <p:cNvPr id="17" name="Google Shape;17;p23"/>
          <p:cNvSpPr txBox="1"/>
          <p:nvPr>
            <p:ph type="body" idx="2"/>
          </p:nvPr>
        </p:nvSpPr>
        <p:spPr>
          <a:xfrm>
            <a:off x="4784196" y="1513150"/>
            <a:ext cx="3025500" cy="2993700"/>
          </a:xfrm>
          <a:prstGeom prst="rect">
            <a:avLst/>
          </a:prstGeom>
          <a:noFill/>
          <a:ln>
            <a:noFill/>
          </a:ln>
        </p:spPr>
        <p:txBody>
          <a:bodyPr spcFirstLastPara="1" wrap="square" lIns="0" tIns="0" rIns="0" bIns="0" anchor="t" anchorCtr="0">
            <a:noAutofit/>
          </a:bodyPr>
          <a:lstStyle>
            <a:lvl1pPr marL="457200" lvl="0" indent="-355600" algn="l">
              <a:lnSpc>
                <a:spcPct val="120000"/>
              </a:lnSpc>
              <a:spcBef>
                <a:spcPts val="0"/>
              </a:spcBef>
              <a:spcAft>
                <a:spcPts val="0"/>
              </a:spcAft>
              <a:buSzPts val="2000"/>
              <a:buChar char="⩥"/>
              <a:defRPr sz="2000"/>
            </a:lvl1pPr>
            <a:lvl2pPr marL="914400" lvl="1" indent="-355600" algn="l">
              <a:lnSpc>
                <a:spcPct val="120000"/>
              </a:lnSpc>
              <a:spcBef>
                <a:spcPts val="600"/>
              </a:spcBef>
              <a:spcAft>
                <a:spcPts val="0"/>
              </a:spcAft>
              <a:buSzPts val="2000"/>
              <a:buChar char="⊳"/>
              <a:defRPr sz="2000"/>
            </a:lvl2pPr>
            <a:lvl3pPr marL="1371600" lvl="2" indent="-355600" algn="l">
              <a:lnSpc>
                <a:spcPct val="120000"/>
              </a:lnSpc>
              <a:spcBef>
                <a:spcPts val="600"/>
              </a:spcBef>
              <a:spcAft>
                <a:spcPts val="0"/>
              </a:spcAft>
              <a:buSzPts val="2000"/>
              <a:buChar char="■"/>
              <a:defRPr sz="2000"/>
            </a:lvl3pPr>
            <a:lvl4pPr marL="1828800" lvl="3" indent="-355600" algn="l">
              <a:lnSpc>
                <a:spcPct val="120000"/>
              </a:lnSpc>
              <a:spcBef>
                <a:spcPts val="600"/>
              </a:spcBef>
              <a:spcAft>
                <a:spcPts val="0"/>
              </a:spcAft>
              <a:buSzPts val="2000"/>
              <a:buChar char="●"/>
              <a:defRPr sz="2000"/>
            </a:lvl4pPr>
            <a:lvl5pPr marL="2286000" lvl="4" indent="-355600" algn="l">
              <a:lnSpc>
                <a:spcPct val="120000"/>
              </a:lnSpc>
              <a:spcBef>
                <a:spcPts val="600"/>
              </a:spcBef>
              <a:spcAft>
                <a:spcPts val="0"/>
              </a:spcAft>
              <a:buSzPts val="2000"/>
              <a:buChar char="○"/>
              <a:defRPr sz="2000"/>
            </a:lvl5pPr>
            <a:lvl6pPr marL="2743200" lvl="5" indent="-355600" algn="l">
              <a:lnSpc>
                <a:spcPct val="120000"/>
              </a:lnSpc>
              <a:spcBef>
                <a:spcPts val="600"/>
              </a:spcBef>
              <a:spcAft>
                <a:spcPts val="0"/>
              </a:spcAft>
              <a:buSzPts val="2000"/>
              <a:buChar char="■"/>
              <a:defRPr sz="2000"/>
            </a:lvl6pPr>
            <a:lvl7pPr marL="3200400" lvl="6" indent="-355600" algn="l">
              <a:lnSpc>
                <a:spcPct val="120000"/>
              </a:lnSpc>
              <a:spcBef>
                <a:spcPts val="600"/>
              </a:spcBef>
              <a:spcAft>
                <a:spcPts val="0"/>
              </a:spcAft>
              <a:buSzPts val="2000"/>
              <a:buChar char="●"/>
              <a:defRPr sz="2000"/>
            </a:lvl7pPr>
            <a:lvl8pPr marL="3657600" lvl="7" indent="-355600" algn="l">
              <a:lnSpc>
                <a:spcPct val="120000"/>
              </a:lnSpc>
              <a:spcBef>
                <a:spcPts val="600"/>
              </a:spcBef>
              <a:spcAft>
                <a:spcPts val="0"/>
              </a:spcAft>
              <a:buSzPts val="2000"/>
              <a:buChar char="○"/>
              <a:defRPr sz="2000"/>
            </a:lvl8pPr>
            <a:lvl9pPr marL="4114800" lvl="8" indent="-355600" algn="l">
              <a:lnSpc>
                <a:spcPct val="120000"/>
              </a:lnSpc>
              <a:spcBef>
                <a:spcPts val="600"/>
              </a:spcBef>
              <a:spcAft>
                <a:spcPts val="600"/>
              </a:spcAft>
              <a:buSzPts val="2000"/>
              <a:buChar char="■"/>
              <a:defRPr sz="2000"/>
            </a:lvl9pPr>
          </a:lstStyle>
          <a:p/>
        </p:txBody>
      </p:sp>
      <p:sp>
        <p:nvSpPr>
          <p:cNvPr id="18" name="Google Shape;18;p23"/>
          <p:cNvSpPr txBox="1"/>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1pPr>
            <a:lvl2pPr marL="0" marR="0" lvl="1"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2pPr>
            <a:lvl3pPr marL="0" marR="0" lvl="2"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3pPr>
            <a:lvl4pPr marL="0" marR="0" lvl="3"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4pPr>
            <a:lvl5pPr marL="0" marR="0" lvl="4"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5pPr>
            <a:lvl6pPr marL="0" marR="0" lvl="5"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6pPr>
            <a:lvl7pPr marL="0" marR="0" lvl="6"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7pPr>
            <a:lvl8pPr marL="0" marR="0" lvl="7"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8pPr>
            <a:lvl9pPr marL="0" marR="0" lvl="8"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9" name="Shape 19"/>
        <p:cNvGrpSpPr/>
        <p:nvPr/>
      </p:nvGrpSpPr>
      <p:grpSpPr>
        <a:xfrm>
          <a:off x="0" y="0"/>
          <a:ext cx="0" cy="0"/>
          <a:chOff x="0" y="0"/>
          <a:chExt cx="0" cy="0"/>
        </a:xfrm>
      </p:grpSpPr>
      <p:sp>
        <p:nvSpPr>
          <p:cNvPr id="20" name="Google Shape;20;p24"/>
          <p:cNvSpPr txBox="1"/>
          <p:nvPr>
            <p:ph type="title"/>
          </p:nvPr>
        </p:nvSpPr>
        <p:spPr>
          <a:xfrm>
            <a:off x="1334450" y="805875"/>
            <a:ext cx="6475200" cy="5937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4200"/>
              <a:buFont typeface="Palatino Linotype" panose="02040502050505030304"/>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1" name="Google Shape;21;p24"/>
          <p:cNvSpPr txBox="1"/>
          <p:nvPr>
            <p:ph type="body" idx="1"/>
          </p:nvPr>
        </p:nvSpPr>
        <p:spPr>
          <a:xfrm>
            <a:off x="1334450" y="1513149"/>
            <a:ext cx="6475200" cy="2833800"/>
          </a:xfrm>
          <a:prstGeom prst="rect">
            <a:avLst/>
          </a:prstGeom>
          <a:noFill/>
          <a:ln>
            <a:noFill/>
          </a:ln>
        </p:spPr>
        <p:txBody>
          <a:bodyPr spcFirstLastPara="1" wrap="square" lIns="0" tIns="0" rIns="0" bIns="0" anchor="t" anchorCtr="0">
            <a:noAutofit/>
          </a:bodyPr>
          <a:lstStyle>
            <a:lvl1pPr marL="457200" lvl="0" indent="-381000" algn="l">
              <a:lnSpc>
                <a:spcPct val="120000"/>
              </a:lnSpc>
              <a:spcBef>
                <a:spcPts val="0"/>
              </a:spcBef>
              <a:spcAft>
                <a:spcPts val="0"/>
              </a:spcAft>
              <a:buSzPts val="2400"/>
              <a:buChar char="⩥"/>
              <a:defRPr/>
            </a:lvl1pPr>
            <a:lvl2pPr marL="914400" lvl="1" indent="-381000" algn="l">
              <a:lnSpc>
                <a:spcPct val="120000"/>
              </a:lnSpc>
              <a:spcBef>
                <a:spcPts val="600"/>
              </a:spcBef>
              <a:spcAft>
                <a:spcPts val="0"/>
              </a:spcAft>
              <a:buSzPts val="2400"/>
              <a:buChar char="⊳"/>
              <a:defRPr/>
            </a:lvl2pPr>
            <a:lvl3pPr marL="1371600" lvl="2" indent="-381000" algn="l">
              <a:lnSpc>
                <a:spcPct val="120000"/>
              </a:lnSpc>
              <a:spcBef>
                <a:spcPts val="600"/>
              </a:spcBef>
              <a:spcAft>
                <a:spcPts val="0"/>
              </a:spcAft>
              <a:buSzPts val="2400"/>
              <a:buChar char="■"/>
              <a:defRPr/>
            </a:lvl3pPr>
            <a:lvl4pPr marL="1828800" lvl="3" indent="-381000" algn="l">
              <a:lnSpc>
                <a:spcPct val="120000"/>
              </a:lnSpc>
              <a:spcBef>
                <a:spcPts val="600"/>
              </a:spcBef>
              <a:spcAft>
                <a:spcPts val="0"/>
              </a:spcAft>
              <a:buSzPts val="2400"/>
              <a:buChar char="●"/>
              <a:defRPr/>
            </a:lvl4pPr>
            <a:lvl5pPr marL="2286000" lvl="4" indent="-381000" algn="l">
              <a:lnSpc>
                <a:spcPct val="120000"/>
              </a:lnSpc>
              <a:spcBef>
                <a:spcPts val="600"/>
              </a:spcBef>
              <a:spcAft>
                <a:spcPts val="0"/>
              </a:spcAft>
              <a:buSzPts val="2400"/>
              <a:buChar char="○"/>
              <a:defRPr/>
            </a:lvl5pPr>
            <a:lvl6pPr marL="2743200" lvl="5" indent="-381000" algn="l">
              <a:lnSpc>
                <a:spcPct val="120000"/>
              </a:lnSpc>
              <a:spcBef>
                <a:spcPts val="600"/>
              </a:spcBef>
              <a:spcAft>
                <a:spcPts val="0"/>
              </a:spcAft>
              <a:buSzPts val="2400"/>
              <a:buChar char="■"/>
              <a:defRPr/>
            </a:lvl6pPr>
            <a:lvl7pPr marL="3200400" lvl="6" indent="-381000" algn="l">
              <a:lnSpc>
                <a:spcPct val="120000"/>
              </a:lnSpc>
              <a:spcBef>
                <a:spcPts val="600"/>
              </a:spcBef>
              <a:spcAft>
                <a:spcPts val="0"/>
              </a:spcAft>
              <a:buSzPts val="2400"/>
              <a:buChar char="●"/>
              <a:defRPr/>
            </a:lvl7pPr>
            <a:lvl8pPr marL="3657600" lvl="7" indent="-381000" algn="l">
              <a:lnSpc>
                <a:spcPct val="120000"/>
              </a:lnSpc>
              <a:spcBef>
                <a:spcPts val="600"/>
              </a:spcBef>
              <a:spcAft>
                <a:spcPts val="0"/>
              </a:spcAft>
              <a:buSzPts val="2400"/>
              <a:buChar char="○"/>
              <a:defRPr/>
            </a:lvl8pPr>
            <a:lvl9pPr marL="4114800" lvl="8" indent="-381000" algn="l">
              <a:lnSpc>
                <a:spcPct val="120000"/>
              </a:lnSpc>
              <a:spcBef>
                <a:spcPts val="600"/>
              </a:spcBef>
              <a:spcAft>
                <a:spcPts val="600"/>
              </a:spcAft>
              <a:buSzPts val="2400"/>
              <a:buChar char="■"/>
              <a:defRPr/>
            </a:lvl9pPr>
          </a:lstStyle>
          <a:p/>
        </p:txBody>
      </p:sp>
      <p:sp>
        <p:nvSpPr>
          <p:cNvPr id="22" name="Google Shape;22;p24"/>
          <p:cNvSpPr txBox="1"/>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1pPr>
            <a:lvl2pPr marL="0" marR="0" lvl="1"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2pPr>
            <a:lvl3pPr marL="0" marR="0" lvl="2"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3pPr>
            <a:lvl4pPr marL="0" marR="0" lvl="3"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4pPr>
            <a:lvl5pPr marL="0" marR="0" lvl="4"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5pPr>
            <a:lvl6pPr marL="0" marR="0" lvl="5"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6pPr>
            <a:lvl7pPr marL="0" marR="0" lvl="6"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7pPr>
            <a:lvl8pPr marL="0" marR="0" lvl="7"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8pPr>
            <a:lvl9pPr marL="0" marR="0" lvl="8"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3" name="Shape 23"/>
        <p:cNvGrpSpPr/>
        <p:nvPr/>
      </p:nvGrpSpPr>
      <p:grpSpPr>
        <a:xfrm>
          <a:off x="0" y="0"/>
          <a:ext cx="0" cy="0"/>
          <a:chOff x="0" y="0"/>
          <a:chExt cx="0" cy="0"/>
        </a:xfrm>
      </p:grpSpPr>
      <p:sp>
        <p:nvSpPr>
          <p:cNvPr id="24" name="Google Shape;24;p25"/>
          <p:cNvSpPr txBox="1"/>
          <p:nvPr>
            <p:ph type="ctrTitle"/>
          </p:nvPr>
        </p:nvSpPr>
        <p:spPr>
          <a:xfrm>
            <a:off x="1869829" y="601724"/>
            <a:ext cx="6421310" cy="1906073"/>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4950"/>
              <a:buFont typeface="Palatino Linotype" panose="02040502050505030304"/>
              <a:buNone/>
              <a:defRPr sz="495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5"/>
          <p:cNvSpPr txBox="1"/>
          <p:nvPr>
            <p:ph type="subTitle" idx="1"/>
          </p:nvPr>
        </p:nvSpPr>
        <p:spPr>
          <a:xfrm>
            <a:off x="1869829" y="2648403"/>
            <a:ext cx="6421310" cy="733216"/>
          </a:xfrm>
          <a:prstGeom prst="rect">
            <a:avLst/>
          </a:prstGeom>
          <a:noFill/>
          <a:ln>
            <a:noFill/>
          </a:ln>
        </p:spPr>
        <p:txBody>
          <a:bodyPr spcFirstLastPara="1" wrap="square" lIns="91425" tIns="91425" rIns="91425" bIns="91425" anchor="t" anchorCtr="0">
            <a:normAutofit/>
          </a:bodyPr>
          <a:lstStyle>
            <a:lvl1pPr lvl="0" algn="l">
              <a:lnSpc>
                <a:spcPct val="120000"/>
              </a:lnSpc>
              <a:spcBef>
                <a:spcPts val="750"/>
              </a:spcBef>
              <a:spcAft>
                <a:spcPts val="0"/>
              </a:spcAft>
              <a:buSzPts val="1350"/>
              <a:buNone/>
              <a:defRPr sz="1350" b="0" cap="none">
                <a:solidFill>
                  <a:schemeClr val="dk1"/>
                </a:solidFill>
              </a:defRPr>
            </a:lvl1pPr>
            <a:lvl2pPr lvl="1" algn="ctr">
              <a:lnSpc>
                <a:spcPct val="120000"/>
              </a:lnSpc>
              <a:spcBef>
                <a:spcPts val="375"/>
              </a:spcBef>
              <a:spcAft>
                <a:spcPts val="0"/>
              </a:spcAft>
              <a:buSzPts val="1350"/>
              <a:buNone/>
              <a:defRPr sz="1350"/>
            </a:lvl2pPr>
            <a:lvl3pPr lvl="2" algn="ctr">
              <a:lnSpc>
                <a:spcPct val="120000"/>
              </a:lnSpc>
              <a:spcBef>
                <a:spcPts val="375"/>
              </a:spcBef>
              <a:spcAft>
                <a:spcPts val="0"/>
              </a:spcAft>
              <a:buSzPts val="1350"/>
              <a:buNone/>
              <a:defRPr sz="1350"/>
            </a:lvl3pPr>
            <a:lvl4pPr lvl="3" algn="ctr">
              <a:lnSpc>
                <a:spcPct val="120000"/>
              </a:lnSpc>
              <a:spcBef>
                <a:spcPts val="375"/>
              </a:spcBef>
              <a:spcAft>
                <a:spcPts val="0"/>
              </a:spcAft>
              <a:buSzPts val="1200"/>
              <a:buNone/>
              <a:defRPr sz="1200"/>
            </a:lvl4pPr>
            <a:lvl5pPr lvl="4" algn="ctr">
              <a:lnSpc>
                <a:spcPct val="120000"/>
              </a:lnSpc>
              <a:spcBef>
                <a:spcPts val="375"/>
              </a:spcBef>
              <a:spcAft>
                <a:spcPts val="0"/>
              </a:spcAft>
              <a:buSzPts val="1200"/>
              <a:buNone/>
              <a:defRPr sz="1200"/>
            </a:lvl5pPr>
            <a:lvl6pPr lvl="5" algn="ctr">
              <a:lnSpc>
                <a:spcPct val="120000"/>
              </a:lnSpc>
              <a:spcBef>
                <a:spcPts val="375"/>
              </a:spcBef>
              <a:spcAft>
                <a:spcPts val="0"/>
              </a:spcAft>
              <a:buSzPts val="1200"/>
              <a:buNone/>
              <a:defRPr sz="1200"/>
            </a:lvl6pPr>
            <a:lvl7pPr lvl="6" algn="ctr">
              <a:lnSpc>
                <a:spcPct val="120000"/>
              </a:lnSpc>
              <a:spcBef>
                <a:spcPts val="375"/>
              </a:spcBef>
              <a:spcAft>
                <a:spcPts val="0"/>
              </a:spcAft>
              <a:buSzPts val="1200"/>
              <a:buNone/>
              <a:defRPr sz="1200"/>
            </a:lvl7pPr>
            <a:lvl8pPr lvl="7" algn="ctr">
              <a:lnSpc>
                <a:spcPct val="120000"/>
              </a:lnSpc>
              <a:spcBef>
                <a:spcPts val="375"/>
              </a:spcBef>
              <a:spcAft>
                <a:spcPts val="0"/>
              </a:spcAft>
              <a:buSzPts val="1200"/>
              <a:buNone/>
              <a:defRPr sz="1200"/>
            </a:lvl8pPr>
            <a:lvl9pPr lvl="8" algn="ctr">
              <a:lnSpc>
                <a:spcPct val="120000"/>
              </a:lnSpc>
              <a:spcBef>
                <a:spcPts val="375"/>
              </a:spcBef>
              <a:spcAft>
                <a:spcPts val="0"/>
              </a:spcAft>
              <a:buSzPts val="1200"/>
              <a:buNone/>
              <a:defRPr sz="1200"/>
            </a:lvl9pPr>
          </a:lstStyle>
          <a:p/>
        </p:txBody>
      </p:sp>
      <p:sp>
        <p:nvSpPr>
          <p:cNvPr id="26" name="Google Shape;26;p25"/>
          <p:cNvSpPr txBox="1"/>
          <p:nvPr>
            <p:ph type="dt" idx="10"/>
          </p:nvPr>
        </p:nvSpPr>
        <p:spPr>
          <a:xfrm>
            <a:off x="5665604" y="247778"/>
            <a:ext cx="2625536" cy="23190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5"/>
          <p:cNvSpPr txBox="1"/>
          <p:nvPr>
            <p:ph type="ftr" idx="11"/>
          </p:nvPr>
        </p:nvSpPr>
        <p:spPr>
          <a:xfrm>
            <a:off x="1869829" y="246981"/>
            <a:ext cx="3672983" cy="2319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5"/>
          <p:cNvSpPr txBox="1"/>
          <p:nvPr>
            <p:ph type="sldNum" idx="12"/>
          </p:nvPr>
        </p:nvSpPr>
        <p:spPr>
          <a:xfrm>
            <a:off x="1078249" y="599230"/>
            <a:ext cx="608264" cy="377684"/>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1pPr>
            <a:lvl2pPr marL="0" marR="0" lvl="1"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2pPr>
            <a:lvl3pPr marL="0" marR="0" lvl="2"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3pPr>
            <a:lvl4pPr marL="0" marR="0" lvl="3"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4pPr>
            <a:lvl5pPr marL="0" marR="0" lvl="4"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5pPr>
            <a:lvl6pPr marL="0" marR="0" lvl="5"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6pPr>
            <a:lvl7pPr marL="0" marR="0" lvl="6"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7pPr>
            <a:lvl8pPr marL="0" marR="0" lvl="7"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8pPr>
            <a:lvl9pPr marL="0" marR="0" lvl="8"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9pPr>
          </a:lstStyle>
          <a:p>
            <a:pPr marL="0" lvl="0" indent="0" algn="r" rtl="0">
              <a:spcBef>
                <a:spcPts val="0"/>
              </a:spcBef>
              <a:spcAft>
                <a:spcPts val="0"/>
              </a:spcAft>
              <a:buNone/>
            </a:pPr>
            <a:fld id="{00000000-1234-1234-1234-123412341234}" type="slidenum">
              <a:rPr lang="en-IN"/>
            </a:fld>
            <a:endParaRPr lang="en-IN"/>
          </a:p>
        </p:txBody>
      </p:sp>
      <p:cxnSp>
        <p:nvCxnSpPr>
          <p:cNvPr id="29" name="Google Shape;29;p25"/>
          <p:cNvCxnSpPr/>
          <p:nvPr/>
        </p:nvCxnSpPr>
        <p:spPr>
          <a:xfrm>
            <a:off x="1750978" y="599230"/>
            <a:ext cx="0" cy="1908567"/>
          </a:xfrm>
          <a:prstGeom prst="straightConnector1">
            <a:avLst/>
          </a:prstGeom>
          <a:noFill/>
          <a:ln w="38100" cap="flat" cmpd="sng">
            <a:solidFill>
              <a:schemeClr val="accent1"/>
            </a:solidFill>
            <a:prstDash val="solid"/>
            <a:round/>
            <a:headEnd type="none" w="sm" len="sm"/>
            <a:tailEnd type="none" w="sm" len="sm"/>
          </a:ln>
        </p:spPr>
      </p:cxn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0" name="Shape 30"/>
        <p:cNvGrpSpPr/>
        <p:nvPr/>
      </p:nvGrpSpPr>
      <p:grpSpPr>
        <a:xfrm>
          <a:off x="0" y="0"/>
          <a:ext cx="0" cy="0"/>
          <a:chOff x="0" y="0"/>
          <a:chExt cx="0" cy="0"/>
        </a:xfrm>
      </p:grpSpPr>
      <p:sp>
        <p:nvSpPr>
          <p:cNvPr id="31" name="Google Shape;31;p26"/>
          <p:cNvSpPr txBox="1"/>
          <p:nvPr>
            <p:ph type="title"/>
          </p:nvPr>
        </p:nvSpPr>
        <p:spPr>
          <a:xfrm>
            <a:off x="1151022" y="603667"/>
            <a:ext cx="7140118" cy="79447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6"/>
          <p:cNvSpPr txBox="1"/>
          <p:nvPr>
            <p:ph type="body" idx="1"/>
          </p:nvPr>
        </p:nvSpPr>
        <p:spPr>
          <a:xfrm>
            <a:off x="1151021" y="1508159"/>
            <a:ext cx="3456432" cy="257860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750"/>
              </a:spcBef>
              <a:spcAft>
                <a:spcPts val="0"/>
              </a:spcAft>
              <a:buSzPts val="1800"/>
              <a:buChar char="•"/>
              <a:defRPr/>
            </a:lvl1pPr>
            <a:lvl2pPr marL="914400" lvl="1" indent="-342900" algn="l">
              <a:lnSpc>
                <a:spcPct val="120000"/>
              </a:lnSpc>
              <a:spcBef>
                <a:spcPts val="375"/>
              </a:spcBef>
              <a:spcAft>
                <a:spcPts val="0"/>
              </a:spcAft>
              <a:buSzPts val="1800"/>
              <a:buChar char="•"/>
              <a:defRPr/>
            </a:lvl2pPr>
            <a:lvl3pPr marL="1371600" lvl="2" indent="-342900" algn="l">
              <a:lnSpc>
                <a:spcPct val="120000"/>
              </a:lnSpc>
              <a:spcBef>
                <a:spcPts val="375"/>
              </a:spcBef>
              <a:spcAft>
                <a:spcPts val="0"/>
              </a:spcAft>
              <a:buSzPts val="1800"/>
              <a:buChar char="•"/>
              <a:defRPr/>
            </a:lvl3pPr>
            <a:lvl4pPr marL="1828800" lvl="3" indent="-342900" algn="l">
              <a:lnSpc>
                <a:spcPct val="120000"/>
              </a:lnSpc>
              <a:spcBef>
                <a:spcPts val="375"/>
              </a:spcBef>
              <a:spcAft>
                <a:spcPts val="0"/>
              </a:spcAft>
              <a:buSzPts val="1800"/>
              <a:buChar char="•"/>
              <a:defRPr/>
            </a:lvl4pPr>
            <a:lvl5pPr marL="2286000" lvl="4" indent="-342900" algn="l">
              <a:lnSpc>
                <a:spcPct val="120000"/>
              </a:lnSpc>
              <a:spcBef>
                <a:spcPts val="375"/>
              </a:spcBef>
              <a:spcAft>
                <a:spcPts val="0"/>
              </a:spcAft>
              <a:buSzPts val="1800"/>
              <a:buChar char="•"/>
              <a:defRPr/>
            </a:lvl5pPr>
            <a:lvl6pPr marL="2743200" lvl="5" indent="-342900" algn="l">
              <a:lnSpc>
                <a:spcPct val="120000"/>
              </a:lnSpc>
              <a:spcBef>
                <a:spcPts val="375"/>
              </a:spcBef>
              <a:spcAft>
                <a:spcPts val="0"/>
              </a:spcAft>
              <a:buSzPts val="1800"/>
              <a:buChar char="•"/>
              <a:defRPr/>
            </a:lvl6pPr>
            <a:lvl7pPr marL="3200400" lvl="6" indent="-342900" algn="l">
              <a:lnSpc>
                <a:spcPct val="120000"/>
              </a:lnSpc>
              <a:spcBef>
                <a:spcPts val="375"/>
              </a:spcBef>
              <a:spcAft>
                <a:spcPts val="0"/>
              </a:spcAft>
              <a:buSzPts val="1800"/>
              <a:buChar char="•"/>
              <a:defRPr/>
            </a:lvl7pPr>
            <a:lvl8pPr marL="3657600" lvl="7" indent="-342900" algn="l">
              <a:lnSpc>
                <a:spcPct val="120000"/>
              </a:lnSpc>
              <a:spcBef>
                <a:spcPts val="375"/>
              </a:spcBef>
              <a:spcAft>
                <a:spcPts val="0"/>
              </a:spcAft>
              <a:buSzPts val="1800"/>
              <a:buChar char="•"/>
              <a:defRPr/>
            </a:lvl8pPr>
            <a:lvl9pPr marL="4114800" lvl="8" indent="-342900" algn="l">
              <a:lnSpc>
                <a:spcPct val="120000"/>
              </a:lnSpc>
              <a:spcBef>
                <a:spcPts val="375"/>
              </a:spcBef>
              <a:spcAft>
                <a:spcPts val="0"/>
              </a:spcAft>
              <a:buSzPts val="1800"/>
              <a:buChar char="•"/>
              <a:defRPr/>
            </a:lvl9pPr>
          </a:lstStyle>
          <a:p/>
        </p:txBody>
      </p:sp>
      <p:sp>
        <p:nvSpPr>
          <p:cNvPr id="33" name="Google Shape;33;p26"/>
          <p:cNvSpPr txBox="1"/>
          <p:nvPr>
            <p:ph type="body" idx="2"/>
          </p:nvPr>
        </p:nvSpPr>
        <p:spPr>
          <a:xfrm>
            <a:off x="4841095" y="1513007"/>
            <a:ext cx="3453098" cy="258114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750"/>
              </a:spcBef>
              <a:spcAft>
                <a:spcPts val="0"/>
              </a:spcAft>
              <a:buSzPts val="1800"/>
              <a:buChar char="•"/>
              <a:defRPr/>
            </a:lvl1pPr>
            <a:lvl2pPr marL="914400" lvl="1" indent="-342900" algn="l">
              <a:lnSpc>
                <a:spcPct val="120000"/>
              </a:lnSpc>
              <a:spcBef>
                <a:spcPts val="375"/>
              </a:spcBef>
              <a:spcAft>
                <a:spcPts val="0"/>
              </a:spcAft>
              <a:buSzPts val="1800"/>
              <a:buChar char="•"/>
              <a:defRPr/>
            </a:lvl2pPr>
            <a:lvl3pPr marL="1371600" lvl="2" indent="-342900" algn="l">
              <a:lnSpc>
                <a:spcPct val="120000"/>
              </a:lnSpc>
              <a:spcBef>
                <a:spcPts val="375"/>
              </a:spcBef>
              <a:spcAft>
                <a:spcPts val="0"/>
              </a:spcAft>
              <a:buSzPts val="1800"/>
              <a:buChar char="•"/>
              <a:defRPr/>
            </a:lvl3pPr>
            <a:lvl4pPr marL="1828800" lvl="3" indent="-342900" algn="l">
              <a:lnSpc>
                <a:spcPct val="120000"/>
              </a:lnSpc>
              <a:spcBef>
                <a:spcPts val="375"/>
              </a:spcBef>
              <a:spcAft>
                <a:spcPts val="0"/>
              </a:spcAft>
              <a:buSzPts val="1800"/>
              <a:buChar char="•"/>
              <a:defRPr/>
            </a:lvl4pPr>
            <a:lvl5pPr marL="2286000" lvl="4" indent="-342900" algn="l">
              <a:lnSpc>
                <a:spcPct val="120000"/>
              </a:lnSpc>
              <a:spcBef>
                <a:spcPts val="375"/>
              </a:spcBef>
              <a:spcAft>
                <a:spcPts val="0"/>
              </a:spcAft>
              <a:buSzPts val="1800"/>
              <a:buChar char="•"/>
              <a:defRPr/>
            </a:lvl5pPr>
            <a:lvl6pPr marL="2743200" lvl="5" indent="-342900" algn="l">
              <a:lnSpc>
                <a:spcPct val="120000"/>
              </a:lnSpc>
              <a:spcBef>
                <a:spcPts val="375"/>
              </a:spcBef>
              <a:spcAft>
                <a:spcPts val="0"/>
              </a:spcAft>
              <a:buSzPts val="1800"/>
              <a:buChar char="•"/>
              <a:defRPr/>
            </a:lvl6pPr>
            <a:lvl7pPr marL="3200400" lvl="6" indent="-342900" algn="l">
              <a:lnSpc>
                <a:spcPct val="120000"/>
              </a:lnSpc>
              <a:spcBef>
                <a:spcPts val="375"/>
              </a:spcBef>
              <a:spcAft>
                <a:spcPts val="0"/>
              </a:spcAft>
              <a:buSzPts val="1800"/>
              <a:buChar char="•"/>
              <a:defRPr/>
            </a:lvl7pPr>
            <a:lvl8pPr marL="3657600" lvl="7" indent="-342900" algn="l">
              <a:lnSpc>
                <a:spcPct val="120000"/>
              </a:lnSpc>
              <a:spcBef>
                <a:spcPts val="375"/>
              </a:spcBef>
              <a:spcAft>
                <a:spcPts val="0"/>
              </a:spcAft>
              <a:buSzPts val="1800"/>
              <a:buChar char="•"/>
              <a:defRPr/>
            </a:lvl8pPr>
            <a:lvl9pPr marL="4114800" lvl="8" indent="-342900" algn="l">
              <a:lnSpc>
                <a:spcPct val="120000"/>
              </a:lnSpc>
              <a:spcBef>
                <a:spcPts val="375"/>
              </a:spcBef>
              <a:spcAft>
                <a:spcPts val="0"/>
              </a:spcAft>
              <a:buSzPts val="1800"/>
              <a:buChar char="•"/>
              <a:defRPr/>
            </a:lvl9pPr>
          </a:lstStyle>
          <a:p/>
        </p:txBody>
      </p:sp>
      <p:sp>
        <p:nvSpPr>
          <p:cNvPr id="34" name="Google Shape;34;p26"/>
          <p:cNvSpPr txBox="1"/>
          <p:nvPr>
            <p:ph type="dt" idx="10"/>
          </p:nvPr>
        </p:nvSpPr>
        <p:spPr>
          <a:xfrm>
            <a:off x="5665604" y="247778"/>
            <a:ext cx="2625536" cy="23190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6"/>
          <p:cNvSpPr txBox="1"/>
          <p:nvPr>
            <p:ph type="ftr" idx="11"/>
          </p:nvPr>
        </p:nvSpPr>
        <p:spPr>
          <a:xfrm>
            <a:off x="1151022" y="246981"/>
            <a:ext cx="4391789" cy="2319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6"/>
          <p:cNvSpPr txBox="1"/>
          <p:nvPr>
            <p:ph type="sldNum" idx="12"/>
          </p:nvPr>
        </p:nvSpPr>
        <p:spPr>
          <a:xfrm>
            <a:off x="360046" y="599230"/>
            <a:ext cx="608264" cy="377684"/>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1pPr>
            <a:lvl2pPr marL="0" marR="0" lvl="1"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2pPr>
            <a:lvl3pPr marL="0" marR="0" lvl="2"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3pPr>
            <a:lvl4pPr marL="0" marR="0" lvl="3"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4pPr>
            <a:lvl5pPr marL="0" marR="0" lvl="4"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5pPr>
            <a:lvl6pPr marL="0" marR="0" lvl="5"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6pPr>
            <a:lvl7pPr marL="0" marR="0" lvl="6"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7pPr>
            <a:lvl8pPr marL="0" marR="0" lvl="7"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8pPr>
            <a:lvl9pPr marL="0" marR="0" lvl="8"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9pPr>
          </a:lstStyle>
          <a:p>
            <a:pPr marL="0" lvl="0" indent="0" algn="r" rtl="0">
              <a:spcBef>
                <a:spcPts val="0"/>
              </a:spcBef>
              <a:spcAft>
                <a:spcPts val="0"/>
              </a:spcAft>
              <a:buNone/>
            </a:pPr>
            <a:fld id="{00000000-1234-1234-1234-123412341234}" type="slidenum">
              <a:rPr lang="en-IN"/>
            </a:fld>
            <a:endParaRPr lang="en-IN"/>
          </a:p>
        </p:txBody>
      </p:sp>
      <p:cxnSp>
        <p:nvCxnSpPr>
          <p:cNvPr id="37" name="Google Shape;37;p26"/>
          <p:cNvCxnSpPr/>
          <p:nvPr/>
        </p:nvCxnSpPr>
        <p:spPr>
          <a:xfrm>
            <a:off x="1028765" y="599230"/>
            <a:ext cx="0" cy="800376"/>
          </a:xfrm>
          <a:prstGeom prst="straightConnector1">
            <a:avLst/>
          </a:prstGeom>
          <a:noFill/>
          <a:ln w="38100" cap="flat" cmpd="sng">
            <a:solidFill>
              <a:schemeClr val="accent1"/>
            </a:solidFill>
            <a:prstDash val="solid"/>
            <a:round/>
            <a:headEnd type="none" w="sm" len="sm"/>
            <a:tailEnd type="none" w="sm" len="sm"/>
          </a:ln>
        </p:spPr>
      </p:cxn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38" name="Shape 38"/>
        <p:cNvGrpSpPr/>
        <p:nvPr/>
      </p:nvGrpSpPr>
      <p:grpSpPr>
        <a:xfrm>
          <a:off x="0" y="0"/>
          <a:ext cx="0" cy="0"/>
          <a:chOff x="0" y="0"/>
          <a:chExt cx="0" cy="0"/>
        </a:xfrm>
      </p:grpSpPr>
      <p:sp>
        <p:nvSpPr>
          <p:cNvPr id="39" name="Google Shape;39;p27"/>
          <p:cNvSpPr txBox="1"/>
          <p:nvPr>
            <p:ph type="title"/>
          </p:nvPr>
        </p:nvSpPr>
        <p:spPr>
          <a:xfrm>
            <a:off x="1151022" y="603123"/>
            <a:ext cx="7140118" cy="79223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7"/>
          <p:cNvSpPr txBox="1"/>
          <p:nvPr>
            <p:ph type="body" idx="1"/>
          </p:nvPr>
        </p:nvSpPr>
        <p:spPr>
          <a:xfrm>
            <a:off x="1151021" y="1514662"/>
            <a:ext cx="3456432" cy="60145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750"/>
              </a:spcBef>
              <a:spcAft>
                <a:spcPts val="0"/>
              </a:spcAft>
              <a:buSzPts val="1650"/>
              <a:buNone/>
              <a:defRPr sz="1650" b="0" cap="none">
                <a:solidFill>
                  <a:schemeClr val="accent1"/>
                </a:solidFill>
              </a:defRPr>
            </a:lvl1pPr>
            <a:lvl2pPr marL="914400" lvl="1" indent="-228600" algn="l">
              <a:lnSpc>
                <a:spcPct val="120000"/>
              </a:lnSpc>
              <a:spcBef>
                <a:spcPts val="375"/>
              </a:spcBef>
              <a:spcAft>
                <a:spcPts val="0"/>
              </a:spcAft>
              <a:buSzPts val="1500"/>
              <a:buNone/>
              <a:defRPr sz="1500" b="1"/>
            </a:lvl2pPr>
            <a:lvl3pPr marL="1371600" lvl="2" indent="-228600" algn="l">
              <a:lnSpc>
                <a:spcPct val="120000"/>
              </a:lnSpc>
              <a:spcBef>
                <a:spcPts val="375"/>
              </a:spcBef>
              <a:spcAft>
                <a:spcPts val="0"/>
              </a:spcAft>
              <a:buSzPts val="1350"/>
              <a:buNone/>
              <a:defRPr sz="1350" b="1"/>
            </a:lvl3pPr>
            <a:lvl4pPr marL="1828800" lvl="3" indent="-228600" algn="l">
              <a:lnSpc>
                <a:spcPct val="120000"/>
              </a:lnSpc>
              <a:spcBef>
                <a:spcPts val="375"/>
              </a:spcBef>
              <a:spcAft>
                <a:spcPts val="0"/>
              </a:spcAft>
              <a:buSzPts val="1200"/>
              <a:buNone/>
              <a:defRPr sz="1200" b="1"/>
            </a:lvl4pPr>
            <a:lvl5pPr marL="2286000" lvl="4" indent="-228600" algn="l">
              <a:lnSpc>
                <a:spcPct val="120000"/>
              </a:lnSpc>
              <a:spcBef>
                <a:spcPts val="375"/>
              </a:spcBef>
              <a:spcAft>
                <a:spcPts val="0"/>
              </a:spcAft>
              <a:buSzPts val="1200"/>
              <a:buNone/>
              <a:defRPr sz="1200" b="1"/>
            </a:lvl5pPr>
            <a:lvl6pPr marL="2743200" lvl="5" indent="-228600" algn="l">
              <a:lnSpc>
                <a:spcPct val="120000"/>
              </a:lnSpc>
              <a:spcBef>
                <a:spcPts val="375"/>
              </a:spcBef>
              <a:spcAft>
                <a:spcPts val="0"/>
              </a:spcAft>
              <a:buSzPts val="1200"/>
              <a:buNone/>
              <a:defRPr sz="1200" b="1"/>
            </a:lvl6pPr>
            <a:lvl7pPr marL="3200400" lvl="6" indent="-228600" algn="l">
              <a:lnSpc>
                <a:spcPct val="120000"/>
              </a:lnSpc>
              <a:spcBef>
                <a:spcPts val="375"/>
              </a:spcBef>
              <a:spcAft>
                <a:spcPts val="0"/>
              </a:spcAft>
              <a:buSzPts val="1200"/>
              <a:buNone/>
              <a:defRPr sz="1200" b="1"/>
            </a:lvl7pPr>
            <a:lvl8pPr marL="3657600" lvl="7" indent="-228600" algn="l">
              <a:lnSpc>
                <a:spcPct val="120000"/>
              </a:lnSpc>
              <a:spcBef>
                <a:spcPts val="375"/>
              </a:spcBef>
              <a:spcAft>
                <a:spcPts val="0"/>
              </a:spcAft>
              <a:buSzPts val="1200"/>
              <a:buNone/>
              <a:defRPr sz="1200" b="1"/>
            </a:lvl8pPr>
            <a:lvl9pPr marL="4114800" lvl="8" indent="-228600" algn="l">
              <a:lnSpc>
                <a:spcPct val="120000"/>
              </a:lnSpc>
              <a:spcBef>
                <a:spcPts val="375"/>
              </a:spcBef>
              <a:spcAft>
                <a:spcPts val="0"/>
              </a:spcAft>
              <a:buSzPts val="1200"/>
              <a:buNone/>
              <a:defRPr sz="1200" b="1"/>
            </a:lvl9pPr>
          </a:lstStyle>
          <a:p/>
        </p:txBody>
      </p:sp>
      <p:sp>
        <p:nvSpPr>
          <p:cNvPr id="41" name="Google Shape;41;p27"/>
          <p:cNvSpPr txBox="1"/>
          <p:nvPr>
            <p:ph type="body" idx="2"/>
          </p:nvPr>
        </p:nvSpPr>
        <p:spPr>
          <a:xfrm>
            <a:off x="1151021" y="2118202"/>
            <a:ext cx="3456432" cy="198334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750"/>
              </a:spcBef>
              <a:spcAft>
                <a:spcPts val="0"/>
              </a:spcAft>
              <a:buSzPts val="1800"/>
              <a:buChar char="•"/>
              <a:defRPr/>
            </a:lvl1pPr>
            <a:lvl2pPr marL="914400" lvl="1" indent="-342900" algn="l">
              <a:lnSpc>
                <a:spcPct val="120000"/>
              </a:lnSpc>
              <a:spcBef>
                <a:spcPts val="375"/>
              </a:spcBef>
              <a:spcAft>
                <a:spcPts val="0"/>
              </a:spcAft>
              <a:buSzPts val="1800"/>
              <a:buChar char="•"/>
              <a:defRPr/>
            </a:lvl2pPr>
            <a:lvl3pPr marL="1371600" lvl="2" indent="-342900" algn="l">
              <a:lnSpc>
                <a:spcPct val="120000"/>
              </a:lnSpc>
              <a:spcBef>
                <a:spcPts val="375"/>
              </a:spcBef>
              <a:spcAft>
                <a:spcPts val="0"/>
              </a:spcAft>
              <a:buSzPts val="1800"/>
              <a:buChar char="•"/>
              <a:defRPr/>
            </a:lvl3pPr>
            <a:lvl4pPr marL="1828800" lvl="3" indent="-342900" algn="l">
              <a:lnSpc>
                <a:spcPct val="120000"/>
              </a:lnSpc>
              <a:spcBef>
                <a:spcPts val="375"/>
              </a:spcBef>
              <a:spcAft>
                <a:spcPts val="0"/>
              </a:spcAft>
              <a:buSzPts val="1800"/>
              <a:buChar char="•"/>
              <a:defRPr/>
            </a:lvl4pPr>
            <a:lvl5pPr marL="2286000" lvl="4" indent="-342900" algn="l">
              <a:lnSpc>
                <a:spcPct val="120000"/>
              </a:lnSpc>
              <a:spcBef>
                <a:spcPts val="375"/>
              </a:spcBef>
              <a:spcAft>
                <a:spcPts val="0"/>
              </a:spcAft>
              <a:buSzPts val="1800"/>
              <a:buChar char="•"/>
              <a:defRPr/>
            </a:lvl5pPr>
            <a:lvl6pPr marL="2743200" lvl="5" indent="-342900" algn="l">
              <a:lnSpc>
                <a:spcPct val="120000"/>
              </a:lnSpc>
              <a:spcBef>
                <a:spcPts val="375"/>
              </a:spcBef>
              <a:spcAft>
                <a:spcPts val="0"/>
              </a:spcAft>
              <a:buSzPts val="1800"/>
              <a:buChar char="•"/>
              <a:defRPr/>
            </a:lvl6pPr>
            <a:lvl7pPr marL="3200400" lvl="6" indent="-342900" algn="l">
              <a:lnSpc>
                <a:spcPct val="120000"/>
              </a:lnSpc>
              <a:spcBef>
                <a:spcPts val="375"/>
              </a:spcBef>
              <a:spcAft>
                <a:spcPts val="0"/>
              </a:spcAft>
              <a:buSzPts val="1800"/>
              <a:buChar char="•"/>
              <a:defRPr/>
            </a:lvl7pPr>
            <a:lvl8pPr marL="3657600" lvl="7" indent="-342900" algn="l">
              <a:lnSpc>
                <a:spcPct val="120000"/>
              </a:lnSpc>
              <a:spcBef>
                <a:spcPts val="375"/>
              </a:spcBef>
              <a:spcAft>
                <a:spcPts val="0"/>
              </a:spcAft>
              <a:buSzPts val="1800"/>
              <a:buChar char="•"/>
              <a:defRPr/>
            </a:lvl8pPr>
            <a:lvl9pPr marL="4114800" lvl="8" indent="-342900" algn="l">
              <a:lnSpc>
                <a:spcPct val="120000"/>
              </a:lnSpc>
              <a:spcBef>
                <a:spcPts val="375"/>
              </a:spcBef>
              <a:spcAft>
                <a:spcPts val="0"/>
              </a:spcAft>
              <a:buSzPts val="1800"/>
              <a:buChar char="•"/>
              <a:defRPr/>
            </a:lvl9pPr>
          </a:lstStyle>
          <a:p/>
        </p:txBody>
      </p:sp>
      <p:sp>
        <p:nvSpPr>
          <p:cNvPr id="42" name="Google Shape;42;p27"/>
          <p:cNvSpPr txBox="1"/>
          <p:nvPr>
            <p:ph type="body" idx="3"/>
          </p:nvPr>
        </p:nvSpPr>
        <p:spPr>
          <a:xfrm>
            <a:off x="4841093" y="1517253"/>
            <a:ext cx="3456432" cy="601678"/>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750"/>
              </a:spcBef>
              <a:spcAft>
                <a:spcPts val="0"/>
              </a:spcAft>
              <a:buSzPts val="1650"/>
              <a:buNone/>
              <a:defRPr sz="1650" b="0" cap="none">
                <a:solidFill>
                  <a:schemeClr val="accent1"/>
                </a:solidFill>
              </a:defRPr>
            </a:lvl1pPr>
            <a:lvl2pPr marL="914400" lvl="1" indent="-228600" algn="l">
              <a:lnSpc>
                <a:spcPct val="120000"/>
              </a:lnSpc>
              <a:spcBef>
                <a:spcPts val="375"/>
              </a:spcBef>
              <a:spcAft>
                <a:spcPts val="0"/>
              </a:spcAft>
              <a:buSzPts val="1500"/>
              <a:buNone/>
              <a:defRPr sz="1500" b="1"/>
            </a:lvl2pPr>
            <a:lvl3pPr marL="1371600" lvl="2" indent="-228600" algn="l">
              <a:lnSpc>
                <a:spcPct val="120000"/>
              </a:lnSpc>
              <a:spcBef>
                <a:spcPts val="375"/>
              </a:spcBef>
              <a:spcAft>
                <a:spcPts val="0"/>
              </a:spcAft>
              <a:buSzPts val="1350"/>
              <a:buNone/>
              <a:defRPr sz="1350" b="1"/>
            </a:lvl3pPr>
            <a:lvl4pPr marL="1828800" lvl="3" indent="-228600" algn="l">
              <a:lnSpc>
                <a:spcPct val="120000"/>
              </a:lnSpc>
              <a:spcBef>
                <a:spcPts val="375"/>
              </a:spcBef>
              <a:spcAft>
                <a:spcPts val="0"/>
              </a:spcAft>
              <a:buSzPts val="1200"/>
              <a:buNone/>
              <a:defRPr sz="1200" b="1"/>
            </a:lvl4pPr>
            <a:lvl5pPr marL="2286000" lvl="4" indent="-228600" algn="l">
              <a:lnSpc>
                <a:spcPct val="120000"/>
              </a:lnSpc>
              <a:spcBef>
                <a:spcPts val="375"/>
              </a:spcBef>
              <a:spcAft>
                <a:spcPts val="0"/>
              </a:spcAft>
              <a:buSzPts val="1200"/>
              <a:buNone/>
              <a:defRPr sz="1200" b="1"/>
            </a:lvl5pPr>
            <a:lvl6pPr marL="2743200" lvl="5" indent="-228600" algn="l">
              <a:lnSpc>
                <a:spcPct val="120000"/>
              </a:lnSpc>
              <a:spcBef>
                <a:spcPts val="375"/>
              </a:spcBef>
              <a:spcAft>
                <a:spcPts val="0"/>
              </a:spcAft>
              <a:buSzPts val="1200"/>
              <a:buNone/>
              <a:defRPr sz="1200" b="1"/>
            </a:lvl6pPr>
            <a:lvl7pPr marL="3200400" lvl="6" indent="-228600" algn="l">
              <a:lnSpc>
                <a:spcPct val="120000"/>
              </a:lnSpc>
              <a:spcBef>
                <a:spcPts val="375"/>
              </a:spcBef>
              <a:spcAft>
                <a:spcPts val="0"/>
              </a:spcAft>
              <a:buSzPts val="1200"/>
              <a:buNone/>
              <a:defRPr sz="1200" b="1"/>
            </a:lvl7pPr>
            <a:lvl8pPr marL="3657600" lvl="7" indent="-228600" algn="l">
              <a:lnSpc>
                <a:spcPct val="120000"/>
              </a:lnSpc>
              <a:spcBef>
                <a:spcPts val="375"/>
              </a:spcBef>
              <a:spcAft>
                <a:spcPts val="0"/>
              </a:spcAft>
              <a:buSzPts val="1200"/>
              <a:buNone/>
              <a:defRPr sz="1200" b="1"/>
            </a:lvl8pPr>
            <a:lvl9pPr marL="4114800" lvl="8" indent="-228600" algn="l">
              <a:lnSpc>
                <a:spcPct val="120000"/>
              </a:lnSpc>
              <a:spcBef>
                <a:spcPts val="375"/>
              </a:spcBef>
              <a:spcAft>
                <a:spcPts val="0"/>
              </a:spcAft>
              <a:buSzPts val="1200"/>
              <a:buNone/>
              <a:defRPr sz="1200" b="1"/>
            </a:lvl9pPr>
          </a:lstStyle>
          <a:p/>
        </p:txBody>
      </p:sp>
      <p:sp>
        <p:nvSpPr>
          <p:cNvPr id="43" name="Google Shape;43;p27"/>
          <p:cNvSpPr txBox="1"/>
          <p:nvPr>
            <p:ph type="body" idx="4"/>
          </p:nvPr>
        </p:nvSpPr>
        <p:spPr>
          <a:xfrm>
            <a:off x="4841094" y="2116119"/>
            <a:ext cx="3456432" cy="197802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750"/>
              </a:spcBef>
              <a:spcAft>
                <a:spcPts val="0"/>
              </a:spcAft>
              <a:buSzPts val="1800"/>
              <a:buChar char="•"/>
              <a:defRPr/>
            </a:lvl1pPr>
            <a:lvl2pPr marL="914400" lvl="1" indent="-342900" algn="l">
              <a:lnSpc>
                <a:spcPct val="120000"/>
              </a:lnSpc>
              <a:spcBef>
                <a:spcPts val="375"/>
              </a:spcBef>
              <a:spcAft>
                <a:spcPts val="0"/>
              </a:spcAft>
              <a:buSzPts val="1800"/>
              <a:buChar char="•"/>
              <a:defRPr/>
            </a:lvl2pPr>
            <a:lvl3pPr marL="1371600" lvl="2" indent="-342900" algn="l">
              <a:lnSpc>
                <a:spcPct val="120000"/>
              </a:lnSpc>
              <a:spcBef>
                <a:spcPts val="375"/>
              </a:spcBef>
              <a:spcAft>
                <a:spcPts val="0"/>
              </a:spcAft>
              <a:buSzPts val="1800"/>
              <a:buChar char="•"/>
              <a:defRPr/>
            </a:lvl3pPr>
            <a:lvl4pPr marL="1828800" lvl="3" indent="-342900" algn="l">
              <a:lnSpc>
                <a:spcPct val="120000"/>
              </a:lnSpc>
              <a:spcBef>
                <a:spcPts val="375"/>
              </a:spcBef>
              <a:spcAft>
                <a:spcPts val="0"/>
              </a:spcAft>
              <a:buSzPts val="1800"/>
              <a:buChar char="•"/>
              <a:defRPr/>
            </a:lvl4pPr>
            <a:lvl5pPr marL="2286000" lvl="4" indent="-342900" algn="l">
              <a:lnSpc>
                <a:spcPct val="120000"/>
              </a:lnSpc>
              <a:spcBef>
                <a:spcPts val="375"/>
              </a:spcBef>
              <a:spcAft>
                <a:spcPts val="0"/>
              </a:spcAft>
              <a:buSzPts val="1800"/>
              <a:buChar char="•"/>
              <a:defRPr/>
            </a:lvl5pPr>
            <a:lvl6pPr marL="2743200" lvl="5" indent="-342900" algn="l">
              <a:lnSpc>
                <a:spcPct val="120000"/>
              </a:lnSpc>
              <a:spcBef>
                <a:spcPts val="375"/>
              </a:spcBef>
              <a:spcAft>
                <a:spcPts val="0"/>
              </a:spcAft>
              <a:buSzPts val="1800"/>
              <a:buChar char="•"/>
              <a:defRPr/>
            </a:lvl6pPr>
            <a:lvl7pPr marL="3200400" lvl="6" indent="-342900" algn="l">
              <a:lnSpc>
                <a:spcPct val="120000"/>
              </a:lnSpc>
              <a:spcBef>
                <a:spcPts val="375"/>
              </a:spcBef>
              <a:spcAft>
                <a:spcPts val="0"/>
              </a:spcAft>
              <a:buSzPts val="1800"/>
              <a:buChar char="•"/>
              <a:defRPr/>
            </a:lvl7pPr>
            <a:lvl8pPr marL="3657600" lvl="7" indent="-342900" algn="l">
              <a:lnSpc>
                <a:spcPct val="120000"/>
              </a:lnSpc>
              <a:spcBef>
                <a:spcPts val="375"/>
              </a:spcBef>
              <a:spcAft>
                <a:spcPts val="0"/>
              </a:spcAft>
              <a:buSzPts val="1800"/>
              <a:buChar char="•"/>
              <a:defRPr/>
            </a:lvl8pPr>
            <a:lvl9pPr marL="4114800" lvl="8" indent="-342900" algn="l">
              <a:lnSpc>
                <a:spcPct val="120000"/>
              </a:lnSpc>
              <a:spcBef>
                <a:spcPts val="375"/>
              </a:spcBef>
              <a:spcAft>
                <a:spcPts val="0"/>
              </a:spcAft>
              <a:buSzPts val="1800"/>
              <a:buChar char="•"/>
              <a:defRPr/>
            </a:lvl9pPr>
          </a:lstStyle>
          <a:p/>
        </p:txBody>
      </p:sp>
      <p:sp>
        <p:nvSpPr>
          <p:cNvPr id="44" name="Google Shape;44;p27"/>
          <p:cNvSpPr txBox="1"/>
          <p:nvPr>
            <p:ph type="dt" idx="10"/>
          </p:nvPr>
        </p:nvSpPr>
        <p:spPr>
          <a:xfrm>
            <a:off x="5665604" y="247778"/>
            <a:ext cx="2625536" cy="23190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7"/>
          <p:cNvSpPr txBox="1"/>
          <p:nvPr>
            <p:ph type="ftr" idx="11"/>
          </p:nvPr>
        </p:nvSpPr>
        <p:spPr>
          <a:xfrm>
            <a:off x="1151022" y="246981"/>
            <a:ext cx="4391789" cy="2319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7"/>
          <p:cNvSpPr txBox="1"/>
          <p:nvPr>
            <p:ph type="sldNum" idx="12"/>
          </p:nvPr>
        </p:nvSpPr>
        <p:spPr>
          <a:xfrm>
            <a:off x="360046" y="599230"/>
            <a:ext cx="608264" cy="377684"/>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1pPr>
            <a:lvl2pPr marL="0" marR="0" lvl="1"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2pPr>
            <a:lvl3pPr marL="0" marR="0" lvl="2"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3pPr>
            <a:lvl4pPr marL="0" marR="0" lvl="3"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4pPr>
            <a:lvl5pPr marL="0" marR="0" lvl="4"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5pPr>
            <a:lvl6pPr marL="0" marR="0" lvl="5"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6pPr>
            <a:lvl7pPr marL="0" marR="0" lvl="6"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7pPr>
            <a:lvl8pPr marL="0" marR="0" lvl="7"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8pPr>
            <a:lvl9pPr marL="0" marR="0" lvl="8"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9pPr>
          </a:lstStyle>
          <a:p>
            <a:pPr marL="0" lvl="0" indent="0" algn="r" rtl="0">
              <a:spcBef>
                <a:spcPts val="0"/>
              </a:spcBef>
              <a:spcAft>
                <a:spcPts val="0"/>
              </a:spcAft>
              <a:buNone/>
            </a:pPr>
            <a:fld id="{00000000-1234-1234-1234-123412341234}" type="slidenum">
              <a:rPr lang="en-IN"/>
            </a:fld>
            <a:endParaRPr lang="en-IN"/>
          </a:p>
        </p:txBody>
      </p:sp>
      <p:cxnSp>
        <p:nvCxnSpPr>
          <p:cNvPr id="47" name="Google Shape;47;p27"/>
          <p:cNvCxnSpPr/>
          <p:nvPr/>
        </p:nvCxnSpPr>
        <p:spPr>
          <a:xfrm>
            <a:off x="1028765" y="599230"/>
            <a:ext cx="0" cy="800376"/>
          </a:xfrm>
          <a:prstGeom prst="straightConnector1">
            <a:avLst/>
          </a:prstGeom>
          <a:noFill/>
          <a:ln w="38100" cap="flat" cmpd="sng">
            <a:solidFill>
              <a:schemeClr val="accent1"/>
            </a:solidFill>
            <a:prstDash val="solid"/>
            <a:round/>
            <a:headEnd type="none" w="sm" len="sm"/>
            <a:tailEnd type="none" w="sm" len="sm"/>
          </a:ln>
        </p:spPr>
      </p:cxn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48" name="Shape 48"/>
        <p:cNvGrpSpPr/>
        <p:nvPr/>
      </p:nvGrpSpPr>
      <p:grpSpPr>
        <a:xfrm>
          <a:off x="0" y="0"/>
          <a:ext cx="0" cy="0"/>
          <a:chOff x="0" y="0"/>
          <a:chExt cx="0" cy="0"/>
        </a:xfrm>
      </p:grpSpPr>
      <p:sp>
        <p:nvSpPr>
          <p:cNvPr id="49" name="Google Shape;49;p28"/>
          <p:cNvSpPr txBox="1"/>
          <p:nvPr>
            <p:ph type="title"/>
          </p:nvPr>
        </p:nvSpPr>
        <p:spPr>
          <a:xfrm>
            <a:off x="1150982" y="599230"/>
            <a:ext cx="2387346" cy="168533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Font typeface="Palatino Linotype" panose="02040502050505030304"/>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8"/>
          <p:cNvSpPr txBox="1"/>
          <p:nvPr>
            <p:ph type="body" idx="1"/>
          </p:nvPr>
        </p:nvSpPr>
        <p:spPr>
          <a:xfrm>
            <a:off x="3782785" y="599230"/>
            <a:ext cx="4509353" cy="3494120"/>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750"/>
              </a:spcBef>
              <a:spcAft>
                <a:spcPts val="0"/>
              </a:spcAft>
              <a:buSzPts val="1800"/>
              <a:buChar char="•"/>
              <a:defRPr/>
            </a:lvl1pPr>
            <a:lvl2pPr marL="914400" lvl="1" indent="-342900" algn="l">
              <a:lnSpc>
                <a:spcPct val="120000"/>
              </a:lnSpc>
              <a:spcBef>
                <a:spcPts val="375"/>
              </a:spcBef>
              <a:spcAft>
                <a:spcPts val="0"/>
              </a:spcAft>
              <a:buSzPts val="1800"/>
              <a:buChar char="•"/>
              <a:defRPr/>
            </a:lvl2pPr>
            <a:lvl3pPr marL="1371600" lvl="2" indent="-342900" algn="l">
              <a:lnSpc>
                <a:spcPct val="120000"/>
              </a:lnSpc>
              <a:spcBef>
                <a:spcPts val="375"/>
              </a:spcBef>
              <a:spcAft>
                <a:spcPts val="0"/>
              </a:spcAft>
              <a:buSzPts val="1800"/>
              <a:buChar char="•"/>
              <a:defRPr/>
            </a:lvl3pPr>
            <a:lvl4pPr marL="1828800" lvl="3" indent="-342900" algn="l">
              <a:lnSpc>
                <a:spcPct val="120000"/>
              </a:lnSpc>
              <a:spcBef>
                <a:spcPts val="375"/>
              </a:spcBef>
              <a:spcAft>
                <a:spcPts val="0"/>
              </a:spcAft>
              <a:buSzPts val="1800"/>
              <a:buChar char="•"/>
              <a:defRPr/>
            </a:lvl4pPr>
            <a:lvl5pPr marL="2286000" lvl="4" indent="-342900" algn="l">
              <a:lnSpc>
                <a:spcPct val="120000"/>
              </a:lnSpc>
              <a:spcBef>
                <a:spcPts val="375"/>
              </a:spcBef>
              <a:spcAft>
                <a:spcPts val="0"/>
              </a:spcAft>
              <a:buSzPts val="1800"/>
              <a:buChar char="•"/>
              <a:defRPr/>
            </a:lvl5pPr>
            <a:lvl6pPr marL="2743200" lvl="5" indent="-342900" algn="l">
              <a:lnSpc>
                <a:spcPct val="120000"/>
              </a:lnSpc>
              <a:spcBef>
                <a:spcPts val="375"/>
              </a:spcBef>
              <a:spcAft>
                <a:spcPts val="0"/>
              </a:spcAft>
              <a:buSzPts val="1800"/>
              <a:buChar char="•"/>
              <a:defRPr/>
            </a:lvl6pPr>
            <a:lvl7pPr marL="3200400" lvl="6" indent="-342900" algn="l">
              <a:lnSpc>
                <a:spcPct val="120000"/>
              </a:lnSpc>
              <a:spcBef>
                <a:spcPts val="375"/>
              </a:spcBef>
              <a:spcAft>
                <a:spcPts val="0"/>
              </a:spcAft>
              <a:buSzPts val="1800"/>
              <a:buChar char="•"/>
              <a:defRPr/>
            </a:lvl7pPr>
            <a:lvl8pPr marL="3657600" lvl="7" indent="-342900" algn="l">
              <a:lnSpc>
                <a:spcPct val="120000"/>
              </a:lnSpc>
              <a:spcBef>
                <a:spcPts val="375"/>
              </a:spcBef>
              <a:spcAft>
                <a:spcPts val="0"/>
              </a:spcAft>
              <a:buSzPts val="1800"/>
              <a:buChar char="•"/>
              <a:defRPr/>
            </a:lvl8pPr>
            <a:lvl9pPr marL="4114800" lvl="8" indent="-342900" algn="l">
              <a:lnSpc>
                <a:spcPct val="120000"/>
              </a:lnSpc>
              <a:spcBef>
                <a:spcPts val="375"/>
              </a:spcBef>
              <a:spcAft>
                <a:spcPts val="0"/>
              </a:spcAft>
              <a:buSzPts val="1800"/>
              <a:buChar char="•"/>
              <a:defRPr/>
            </a:lvl9pPr>
          </a:lstStyle>
          <a:p/>
        </p:txBody>
      </p:sp>
      <p:sp>
        <p:nvSpPr>
          <p:cNvPr id="51" name="Google Shape;51;p28"/>
          <p:cNvSpPr txBox="1"/>
          <p:nvPr>
            <p:ph type="body" idx="2"/>
          </p:nvPr>
        </p:nvSpPr>
        <p:spPr>
          <a:xfrm>
            <a:off x="1151022" y="2404119"/>
            <a:ext cx="2388742" cy="16861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750"/>
              </a:spcBef>
              <a:spcAft>
                <a:spcPts val="0"/>
              </a:spcAft>
              <a:buSzPts val="1200"/>
              <a:buNone/>
              <a:defRPr sz="1200"/>
            </a:lvl1pPr>
            <a:lvl2pPr marL="914400" lvl="1" indent="-228600" algn="l">
              <a:lnSpc>
                <a:spcPct val="120000"/>
              </a:lnSpc>
              <a:spcBef>
                <a:spcPts val="375"/>
              </a:spcBef>
              <a:spcAft>
                <a:spcPts val="0"/>
              </a:spcAft>
              <a:buSzPts val="1050"/>
              <a:buNone/>
              <a:defRPr sz="1050"/>
            </a:lvl2pPr>
            <a:lvl3pPr marL="1371600" lvl="2" indent="-228600" algn="l">
              <a:lnSpc>
                <a:spcPct val="120000"/>
              </a:lnSpc>
              <a:spcBef>
                <a:spcPts val="375"/>
              </a:spcBef>
              <a:spcAft>
                <a:spcPts val="0"/>
              </a:spcAft>
              <a:buSzPts val="900"/>
              <a:buNone/>
              <a:defRPr sz="900"/>
            </a:lvl3pPr>
            <a:lvl4pPr marL="1828800" lvl="3" indent="-228600" algn="l">
              <a:lnSpc>
                <a:spcPct val="120000"/>
              </a:lnSpc>
              <a:spcBef>
                <a:spcPts val="375"/>
              </a:spcBef>
              <a:spcAft>
                <a:spcPts val="0"/>
              </a:spcAft>
              <a:buSzPts val="750"/>
              <a:buNone/>
              <a:defRPr sz="750"/>
            </a:lvl4pPr>
            <a:lvl5pPr marL="2286000" lvl="4" indent="-228600" algn="l">
              <a:lnSpc>
                <a:spcPct val="120000"/>
              </a:lnSpc>
              <a:spcBef>
                <a:spcPts val="375"/>
              </a:spcBef>
              <a:spcAft>
                <a:spcPts val="0"/>
              </a:spcAft>
              <a:buSzPts val="750"/>
              <a:buNone/>
              <a:defRPr sz="750"/>
            </a:lvl5pPr>
            <a:lvl6pPr marL="2743200" lvl="5" indent="-228600" algn="l">
              <a:lnSpc>
                <a:spcPct val="120000"/>
              </a:lnSpc>
              <a:spcBef>
                <a:spcPts val="375"/>
              </a:spcBef>
              <a:spcAft>
                <a:spcPts val="0"/>
              </a:spcAft>
              <a:buSzPts val="750"/>
              <a:buNone/>
              <a:defRPr sz="750"/>
            </a:lvl6pPr>
            <a:lvl7pPr marL="3200400" lvl="6" indent="-228600" algn="l">
              <a:lnSpc>
                <a:spcPct val="120000"/>
              </a:lnSpc>
              <a:spcBef>
                <a:spcPts val="375"/>
              </a:spcBef>
              <a:spcAft>
                <a:spcPts val="0"/>
              </a:spcAft>
              <a:buSzPts val="750"/>
              <a:buNone/>
              <a:defRPr sz="750"/>
            </a:lvl7pPr>
            <a:lvl8pPr marL="3657600" lvl="7" indent="-228600" algn="l">
              <a:lnSpc>
                <a:spcPct val="120000"/>
              </a:lnSpc>
              <a:spcBef>
                <a:spcPts val="375"/>
              </a:spcBef>
              <a:spcAft>
                <a:spcPts val="0"/>
              </a:spcAft>
              <a:buSzPts val="750"/>
              <a:buNone/>
              <a:defRPr sz="750"/>
            </a:lvl8pPr>
            <a:lvl9pPr marL="4114800" lvl="8" indent="-228600" algn="l">
              <a:lnSpc>
                <a:spcPct val="120000"/>
              </a:lnSpc>
              <a:spcBef>
                <a:spcPts val="375"/>
              </a:spcBef>
              <a:spcAft>
                <a:spcPts val="0"/>
              </a:spcAft>
              <a:buSzPts val="750"/>
              <a:buNone/>
              <a:defRPr sz="750"/>
            </a:lvl9pPr>
          </a:lstStyle>
          <a:p/>
        </p:txBody>
      </p:sp>
      <p:sp>
        <p:nvSpPr>
          <p:cNvPr id="52" name="Google Shape;52;p28"/>
          <p:cNvSpPr txBox="1"/>
          <p:nvPr>
            <p:ph type="dt" idx="10"/>
          </p:nvPr>
        </p:nvSpPr>
        <p:spPr>
          <a:xfrm>
            <a:off x="5665604" y="247778"/>
            <a:ext cx="2625536" cy="23190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8"/>
          <p:cNvSpPr txBox="1"/>
          <p:nvPr>
            <p:ph type="ftr" idx="11"/>
          </p:nvPr>
        </p:nvSpPr>
        <p:spPr>
          <a:xfrm>
            <a:off x="1151022" y="246981"/>
            <a:ext cx="4391789" cy="2319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8"/>
          <p:cNvSpPr txBox="1"/>
          <p:nvPr>
            <p:ph type="sldNum" idx="12"/>
          </p:nvPr>
        </p:nvSpPr>
        <p:spPr>
          <a:xfrm>
            <a:off x="360046" y="599230"/>
            <a:ext cx="608264" cy="377684"/>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1pPr>
            <a:lvl2pPr marL="0" marR="0" lvl="1"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2pPr>
            <a:lvl3pPr marL="0" marR="0" lvl="2"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3pPr>
            <a:lvl4pPr marL="0" marR="0" lvl="3"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4pPr>
            <a:lvl5pPr marL="0" marR="0" lvl="4"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5pPr>
            <a:lvl6pPr marL="0" marR="0" lvl="5"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6pPr>
            <a:lvl7pPr marL="0" marR="0" lvl="6"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7pPr>
            <a:lvl8pPr marL="0" marR="0" lvl="7"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8pPr>
            <a:lvl9pPr marL="0" marR="0" lvl="8"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9pPr>
          </a:lstStyle>
          <a:p>
            <a:pPr marL="0" lvl="0" indent="0" algn="r" rtl="0">
              <a:spcBef>
                <a:spcPts val="0"/>
              </a:spcBef>
              <a:spcAft>
                <a:spcPts val="0"/>
              </a:spcAft>
              <a:buNone/>
            </a:pPr>
            <a:fld id="{00000000-1234-1234-1234-123412341234}" type="slidenum">
              <a:rPr lang="en-IN"/>
            </a:fld>
            <a:endParaRPr lang="en-IN"/>
          </a:p>
        </p:txBody>
      </p:sp>
      <p:cxnSp>
        <p:nvCxnSpPr>
          <p:cNvPr id="55" name="Google Shape;55;p28"/>
          <p:cNvCxnSpPr/>
          <p:nvPr/>
        </p:nvCxnSpPr>
        <p:spPr>
          <a:xfrm>
            <a:off x="1028765" y="599230"/>
            <a:ext cx="0" cy="1685338"/>
          </a:xfrm>
          <a:prstGeom prst="straightConnector1">
            <a:avLst/>
          </a:prstGeom>
          <a:noFill/>
          <a:ln w="38100" cap="flat" cmpd="sng">
            <a:solidFill>
              <a:schemeClr val="accent1"/>
            </a:solidFill>
            <a:prstDash val="solid"/>
            <a:round/>
            <a:headEnd type="none" w="sm" len="sm"/>
            <a:tailEnd type="none" w="sm" len="sm"/>
          </a:ln>
        </p:spPr>
      </p:cxn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56" name="Shape 56"/>
        <p:cNvGrpSpPr/>
        <p:nvPr/>
      </p:nvGrpSpPr>
      <p:grpSpPr>
        <a:xfrm>
          <a:off x="0" y="0"/>
          <a:ext cx="0" cy="0"/>
          <a:chOff x="0" y="0"/>
          <a:chExt cx="0" cy="0"/>
        </a:xfrm>
      </p:grpSpPr>
      <p:grpSp>
        <p:nvGrpSpPr>
          <p:cNvPr id="57" name="Google Shape;57;p29"/>
          <p:cNvGrpSpPr/>
          <p:nvPr/>
        </p:nvGrpSpPr>
        <p:grpSpPr>
          <a:xfrm>
            <a:off x="5608041" y="361628"/>
            <a:ext cx="3055900" cy="3861826"/>
            <a:chOff x="7477387" y="482170"/>
            <a:chExt cx="4074533" cy="5149101"/>
          </a:xfrm>
        </p:grpSpPr>
        <p:sp>
          <p:nvSpPr>
            <p:cNvPr id="58" name="Google Shape;58;p29"/>
            <p:cNvSpPr/>
            <p:nvPr/>
          </p:nvSpPr>
          <p:spPr>
            <a:xfrm>
              <a:off x="7477387" y="482170"/>
              <a:ext cx="4074533" cy="5149101"/>
            </a:xfrm>
            <a:prstGeom prst="rect">
              <a:avLst/>
            </a:prstGeom>
            <a:gradFill>
              <a:gsLst>
                <a:gs pos="0">
                  <a:srgbClr val="1A1814"/>
                </a:gs>
                <a:gs pos="100000">
                  <a:srgbClr val="1A1814"/>
                </a:gs>
              </a:gsLst>
              <a:lin ang="5400000" scaled="0"/>
            </a:gradFill>
            <a:ln>
              <a:noFill/>
            </a:ln>
            <a:effectLst>
              <a:outerShdw blurRad="127000" dist="228600" dir="4740000" sx="98000" sy="98000" algn="tl" rotWithShape="0">
                <a:srgbClr val="000000">
                  <a:alpha val="3294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9;p29"/>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60" name="Google Shape;60;p29"/>
          <p:cNvSpPr txBox="1"/>
          <p:nvPr>
            <p:ph type="title"/>
          </p:nvPr>
        </p:nvSpPr>
        <p:spPr>
          <a:xfrm>
            <a:off x="1151771" y="847135"/>
            <a:ext cx="4085880" cy="137293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Palatino Linotype" panose="02040502050505030304"/>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9"/>
          <p:cNvSpPr/>
          <p:nvPr>
            <p:ph type="pic" idx="2"/>
          </p:nvPr>
        </p:nvSpPr>
        <p:spPr>
          <a:xfrm>
            <a:off x="6093292" y="841907"/>
            <a:ext cx="2093378" cy="2899745"/>
          </a:xfrm>
          <a:prstGeom prst="rect">
            <a:avLst/>
          </a:prstGeom>
          <a:solidFill>
            <a:srgbClr val="D8D8D8"/>
          </a:solidFill>
          <a:ln>
            <a:noFill/>
          </a:ln>
        </p:spPr>
        <p:txBody>
          <a:bodyPr spcFirstLastPara="1" wrap="square" lIns="91425" tIns="45700" rIns="91425" bIns="45700" anchor="t" anchorCtr="0">
            <a:noAutofit/>
          </a:bodyPr>
          <a:lstStyle>
            <a:lvl1pPr marR="0" lvl="0" algn="ctr" rtl="0">
              <a:lnSpc>
                <a:spcPct val="120000"/>
              </a:lnSpc>
              <a:spcBef>
                <a:spcPts val="750"/>
              </a:spcBef>
              <a:spcAft>
                <a:spcPts val="0"/>
              </a:spcAft>
              <a:buClr>
                <a:schemeClr val="accent1"/>
              </a:buClr>
              <a:buSzPts val="2400"/>
              <a:buFont typeface="Arial" panose="020B0604020202020204"/>
              <a:buNone/>
              <a:defRPr sz="24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1pPr>
            <a:lvl2pPr marR="0" lvl="1" algn="l" rtl="0">
              <a:lnSpc>
                <a:spcPct val="120000"/>
              </a:lnSpc>
              <a:spcBef>
                <a:spcPts val="375"/>
              </a:spcBef>
              <a:spcAft>
                <a:spcPts val="0"/>
              </a:spcAft>
              <a:buClr>
                <a:schemeClr val="accent1"/>
              </a:buClr>
              <a:buSzPts val="2100"/>
              <a:buFont typeface="Arial" panose="020B0604020202020204"/>
              <a:buNone/>
              <a:defRPr sz="21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2pPr>
            <a:lvl3pPr marR="0" lvl="2" algn="l" rtl="0">
              <a:lnSpc>
                <a:spcPct val="120000"/>
              </a:lnSpc>
              <a:spcBef>
                <a:spcPts val="375"/>
              </a:spcBef>
              <a:spcAft>
                <a:spcPts val="0"/>
              </a:spcAft>
              <a:buClr>
                <a:schemeClr val="accent1"/>
              </a:buClr>
              <a:buSzPts val="18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3pPr>
            <a:lvl4pPr marR="0" lvl="3" algn="l" rtl="0">
              <a:lnSpc>
                <a:spcPct val="120000"/>
              </a:lnSpc>
              <a:spcBef>
                <a:spcPts val="375"/>
              </a:spcBef>
              <a:spcAft>
                <a:spcPts val="0"/>
              </a:spcAft>
              <a:buClr>
                <a:schemeClr val="accent1"/>
              </a:buClr>
              <a:buSzPts val="1500"/>
              <a:buFont typeface="Arial" panose="020B0604020202020204"/>
              <a:buNone/>
              <a:defRPr sz="15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4pPr>
            <a:lvl5pPr marR="0" lvl="4" algn="l" rtl="0">
              <a:lnSpc>
                <a:spcPct val="120000"/>
              </a:lnSpc>
              <a:spcBef>
                <a:spcPts val="375"/>
              </a:spcBef>
              <a:spcAft>
                <a:spcPts val="0"/>
              </a:spcAft>
              <a:buClr>
                <a:schemeClr val="accent1"/>
              </a:buClr>
              <a:buSzPts val="1500"/>
              <a:buFont typeface="Arial" panose="020B0604020202020204"/>
              <a:buNone/>
              <a:defRPr sz="15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5pPr>
            <a:lvl6pPr marR="0" lvl="5" algn="l" rtl="0">
              <a:lnSpc>
                <a:spcPct val="120000"/>
              </a:lnSpc>
              <a:spcBef>
                <a:spcPts val="375"/>
              </a:spcBef>
              <a:spcAft>
                <a:spcPts val="0"/>
              </a:spcAft>
              <a:buClr>
                <a:schemeClr val="accent1"/>
              </a:buClr>
              <a:buSzPts val="1500"/>
              <a:buFont typeface="Arial" panose="020B0604020202020204"/>
              <a:buNone/>
              <a:defRPr sz="15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6pPr>
            <a:lvl7pPr marR="0" lvl="6" algn="l" rtl="0">
              <a:lnSpc>
                <a:spcPct val="120000"/>
              </a:lnSpc>
              <a:spcBef>
                <a:spcPts val="375"/>
              </a:spcBef>
              <a:spcAft>
                <a:spcPts val="0"/>
              </a:spcAft>
              <a:buClr>
                <a:schemeClr val="accent1"/>
              </a:buClr>
              <a:buSzPts val="1500"/>
              <a:buFont typeface="Arial" panose="020B0604020202020204"/>
              <a:buNone/>
              <a:defRPr sz="15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7pPr>
            <a:lvl8pPr marR="0" lvl="7" algn="l" rtl="0">
              <a:lnSpc>
                <a:spcPct val="120000"/>
              </a:lnSpc>
              <a:spcBef>
                <a:spcPts val="375"/>
              </a:spcBef>
              <a:spcAft>
                <a:spcPts val="0"/>
              </a:spcAft>
              <a:buClr>
                <a:schemeClr val="accent1"/>
              </a:buClr>
              <a:buSzPts val="1500"/>
              <a:buFont typeface="Arial" panose="020B0604020202020204"/>
              <a:buNone/>
              <a:defRPr sz="15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8pPr>
            <a:lvl9pPr marR="0" lvl="8" algn="l" rtl="0">
              <a:lnSpc>
                <a:spcPct val="120000"/>
              </a:lnSpc>
              <a:spcBef>
                <a:spcPts val="375"/>
              </a:spcBef>
              <a:spcAft>
                <a:spcPts val="0"/>
              </a:spcAft>
              <a:buClr>
                <a:schemeClr val="accent1"/>
              </a:buClr>
              <a:buSzPts val="1500"/>
              <a:buFont typeface="Arial" panose="020B0604020202020204"/>
              <a:buNone/>
              <a:defRPr sz="15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9pPr>
          </a:lstStyle>
          <a:p/>
        </p:txBody>
      </p:sp>
      <p:sp>
        <p:nvSpPr>
          <p:cNvPr id="62" name="Google Shape;62;p29"/>
          <p:cNvSpPr txBox="1"/>
          <p:nvPr>
            <p:ph type="body" idx="1"/>
          </p:nvPr>
        </p:nvSpPr>
        <p:spPr>
          <a:xfrm>
            <a:off x="1151022" y="2359494"/>
            <a:ext cx="4080028" cy="1502807"/>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750"/>
              </a:spcBef>
              <a:spcAft>
                <a:spcPts val="0"/>
              </a:spcAft>
              <a:buSzPts val="1350"/>
              <a:buNone/>
              <a:defRPr sz="1350"/>
            </a:lvl1pPr>
            <a:lvl2pPr marL="914400" lvl="1" indent="-228600" algn="l">
              <a:lnSpc>
                <a:spcPct val="120000"/>
              </a:lnSpc>
              <a:spcBef>
                <a:spcPts val="375"/>
              </a:spcBef>
              <a:spcAft>
                <a:spcPts val="0"/>
              </a:spcAft>
              <a:buSzPts val="1050"/>
              <a:buNone/>
              <a:defRPr sz="1050"/>
            </a:lvl2pPr>
            <a:lvl3pPr marL="1371600" lvl="2" indent="-228600" algn="l">
              <a:lnSpc>
                <a:spcPct val="120000"/>
              </a:lnSpc>
              <a:spcBef>
                <a:spcPts val="375"/>
              </a:spcBef>
              <a:spcAft>
                <a:spcPts val="0"/>
              </a:spcAft>
              <a:buSzPts val="900"/>
              <a:buNone/>
              <a:defRPr sz="900"/>
            </a:lvl3pPr>
            <a:lvl4pPr marL="1828800" lvl="3" indent="-228600" algn="l">
              <a:lnSpc>
                <a:spcPct val="120000"/>
              </a:lnSpc>
              <a:spcBef>
                <a:spcPts val="375"/>
              </a:spcBef>
              <a:spcAft>
                <a:spcPts val="0"/>
              </a:spcAft>
              <a:buSzPts val="750"/>
              <a:buNone/>
              <a:defRPr sz="750"/>
            </a:lvl4pPr>
            <a:lvl5pPr marL="2286000" lvl="4" indent="-228600" algn="l">
              <a:lnSpc>
                <a:spcPct val="120000"/>
              </a:lnSpc>
              <a:spcBef>
                <a:spcPts val="375"/>
              </a:spcBef>
              <a:spcAft>
                <a:spcPts val="0"/>
              </a:spcAft>
              <a:buSzPts val="750"/>
              <a:buNone/>
              <a:defRPr sz="750"/>
            </a:lvl5pPr>
            <a:lvl6pPr marL="2743200" lvl="5" indent="-228600" algn="l">
              <a:lnSpc>
                <a:spcPct val="120000"/>
              </a:lnSpc>
              <a:spcBef>
                <a:spcPts val="375"/>
              </a:spcBef>
              <a:spcAft>
                <a:spcPts val="0"/>
              </a:spcAft>
              <a:buSzPts val="750"/>
              <a:buNone/>
              <a:defRPr sz="750"/>
            </a:lvl6pPr>
            <a:lvl7pPr marL="3200400" lvl="6" indent="-228600" algn="l">
              <a:lnSpc>
                <a:spcPct val="120000"/>
              </a:lnSpc>
              <a:spcBef>
                <a:spcPts val="375"/>
              </a:spcBef>
              <a:spcAft>
                <a:spcPts val="0"/>
              </a:spcAft>
              <a:buSzPts val="750"/>
              <a:buNone/>
              <a:defRPr sz="750"/>
            </a:lvl7pPr>
            <a:lvl8pPr marL="3657600" lvl="7" indent="-228600" algn="l">
              <a:lnSpc>
                <a:spcPct val="120000"/>
              </a:lnSpc>
              <a:spcBef>
                <a:spcPts val="375"/>
              </a:spcBef>
              <a:spcAft>
                <a:spcPts val="0"/>
              </a:spcAft>
              <a:buSzPts val="750"/>
              <a:buNone/>
              <a:defRPr sz="750"/>
            </a:lvl8pPr>
            <a:lvl9pPr marL="4114800" lvl="8" indent="-228600" algn="l">
              <a:lnSpc>
                <a:spcPct val="120000"/>
              </a:lnSpc>
              <a:spcBef>
                <a:spcPts val="375"/>
              </a:spcBef>
              <a:spcAft>
                <a:spcPts val="0"/>
              </a:spcAft>
              <a:buSzPts val="750"/>
              <a:buNone/>
              <a:defRPr sz="750"/>
            </a:lvl9pPr>
          </a:lstStyle>
          <a:p/>
        </p:txBody>
      </p:sp>
      <p:sp>
        <p:nvSpPr>
          <p:cNvPr id="63" name="Google Shape;63;p29"/>
          <p:cNvSpPr txBox="1"/>
          <p:nvPr>
            <p:ph type="dt" idx="10"/>
          </p:nvPr>
        </p:nvSpPr>
        <p:spPr>
          <a:xfrm>
            <a:off x="1151021" y="4102393"/>
            <a:ext cx="4080029" cy="24009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9"/>
          <p:cNvSpPr txBox="1"/>
          <p:nvPr>
            <p:ph type="ftr" idx="11"/>
          </p:nvPr>
        </p:nvSpPr>
        <p:spPr>
          <a:xfrm>
            <a:off x="1151183" y="238981"/>
            <a:ext cx="4090106" cy="24069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9"/>
          <p:cNvSpPr txBox="1"/>
          <p:nvPr>
            <p:ph type="sldNum" idx="12"/>
          </p:nvPr>
        </p:nvSpPr>
        <p:spPr>
          <a:xfrm>
            <a:off x="360046" y="599230"/>
            <a:ext cx="608264" cy="377684"/>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1pPr>
            <a:lvl2pPr marL="0" marR="0" lvl="1"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2pPr>
            <a:lvl3pPr marL="0" marR="0" lvl="2"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3pPr>
            <a:lvl4pPr marL="0" marR="0" lvl="3"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4pPr>
            <a:lvl5pPr marL="0" marR="0" lvl="4"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5pPr>
            <a:lvl6pPr marL="0" marR="0" lvl="5"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6pPr>
            <a:lvl7pPr marL="0" marR="0" lvl="6"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7pPr>
            <a:lvl8pPr marL="0" marR="0" lvl="7"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8pPr>
            <a:lvl9pPr marL="0" marR="0" lvl="8"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9pPr>
          </a:lstStyle>
          <a:p>
            <a:pPr marL="0" lvl="0" indent="0" algn="r" rtl="0">
              <a:spcBef>
                <a:spcPts val="0"/>
              </a:spcBef>
              <a:spcAft>
                <a:spcPts val="0"/>
              </a:spcAft>
              <a:buNone/>
            </a:pPr>
            <a:fld id="{00000000-1234-1234-1234-123412341234}" type="slidenum">
              <a:rPr lang="en-IN"/>
            </a:fld>
            <a:endParaRPr lang="en-IN"/>
          </a:p>
        </p:txBody>
      </p:sp>
      <p:cxnSp>
        <p:nvCxnSpPr>
          <p:cNvPr id="66" name="Google Shape;66;p29"/>
          <p:cNvCxnSpPr/>
          <p:nvPr/>
        </p:nvCxnSpPr>
        <p:spPr>
          <a:xfrm>
            <a:off x="1028765" y="599230"/>
            <a:ext cx="0" cy="1620843"/>
          </a:xfrm>
          <a:prstGeom prst="straightConnector1">
            <a:avLst/>
          </a:prstGeom>
          <a:noFill/>
          <a:ln w="38100" cap="flat" cmpd="sng">
            <a:solidFill>
              <a:schemeClr val="accent1"/>
            </a:solidFill>
            <a:prstDash val="solid"/>
            <a:round/>
            <a:headEnd type="none" w="sm" len="sm"/>
            <a:tailEnd type="none" w="sm" len="sm"/>
          </a:ln>
        </p:spPr>
      </p:cxn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7" name="Shape 67"/>
        <p:cNvGrpSpPr/>
        <p:nvPr/>
      </p:nvGrpSpPr>
      <p:grpSpPr>
        <a:xfrm>
          <a:off x="0" y="0"/>
          <a:ext cx="0" cy="0"/>
          <a:chOff x="0" y="0"/>
          <a:chExt cx="0" cy="0"/>
        </a:xfrm>
      </p:grpSpPr>
      <p:sp>
        <p:nvSpPr>
          <p:cNvPr id="68" name="Google Shape;68;p30"/>
          <p:cNvSpPr txBox="1"/>
          <p:nvPr>
            <p:ph type="title"/>
          </p:nvPr>
        </p:nvSpPr>
        <p:spPr>
          <a:xfrm>
            <a:off x="1151022" y="603390"/>
            <a:ext cx="7140119" cy="78692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0"/>
          <p:cNvSpPr txBox="1"/>
          <p:nvPr>
            <p:ph type="body" idx="1"/>
          </p:nvPr>
        </p:nvSpPr>
        <p:spPr>
          <a:xfrm rot="5400000">
            <a:off x="3427101" y="-764281"/>
            <a:ext cx="2587960" cy="7140119"/>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750"/>
              </a:spcBef>
              <a:spcAft>
                <a:spcPts val="0"/>
              </a:spcAft>
              <a:buSzPts val="1800"/>
              <a:buChar char="•"/>
              <a:defRPr/>
            </a:lvl1pPr>
            <a:lvl2pPr marL="914400" lvl="1" indent="-342900" algn="l">
              <a:lnSpc>
                <a:spcPct val="120000"/>
              </a:lnSpc>
              <a:spcBef>
                <a:spcPts val="375"/>
              </a:spcBef>
              <a:spcAft>
                <a:spcPts val="0"/>
              </a:spcAft>
              <a:buSzPts val="1800"/>
              <a:buChar char="•"/>
              <a:defRPr/>
            </a:lvl2pPr>
            <a:lvl3pPr marL="1371600" lvl="2" indent="-342900" algn="l">
              <a:lnSpc>
                <a:spcPct val="120000"/>
              </a:lnSpc>
              <a:spcBef>
                <a:spcPts val="375"/>
              </a:spcBef>
              <a:spcAft>
                <a:spcPts val="0"/>
              </a:spcAft>
              <a:buSzPts val="1800"/>
              <a:buChar char="•"/>
              <a:defRPr/>
            </a:lvl3pPr>
            <a:lvl4pPr marL="1828800" lvl="3" indent="-342900" algn="l">
              <a:lnSpc>
                <a:spcPct val="120000"/>
              </a:lnSpc>
              <a:spcBef>
                <a:spcPts val="375"/>
              </a:spcBef>
              <a:spcAft>
                <a:spcPts val="0"/>
              </a:spcAft>
              <a:buSzPts val="1800"/>
              <a:buChar char="•"/>
              <a:defRPr/>
            </a:lvl4pPr>
            <a:lvl5pPr marL="2286000" lvl="4" indent="-342900" algn="l">
              <a:lnSpc>
                <a:spcPct val="120000"/>
              </a:lnSpc>
              <a:spcBef>
                <a:spcPts val="375"/>
              </a:spcBef>
              <a:spcAft>
                <a:spcPts val="0"/>
              </a:spcAft>
              <a:buSzPts val="1800"/>
              <a:buChar char="•"/>
              <a:defRPr/>
            </a:lvl5pPr>
            <a:lvl6pPr marL="2743200" lvl="5" indent="-342900" algn="l">
              <a:lnSpc>
                <a:spcPct val="120000"/>
              </a:lnSpc>
              <a:spcBef>
                <a:spcPts val="375"/>
              </a:spcBef>
              <a:spcAft>
                <a:spcPts val="0"/>
              </a:spcAft>
              <a:buSzPts val="1800"/>
              <a:buChar char="•"/>
              <a:defRPr/>
            </a:lvl6pPr>
            <a:lvl7pPr marL="3200400" lvl="6" indent="-342900" algn="l">
              <a:lnSpc>
                <a:spcPct val="120000"/>
              </a:lnSpc>
              <a:spcBef>
                <a:spcPts val="375"/>
              </a:spcBef>
              <a:spcAft>
                <a:spcPts val="0"/>
              </a:spcAft>
              <a:buSzPts val="1800"/>
              <a:buChar char="•"/>
              <a:defRPr/>
            </a:lvl7pPr>
            <a:lvl8pPr marL="3657600" lvl="7" indent="-342900" algn="l">
              <a:lnSpc>
                <a:spcPct val="120000"/>
              </a:lnSpc>
              <a:spcBef>
                <a:spcPts val="375"/>
              </a:spcBef>
              <a:spcAft>
                <a:spcPts val="0"/>
              </a:spcAft>
              <a:buSzPts val="1800"/>
              <a:buChar char="•"/>
              <a:defRPr/>
            </a:lvl8pPr>
            <a:lvl9pPr marL="4114800" lvl="8" indent="-342900" algn="l">
              <a:lnSpc>
                <a:spcPct val="120000"/>
              </a:lnSpc>
              <a:spcBef>
                <a:spcPts val="375"/>
              </a:spcBef>
              <a:spcAft>
                <a:spcPts val="0"/>
              </a:spcAft>
              <a:buSzPts val="1800"/>
              <a:buChar char="•"/>
              <a:defRPr/>
            </a:lvl9pPr>
          </a:lstStyle>
          <a:p/>
        </p:txBody>
      </p:sp>
      <p:sp>
        <p:nvSpPr>
          <p:cNvPr id="70" name="Google Shape;70;p30"/>
          <p:cNvSpPr txBox="1"/>
          <p:nvPr>
            <p:ph type="dt" idx="10"/>
          </p:nvPr>
        </p:nvSpPr>
        <p:spPr>
          <a:xfrm>
            <a:off x="5665604" y="247778"/>
            <a:ext cx="2625536" cy="23190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0"/>
          <p:cNvSpPr txBox="1"/>
          <p:nvPr>
            <p:ph type="ftr" idx="11"/>
          </p:nvPr>
        </p:nvSpPr>
        <p:spPr>
          <a:xfrm>
            <a:off x="1151022" y="246981"/>
            <a:ext cx="4391789" cy="2319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0"/>
          <p:cNvSpPr txBox="1"/>
          <p:nvPr>
            <p:ph type="sldNum" idx="12"/>
          </p:nvPr>
        </p:nvSpPr>
        <p:spPr>
          <a:xfrm>
            <a:off x="360046" y="599230"/>
            <a:ext cx="608264" cy="377684"/>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1pPr>
            <a:lvl2pPr marL="0" marR="0" lvl="1"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2pPr>
            <a:lvl3pPr marL="0" marR="0" lvl="2"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3pPr>
            <a:lvl4pPr marL="0" marR="0" lvl="3"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4pPr>
            <a:lvl5pPr marL="0" marR="0" lvl="4"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5pPr>
            <a:lvl6pPr marL="0" marR="0" lvl="5"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6pPr>
            <a:lvl7pPr marL="0" marR="0" lvl="6"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7pPr>
            <a:lvl8pPr marL="0" marR="0" lvl="7"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8pPr>
            <a:lvl9pPr marL="0" marR="0" lvl="8"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9pPr>
          </a:lstStyle>
          <a:p>
            <a:pPr marL="0" lvl="0" indent="0" algn="r" rtl="0">
              <a:spcBef>
                <a:spcPts val="0"/>
              </a:spcBef>
              <a:spcAft>
                <a:spcPts val="0"/>
              </a:spcAft>
              <a:buNone/>
            </a:pPr>
            <a:fld id="{00000000-1234-1234-1234-123412341234}" type="slidenum">
              <a:rPr lang="en-IN"/>
            </a:fld>
            <a:endParaRPr lang="en-IN"/>
          </a:p>
        </p:txBody>
      </p:sp>
      <p:cxnSp>
        <p:nvCxnSpPr>
          <p:cNvPr id="73" name="Google Shape;73;p30"/>
          <p:cNvCxnSpPr/>
          <p:nvPr/>
        </p:nvCxnSpPr>
        <p:spPr>
          <a:xfrm>
            <a:off x="1028765" y="599230"/>
            <a:ext cx="0" cy="800376"/>
          </a:xfrm>
          <a:prstGeom prst="straightConnector1">
            <a:avLst/>
          </a:prstGeom>
          <a:noFill/>
          <a:ln w="38100" cap="flat" cmpd="sng">
            <a:solidFill>
              <a:schemeClr val="accent1"/>
            </a:solidFill>
            <a:prstDash val="solid"/>
            <a:round/>
            <a:headEnd type="none" w="sm" len="sm"/>
            <a:tailEnd type="none" w="sm" len="sm"/>
          </a:ln>
        </p:spPr>
      </p:cxn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5969612" y="1772619"/>
            <a:ext cx="3431249" cy="121180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Palatino Linotype" panose="020405020505050303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1"/>
          <p:cNvSpPr txBox="1"/>
          <p:nvPr>
            <p:ph type="body" idx="1"/>
          </p:nvPr>
        </p:nvSpPr>
        <p:spPr>
          <a:xfrm rot="5400000">
            <a:off x="2337449" y="-523530"/>
            <a:ext cx="3431249" cy="580410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750"/>
              </a:spcBef>
              <a:spcAft>
                <a:spcPts val="0"/>
              </a:spcAft>
              <a:buSzPts val="1800"/>
              <a:buChar char="•"/>
              <a:defRPr/>
            </a:lvl1pPr>
            <a:lvl2pPr marL="914400" lvl="1" indent="-342900" algn="l">
              <a:lnSpc>
                <a:spcPct val="120000"/>
              </a:lnSpc>
              <a:spcBef>
                <a:spcPts val="375"/>
              </a:spcBef>
              <a:spcAft>
                <a:spcPts val="0"/>
              </a:spcAft>
              <a:buSzPts val="1800"/>
              <a:buChar char="•"/>
              <a:defRPr/>
            </a:lvl2pPr>
            <a:lvl3pPr marL="1371600" lvl="2" indent="-342900" algn="l">
              <a:lnSpc>
                <a:spcPct val="120000"/>
              </a:lnSpc>
              <a:spcBef>
                <a:spcPts val="375"/>
              </a:spcBef>
              <a:spcAft>
                <a:spcPts val="0"/>
              </a:spcAft>
              <a:buSzPts val="1800"/>
              <a:buChar char="•"/>
              <a:defRPr/>
            </a:lvl3pPr>
            <a:lvl4pPr marL="1828800" lvl="3" indent="-342900" algn="l">
              <a:lnSpc>
                <a:spcPct val="120000"/>
              </a:lnSpc>
              <a:spcBef>
                <a:spcPts val="375"/>
              </a:spcBef>
              <a:spcAft>
                <a:spcPts val="0"/>
              </a:spcAft>
              <a:buSzPts val="1800"/>
              <a:buChar char="•"/>
              <a:defRPr/>
            </a:lvl4pPr>
            <a:lvl5pPr marL="2286000" lvl="4" indent="-342900" algn="l">
              <a:lnSpc>
                <a:spcPct val="120000"/>
              </a:lnSpc>
              <a:spcBef>
                <a:spcPts val="375"/>
              </a:spcBef>
              <a:spcAft>
                <a:spcPts val="0"/>
              </a:spcAft>
              <a:buSzPts val="1800"/>
              <a:buChar char="•"/>
              <a:defRPr/>
            </a:lvl5pPr>
            <a:lvl6pPr marL="2743200" lvl="5" indent="-342900" algn="l">
              <a:lnSpc>
                <a:spcPct val="120000"/>
              </a:lnSpc>
              <a:spcBef>
                <a:spcPts val="375"/>
              </a:spcBef>
              <a:spcAft>
                <a:spcPts val="0"/>
              </a:spcAft>
              <a:buSzPts val="1800"/>
              <a:buChar char="•"/>
              <a:defRPr/>
            </a:lvl6pPr>
            <a:lvl7pPr marL="3200400" lvl="6" indent="-342900" algn="l">
              <a:lnSpc>
                <a:spcPct val="120000"/>
              </a:lnSpc>
              <a:spcBef>
                <a:spcPts val="375"/>
              </a:spcBef>
              <a:spcAft>
                <a:spcPts val="0"/>
              </a:spcAft>
              <a:buSzPts val="1800"/>
              <a:buChar char="•"/>
              <a:defRPr/>
            </a:lvl7pPr>
            <a:lvl8pPr marL="3657600" lvl="7" indent="-342900" algn="l">
              <a:lnSpc>
                <a:spcPct val="120000"/>
              </a:lnSpc>
              <a:spcBef>
                <a:spcPts val="375"/>
              </a:spcBef>
              <a:spcAft>
                <a:spcPts val="0"/>
              </a:spcAft>
              <a:buSzPts val="1800"/>
              <a:buChar char="•"/>
              <a:defRPr/>
            </a:lvl8pPr>
            <a:lvl9pPr marL="4114800" lvl="8" indent="-342900" algn="l">
              <a:lnSpc>
                <a:spcPct val="120000"/>
              </a:lnSpc>
              <a:spcBef>
                <a:spcPts val="375"/>
              </a:spcBef>
              <a:spcAft>
                <a:spcPts val="0"/>
              </a:spcAft>
              <a:buSzPts val="1800"/>
              <a:buChar char="•"/>
              <a:defRPr/>
            </a:lvl9pPr>
          </a:lstStyle>
          <a:p/>
        </p:txBody>
      </p:sp>
      <p:sp>
        <p:nvSpPr>
          <p:cNvPr id="77" name="Google Shape;77;p31"/>
          <p:cNvSpPr txBox="1"/>
          <p:nvPr>
            <p:ph type="dt" idx="10"/>
          </p:nvPr>
        </p:nvSpPr>
        <p:spPr>
          <a:xfrm>
            <a:off x="5665604" y="247778"/>
            <a:ext cx="2625536" cy="231901"/>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1"/>
          <p:cNvSpPr txBox="1"/>
          <p:nvPr>
            <p:ph type="ftr" idx="11"/>
          </p:nvPr>
        </p:nvSpPr>
        <p:spPr>
          <a:xfrm>
            <a:off x="1151022" y="246981"/>
            <a:ext cx="4391789" cy="2319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1"/>
          <p:cNvSpPr txBox="1"/>
          <p:nvPr>
            <p:ph type="sldNum" idx="12"/>
          </p:nvPr>
        </p:nvSpPr>
        <p:spPr>
          <a:xfrm>
            <a:off x="360046" y="599230"/>
            <a:ext cx="608264" cy="377684"/>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1pPr>
            <a:lvl2pPr marL="0" marR="0" lvl="1"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2pPr>
            <a:lvl3pPr marL="0" marR="0" lvl="2"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3pPr>
            <a:lvl4pPr marL="0" marR="0" lvl="3"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4pPr>
            <a:lvl5pPr marL="0" marR="0" lvl="4"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5pPr>
            <a:lvl6pPr marL="0" marR="0" lvl="5"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6pPr>
            <a:lvl7pPr marL="0" marR="0" lvl="6"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7pPr>
            <a:lvl8pPr marL="0" marR="0" lvl="7"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8pPr>
            <a:lvl9pPr marL="0" marR="0" lvl="8" indent="0" algn="r">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9pPr>
          </a:lstStyle>
          <a:p>
            <a:pPr marL="0" lvl="0" indent="0" algn="r" rtl="0">
              <a:spcBef>
                <a:spcPts val="0"/>
              </a:spcBef>
              <a:spcAft>
                <a:spcPts val="0"/>
              </a:spcAft>
              <a:buNone/>
            </a:pPr>
            <a:fld id="{00000000-1234-1234-1234-123412341234}" type="slidenum">
              <a:rPr lang="en-IN"/>
            </a:fld>
            <a:endParaRPr lang="en-IN"/>
          </a:p>
        </p:txBody>
      </p:sp>
      <p:cxnSp>
        <p:nvCxnSpPr>
          <p:cNvPr id="80" name="Google Shape;80;p31"/>
          <p:cNvCxnSpPr/>
          <p:nvPr/>
        </p:nvCxnSpPr>
        <p:spPr>
          <a:xfrm rot="10800000">
            <a:off x="7079333" y="539454"/>
            <a:ext cx="1211807" cy="0"/>
          </a:xfrm>
          <a:prstGeom prst="straightConnector1">
            <a:avLst/>
          </a:prstGeom>
          <a:noFill/>
          <a:ln w="38100" cap="flat" cmpd="sng">
            <a:solidFill>
              <a:schemeClr val="accent1"/>
            </a:solidFill>
            <a:prstDash val="solid"/>
            <a:round/>
            <a:headEnd type="none" w="sm" len="sm"/>
            <a:tailEnd type="none" w="sm" len="sm"/>
          </a:ln>
        </p:spPr>
      </p:cxn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9F9F8"/>
            </a:gs>
            <a:gs pos="100000">
              <a:srgbClr val="D6D4D0"/>
            </a:gs>
          </a:gsLst>
          <a:path path="circle">
            <a:fillToRect l="50000" t="50000" r="50000" b="50000"/>
          </a:path>
          <a:tileRect/>
        </a:gradFill>
        <a:effectLst/>
      </p:bgPr>
    </p:bg>
    <p:spTree>
      <p:nvGrpSpPr>
        <p:cNvPr id="5" name="Shape 5"/>
        <p:cNvGrpSpPr/>
        <p:nvPr/>
      </p:nvGrpSpPr>
      <p:grpSpPr>
        <a:xfrm>
          <a:off x="0" y="0"/>
          <a:ext cx="0" cy="0"/>
          <a:chOff x="0" y="0"/>
          <a:chExt cx="0" cy="0"/>
        </a:xfrm>
      </p:grpSpPr>
      <p:sp>
        <p:nvSpPr>
          <p:cNvPr id="6" name="Google Shape;6;p22"/>
          <p:cNvSpPr/>
          <p:nvPr/>
        </p:nvSpPr>
        <p:spPr>
          <a:xfrm>
            <a:off x="0" y="1511799"/>
            <a:ext cx="9144000" cy="3089122"/>
          </a:xfrm>
          <a:prstGeom prst="rect">
            <a:avLst/>
          </a:prstGeom>
          <a:gradFill>
            <a:gsLst>
              <a:gs pos="0">
                <a:srgbClr val="EDEBE7">
                  <a:alpha val="0"/>
                </a:srgbClr>
              </a:gs>
              <a:gs pos="100000">
                <a:schemeClr val="lt2"/>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7" name="Google Shape;7;p22"/>
          <p:cNvPicPr preferRelativeResize="0"/>
          <p:nvPr/>
        </p:nvPicPr>
        <p:blipFill rotWithShape="1">
          <a:blip r:embed="rId10"/>
          <a:srcRect t="2768" b="-2767"/>
          <a:stretch>
            <a:fillRect/>
          </a:stretch>
        </p:blipFill>
        <p:spPr>
          <a:xfrm>
            <a:off x="0" y="4601718"/>
            <a:ext cx="9144000" cy="557213"/>
          </a:xfrm>
          <a:prstGeom prst="rect">
            <a:avLst/>
          </a:prstGeom>
          <a:noFill/>
          <a:ln>
            <a:noFill/>
          </a:ln>
        </p:spPr>
      </p:pic>
      <p:sp>
        <p:nvSpPr>
          <p:cNvPr id="8" name="Google Shape;8;p22"/>
          <p:cNvSpPr txBox="1"/>
          <p:nvPr>
            <p:ph type="title"/>
          </p:nvPr>
        </p:nvSpPr>
        <p:spPr>
          <a:xfrm>
            <a:off x="1151022" y="603390"/>
            <a:ext cx="7140119" cy="786926"/>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2400"/>
              <a:buFont typeface="Palatino Linotype" panose="02040502050505030304"/>
              <a:buNone/>
              <a:defRPr sz="24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9" name="Google Shape;9;p22"/>
          <p:cNvSpPr txBox="1"/>
          <p:nvPr>
            <p:ph type="body" idx="1"/>
          </p:nvPr>
        </p:nvSpPr>
        <p:spPr>
          <a:xfrm>
            <a:off x="1151022" y="1511799"/>
            <a:ext cx="7140119" cy="2587960"/>
          </a:xfrm>
          <a:prstGeom prst="rect">
            <a:avLst/>
          </a:prstGeom>
          <a:noFill/>
          <a:ln>
            <a:noFill/>
          </a:ln>
        </p:spPr>
        <p:txBody>
          <a:bodyPr spcFirstLastPara="1" wrap="square" lIns="91425" tIns="45700" rIns="91425" bIns="45700" anchor="t" anchorCtr="0">
            <a:normAutofit/>
          </a:bodyPr>
          <a:lstStyle>
            <a:lvl1pPr marL="457200" marR="0" lvl="0" indent="-323850" algn="l" rtl="0">
              <a:lnSpc>
                <a:spcPct val="120000"/>
              </a:lnSpc>
              <a:spcBef>
                <a:spcPts val="750"/>
              </a:spcBef>
              <a:spcAft>
                <a:spcPts val="0"/>
              </a:spcAft>
              <a:buClr>
                <a:schemeClr val="accent1"/>
              </a:buClr>
              <a:buSzPts val="1500"/>
              <a:buFont typeface="Arial" panose="020B0604020202020204"/>
              <a:buChar char="•"/>
              <a:defRPr sz="15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1pPr>
            <a:lvl2pPr marL="914400" marR="0" lvl="1" indent="-314325" algn="l" rtl="0">
              <a:lnSpc>
                <a:spcPct val="120000"/>
              </a:lnSpc>
              <a:spcBef>
                <a:spcPts val="375"/>
              </a:spcBef>
              <a:spcAft>
                <a:spcPts val="0"/>
              </a:spcAft>
              <a:buClr>
                <a:schemeClr val="accent1"/>
              </a:buClr>
              <a:buSzPts val="1350"/>
              <a:buFont typeface="Arial" panose="020B0604020202020204"/>
              <a:buChar char="•"/>
              <a:defRPr sz="135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2pPr>
            <a:lvl3pPr marL="1371600" marR="0" lvl="2" indent="-304800" algn="l" rtl="0">
              <a:lnSpc>
                <a:spcPct val="120000"/>
              </a:lnSpc>
              <a:spcBef>
                <a:spcPts val="375"/>
              </a:spcBef>
              <a:spcAft>
                <a:spcPts val="0"/>
              </a:spcAft>
              <a:buClr>
                <a:schemeClr val="accent1"/>
              </a:buClr>
              <a:buSzPts val="1200"/>
              <a:buFont typeface="Arial" panose="020B0604020202020204"/>
              <a:buChar char="•"/>
              <a:defRPr sz="12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3pPr>
            <a:lvl4pPr marL="1828800" marR="0" lvl="3" indent="-295275" algn="l" rtl="0">
              <a:lnSpc>
                <a:spcPct val="120000"/>
              </a:lnSpc>
              <a:spcBef>
                <a:spcPts val="375"/>
              </a:spcBef>
              <a:spcAft>
                <a:spcPts val="0"/>
              </a:spcAft>
              <a:buClr>
                <a:schemeClr val="accent1"/>
              </a:buClr>
              <a:buSzPts val="1050"/>
              <a:buFont typeface="Arial" panose="020B0604020202020204"/>
              <a:buChar char="•"/>
              <a:defRPr sz="105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4pPr>
            <a:lvl5pPr marL="2286000" marR="0" lvl="4" indent="-285750" algn="l" rtl="0">
              <a:lnSpc>
                <a:spcPct val="120000"/>
              </a:lnSpc>
              <a:spcBef>
                <a:spcPts val="375"/>
              </a:spcBef>
              <a:spcAft>
                <a:spcPts val="0"/>
              </a:spcAft>
              <a:buClr>
                <a:schemeClr val="accent1"/>
              </a:buClr>
              <a:buSzPts val="900"/>
              <a:buFont typeface="Arial" panose="020B0604020202020204"/>
              <a:buChar char="•"/>
              <a:defRPr sz="9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5pPr>
            <a:lvl6pPr marL="2743200" marR="0" lvl="5" indent="-285750" algn="l" rtl="0">
              <a:lnSpc>
                <a:spcPct val="120000"/>
              </a:lnSpc>
              <a:spcBef>
                <a:spcPts val="375"/>
              </a:spcBef>
              <a:spcAft>
                <a:spcPts val="0"/>
              </a:spcAft>
              <a:buClr>
                <a:schemeClr val="accent1"/>
              </a:buClr>
              <a:buSzPts val="900"/>
              <a:buFont typeface="Arial" panose="020B0604020202020204"/>
              <a:buChar char="•"/>
              <a:defRPr sz="9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6pPr>
            <a:lvl7pPr marL="3200400" marR="0" lvl="6" indent="-285750" algn="l" rtl="0">
              <a:lnSpc>
                <a:spcPct val="120000"/>
              </a:lnSpc>
              <a:spcBef>
                <a:spcPts val="375"/>
              </a:spcBef>
              <a:spcAft>
                <a:spcPts val="0"/>
              </a:spcAft>
              <a:buClr>
                <a:schemeClr val="accent1"/>
              </a:buClr>
              <a:buSzPts val="900"/>
              <a:buFont typeface="Arial" panose="020B0604020202020204"/>
              <a:buChar char="•"/>
              <a:defRPr sz="9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7pPr>
            <a:lvl8pPr marL="3657600" marR="0" lvl="7" indent="-285750" algn="l" rtl="0">
              <a:lnSpc>
                <a:spcPct val="120000"/>
              </a:lnSpc>
              <a:spcBef>
                <a:spcPts val="375"/>
              </a:spcBef>
              <a:spcAft>
                <a:spcPts val="0"/>
              </a:spcAft>
              <a:buClr>
                <a:schemeClr val="accent1"/>
              </a:buClr>
              <a:buSzPts val="900"/>
              <a:buFont typeface="Arial" panose="020B0604020202020204"/>
              <a:buChar char="•"/>
              <a:defRPr sz="9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8pPr>
            <a:lvl9pPr marL="4114800" marR="0" lvl="8" indent="-285750" algn="l" rtl="0">
              <a:lnSpc>
                <a:spcPct val="120000"/>
              </a:lnSpc>
              <a:spcBef>
                <a:spcPts val="375"/>
              </a:spcBef>
              <a:spcAft>
                <a:spcPts val="0"/>
              </a:spcAft>
              <a:buClr>
                <a:schemeClr val="accent1"/>
              </a:buClr>
              <a:buSzPts val="900"/>
              <a:buFont typeface="Arial" panose="020B0604020202020204"/>
              <a:buChar char="•"/>
              <a:defRPr sz="9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9pPr>
          </a:lstStyle>
          <a:p/>
        </p:txBody>
      </p:sp>
      <p:sp>
        <p:nvSpPr>
          <p:cNvPr id="10" name="Google Shape;10;p22"/>
          <p:cNvSpPr txBox="1"/>
          <p:nvPr>
            <p:ph type="dt" idx="10"/>
          </p:nvPr>
        </p:nvSpPr>
        <p:spPr>
          <a:xfrm>
            <a:off x="5665604" y="247778"/>
            <a:ext cx="2625536" cy="231901"/>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750" b="0" i="0" u="none" strike="noStrike" cap="none">
                <a:solidFill>
                  <a:srgbClr val="888888"/>
                </a:solidFill>
                <a:latin typeface="Palatino Linotype" panose="02040502050505030304"/>
                <a:ea typeface="Palatino Linotype" panose="02040502050505030304"/>
                <a:cs typeface="Palatino Linotype" panose="02040502050505030304"/>
                <a:sym typeface="Palatino Linotype" panose="020405020505050303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9pPr>
          </a:lstStyle>
          <a:p/>
        </p:txBody>
      </p:sp>
      <p:sp>
        <p:nvSpPr>
          <p:cNvPr id="11" name="Google Shape;11;p22"/>
          <p:cNvSpPr txBox="1"/>
          <p:nvPr>
            <p:ph type="ftr" idx="11"/>
          </p:nvPr>
        </p:nvSpPr>
        <p:spPr>
          <a:xfrm>
            <a:off x="1151022" y="246981"/>
            <a:ext cx="4391789" cy="231901"/>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750" b="0" i="0" u="none" strike="noStrike" cap="none">
                <a:solidFill>
                  <a:srgbClr val="888888"/>
                </a:solidFill>
                <a:latin typeface="Palatino Linotype" panose="02040502050505030304"/>
                <a:ea typeface="Palatino Linotype" panose="02040502050505030304"/>
                <a:cs typeface="Palatino Linotype" panose="02040502050505030304"/>
                <a:sym typeface="Palatino Linotype" panose="020405020505050303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defRPr>
            </a:lvl9pPr>
          </a:lstStyle>
          <a:p/>
        </p:txBody>
      </p:sp>
      <p:sp>
        <p:nvSpPr>
          <p:cNvPr id="12" name="Google Shape;12;p22"/>
          <p:cNvSpPr txBox="1"/>
          <p:nvPr>
            <p:ph type="sldNum" idx="12"/>
          </p:nvPr>
        </p:nvSpPr>
        <p:spPr>
          <a:xfrm>
            <a:off x="360046" y="599230"/>
            <a:ext cx="608264" cy="377684"/>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1pPr>
            <a:lvl2pPr marL="0" marR="0" lvl="1" indent="0" algn="r" rtl="0">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2pPr>
            <a:lvl3pPr marL="0" marR="0" lvl="2" indent="0" algn="r" rtl="0">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3pPr>
            <a:lvl4pPr marL="0" marR="0" lvl="3" indent="0" algn="r" rtl="0">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4pPr>
            <a:lvl5pPr marL="0" marR="0" lvl="4" indent="0" algn="r" rtl="0">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5pPr>
            <a:lvl6pPr marL="0" marR="0" lvl="5" indent="0" algn="r" rtl="0">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6pPr>
            <a:lvl7pPr marL="0" marR="0" lvl="6" indent="0" algn="r" rtl="0">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7pPr>
            <a:lvl8pPr marL="0" marR="0" lvl="7" indent="0" algn="r" rtl="0">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8pPr>
            <a:lvl9pPr marL="0" marR="0" lvl="8" indent="0" algn="r" rtl="0">
              <a:lnSpc>
                <a:spcPct val="100000"/>
              </a:lnSpc>
              <a:spcBef>
                <a:spcPts val="0"/>
              </a:spcBef>
              <a:spcAft>
                <a:spcPts val="0"/>
              </a:spcAft>
              <a:buClr>
                <a:schemeClr val="accent1"/>
              </a:buClr>
              <a:buSzPts val="2100"/>
              <a:buFont typeface="Palatino Linotype" panose="02040502050505030304"/>
              <a:buNone/>
              <a:defRPr sz="2100" b="0" i="0" u="none" strike="noStrike" cap="none">
                <a:solidFill>
                  <a:schemeClr val="accent1"/>
                </a:solidFill>
                <a:latin typeface="Palatino Linotype" panose="02040502050505030304"/>
                <a:ea typeface="Palatino Linotype" panose="02040502050505030304"/>
                <a:cs typeface="Palatino Linotype" panose="02040502050505030304"/>
                <a:sym typeface="Palatino Linotype" panose="02040502050505030304"/>
              </a:defRPr>
            </a:lvl9pPr>
          </a:lstStyle>
          <a:p>
            <a:pPr marL="0" lvl="0" indent="0" algn="r" rtl="0">
              <a:spcBef>
                <a:spcPts val="0"/>
              </a:spcBef>
              <a:spcAft>
                <a:spcPts val="0"/>
              </a:spcAft>
              <a:buNone/>
            </a:pPr>
            <a:fld id="{00000000-1234-1234-1234-123412341234}" type="slidenum">
              <a:rPr lang="en-IN"/>
            </a:fld>
            <a:endParaRPr lang="en-IN"/>
          </a:p>
        </p:txBody>
      </p:sp>
      <p:cxnSp>
        <p:nvCxnSpPr>
          <p:cNvPr id="13" name="Google Shape;13;p22"/>
          <p:cNvCxnSpPr/>
          <p:nvPr/>
        </p:nvCxnSpPr>
        <p:spPr>
          <a:xfrm>
            <a:off x="0" y="4606279"/>
            <a:ext cx="9144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hyperlink" Target="https://stackoverflow.com/" TargetMode="External"/><Relationship Id="rId3" Type="http://schemas.openxmlformats.org/officeDocument/2006/relationships/hyperlink" Target="https://medium.com/@venkinarayanan/tutorial-image-classifier-using-resnet50-deep-learning-model-python-flask-in-azure-4c2b129af6d2" TargetMode="External"/><Relationship Id="rId2" Type="http://schemas.openxmlformats.org/officeDocument/2006/relationships/hyperlink" Target="https://towardsdatascience.com/image-captioning-with-keras-teaching-computers-to-describe-pictures-c88a46a311b8" TargetMode="External"/><Relationship Id="rId1" Type="http://schemas.openxmlformats.org/officeDocument/2006/relationships/hyperlink" Target="http://colah.github.io/posts/2015-08-Understanding-LSTM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hyperlink" Target="https://www.kaggle.com/adityajn105/flickr8k/activity"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2"/>
          <p:cNvSpPr txBox="1"/>
          <p:nvPr>
            <p:ph type="title"/>
          </p:nvPr>
        </p:nvSpPr>
        <p:spPr>
          <a:xfrm>
            <a:off x="465776" y="237400"/>
            <a:ext cx="8027700" cy="5937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Clr>
                <a:schemeClr val="accent1"/>
              </a:buClr>
              <a:buSzPts val="4200"/>
              <a:buFont typeface="Palatino Linotype" panose="02040502050505030304"/>
              <a:buNone/>
            </a:pPr>
            <a:r>
              <a:rPr lang="en-IN" sz="3600" b="1">
                <a:solidFill>
                  <a:schemeClr val="accent1"/>
                </a:solidFill>
              </a:rPr>
              <a:t>INTRODUCTION</a:t>
            </a:r>
            <a:endParaRPr sz="3600" b="1">
              <a:solidFill>
                <a:schemeClr val="accent1"/>
              </a:solidFill>
            </a:endParaRPr>
          </a:p>
        </p:txBody>
      </p:sp>
      <p:sp>
        <p:nvSpPr>
          <p:cNvPr id="95" name="Google Shape;95;p2"/>
          <p:cNvSpPr txBox="1"/>
          <p:nvPr>
            <p:ph type="body" idx="1"/>
          </p:nvPr>
        </p:nvSpPr>
        <p:spPr>
          <a:xfrm>
            <a:off x="267650" y="1017850"/>
            <a:ext cx="8284800" cy="3834600"/>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Clr>
                <a:schemeClr val="dk1"/>
              </a:buClr>
              <a:buSzPts val="1100"/>
              <a:buFont typeface="Arial" panose="020B0604020202020204"/>
              <a:buNone/>
            </a:pPr>
            <a:r>
              <a:rPr lang="en-IN" sz="1200" b="0" i="0">
                <a:solidFill>
                  <a:schemeClr val="accent4"/>
                </a:solidFill>
                <a:latin typeface="Arial" panose="020B0604020202020204"/>
                <a:ea typeface="Arial" panose="020B0604020202020204"/>
                <a:cs typeface="Arial" panose="020B0604020202020204"/>
                <a:sym typeface="Arial" panose="020B0604020202020204"/>
              </a:rPr>
              <a:t> </a:t>
            </a:r>
            <a:r>
              <a:rPr lang="en-IN" sz="1400" b="0" i="0">
                <a:solidFill>
                  <a:srgbClr val="292929"/>
                </a:solidFill>
                <a:latin typeface="Arial" panose="020B0604020202020204"/>
                <a:ea typeface="Arial" panose="020B0604020202020204"/>
                <a:cs typeface="Arial" panose="020B0604020202020204"/>
                <a:sym typeface="Arial" panose="020B0604020202020204"/>
              </a:rPr>
              <a:t> </a:t>
            </a:r>
            <a:endParaRPr sz="1400" b="0" i="0">
              <a:solidFill>
                <a:srgbClr val="000000"/>
              </a:solidFill>
              <a:latin typeface="Arial" panose="020B0604020202020204"/>
              <a:ea typeface="Arial" panose="020B0604020202020204"/>
              <a:cs typeface="Arial" panose="020B0604020202020204"/>
              <a:sym typeface="Arial" panose="020B0604020202020204"/>
            </a:endParaRPr>
          </a:p>
          <a:p>
            <a:pPr marL="457200" lvl="0" indent="-342900" algn="l" rtl="0">
              <a:lnSpc>
                <a:spcPct val="120000"/>
              </a:lnSpc>
              <a:spcBef>
                <a:spcPts val="0"/>
              </a:spcBef>
              <a:spcAft>
                <a:spcPts val="0"/>
              </a:spcAft>
              <a:buClr>
                <a:srgbClr val="000000"/>
              </a:buClr>
              <a:buSzPts val="1800"/>
              <a:buFont typeface="Arial" panose="020B0604020202020204"/>
              <a:buChar char="●"/>
            </a:pPr>
            <a:r>
              <a:rPr lang="en-IN" sz="1800">
                <a:solidFill>
                  <a:srgbClr val="000000"/>
                </a:solidFill>
                <a:latin typeface="Arial" panose="020B0604020202020204"/>
                <a:ea typeface="Arial" panose="020B0604020202020204"/>
                <a:cs typeface="Arial" panose="020B0604020202020204"/>
                <a:sym typeface="Arial" panose="020B0604020202020204"/>
              </a:rPr>
              <a:t>Caption Bot for assistive vision is a Deep Learning Model which will generate appropriate captions for the different images fed to model.</a:t>
            </a:r>
            <a:endParaRPr lang="en-IN" sz="1800">
              <a:solidFill>
                <a:srgbClr val="000000"/>
              </a:solidFill>
              <a:latin typeface="Arial" panose="020B0604020202020204"/>
              <a:ea typeface="Arial" panose="020B0604020202020204"/>
              <a:cs typeface="Arial" panose="020B0604020202020204"/>
              <a:sym typeface="Arial" panose="020B0604020202020204"/>
            </a:endParaRPr>
          </a:p>
          <a:p>
            <a:pPr marL="457200" lvl="0" indent="0" algn="l" rtl="0">
              <a:lnSpc>
                <a:spcPct val="120000"/>
              </a:lnSpc>
              <a:spcBef>
                <a:spcPts val="0"/>
              </a:spcBef>
              <a:spcAft>
                <a:spcPts val="0"/>
              </a:spcAft>
              <a:buSzPts val="2400"/>
              <a:buNone/>
            </a:pPr>
            <a:endParaRPr sz="1800">
              <a:solidFill>
                <a:srgbClr val="000000"/>
              </a:solidFill>
              <a:latin typeface="Arial" panose="020B0604020202020204"/>
              <a:ea typeface="Arial" panose="020B0604020202020204"/>
              <a:cs typeface="Arial" panose="020B0604020202020204"/>
              <a:sym typeface="Arial" panose="020B0604020202020204"/>
            </a:endParaRPr>
          </a:p>
          <a:p>
            <a:pPr marL="457200" lvl="0" indent="-342900" algn="l" rtl="0">
              <a:lnSpc>
                <a:spcPct val="120000"/>
              </a:lnSpc>
              <a:spcBef>
                <a:spcPts val="0"/>
              </a:spcBef>
              <a:spcAft>
                <a:spcPts val="0"/>
              </a:spcAft>
              <a:buClr>
                <a:srgbClr val="000000"/>
              </a:buClr>
              <a:buSzPts val="1800"/>
              <a:buFont typeface="Arial" panose="020B0604020202020204"/>
              <a:buChar char="●"/>
            </a:pPr>
            <a:r>
              <a:rPr lang="en-IN" sz="1800">
                <a:solidFill>
                  <a:srgbClr val="000000"/>
                </a:solidFill>
                <a:latin typeface="Arial" panose="020B0604020202020204"/>
                <a:ea typeface="Arial" panose="020B0604020202020204"/>
                <a:cs typeface="Arial" panose="020B0604020202020204"/>
                <a:sym typeface="Arial" panose="020B0604020202020204"/>
              </a:rPr>
              <a:t>Our model when implemented as application will assist visually impaired in travelling by taking multiple pictures from the environment time to time and generating captions for them. These captions can be fed to visually impaired person’s ear by means of microphone.</a:t>
            </a:r>
            <a:endParaRPr sz="18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20000"/>
              </a:lnSpc>
              <a:spcBef>
                <a:spcPts val="0"/>
              </a:spcBef>
              <a:spcAft>
                <a:spcPts val="0"/>
              </a:spcAft>
              <a:buSzPts val="2400"/>
              <a:buNone/>
            </a:pPr>
            <a:endParaRPr sz="1800">
              <a:solidFill>
                <a:srgbClr val="000000"/>
              </a:solidFill>
              <a:latin typeface="Arial" panose="020B0604020202020204"/>
              <a:ea typeface="Arial" panose="020B0604020202020204"/>
              <a:cs typeface="Arial" panose="020B0604020202020204"/>
              <a:sym typeface="Arial" panose="020B0604020202020204"/>
            </a:endParaRPr>
          </a:p>
        </p:txBody>
      </p:sp>
      <p:sp>
        <p:nvSpPr>
          <p:cNvPr id="96" name="Google Shape;96;p2"/>
          <p:cNvSpPr txBox="1"/>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accent1"/>
              </a:buClr>
              <a:buSzPts val="2100"/>
              <a:buFont typeface="Palatino Linotype" panose="02040502050505030304"/>
              <a:buNone/>
            </a:pPr>
            <a:fld id="{00000000-1234-1234-1234-123412341234}" type="slidenum">
              <a:rPr lang="en-IN"/>
            </a:fld>
            <a:endParaRPr lang="en-IN"/>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sp>
        <p:nvSpPr>
          <p:cNvPr id="171" name="Google Shape;171;p11"/>
          <p:cNvSpPr txBox="1"/>
          <p:nvPr>
            <p:ph type="title"/>
          </p:nvPr>
        </p:nvSpPr>
        <p:spPr>
          <a:xfrm>
            <a:off x="78074" y="1100"/>
            <a:ext cx="8084700" cy="5937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Clr>
                <a:schemeClr val="dk1"/>
              </a:buClr>
              <a:buSzPts val="4200"/>
              <a:buFont typeface="Palatino Linotype" panose="02040502050505030304"/>
              <a:buNone/>
            </a:pPr>
            <a:r>
              <a:rPr lang="en-IN" sz="32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Building Generator Function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72" name="Google Shape;172;p11"/>
          <p:cNvSpPr txBox="1"/>
          <p:nvPr>
            <p:ph type="body" idx="1"/>
          </p:nvPr>
        </p:nvSpPr>
        <p:spPr>
          <a:xfrm>
            <a:off x="137552" y="739996"/>
            <a:ext cx="8084613" cy="3445427"/>
          </a:xfrm>
          <a:prstGeom prst="rect">
            <a:avLst/>
          </a:prstGeom>
          <a:noFill/>
          <a:ln>
            <a:noFill/>
          </a:ln>
        </p:spPr>
        <p:txBody>
          <a:bodyPr spcFirstLastPara="1" wrap="square" lIns="0" tIns="0" rIns="0" bIns="0" anchor="t" anchorCtr="0">
            <a:noAutofit/>
          </a:bodyPr>
          <a:lstStyle/>
          <a:p>
            <a:pPr marL="457200" lvl="0" indent="-342900" algn="l" rtl="0">
              <a:lnSpc>
                <a:spcPct val="120000"/>
              </a:lnSpc>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Generator function is built to generate three things:X,Y_in&amp;Y_out</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20000"/>
              </a:lnSpc>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X=image vectors</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20000"/>
              </a:lnSpc>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Y_in=Previous Output which is fed as input</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20000"/>
              </a:lnSpc>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Y_out=Output Generated by taking X and Y_in as input</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20000"/>
              </a:lnSpc>
              <a:spcBef>
                <a:spcPts val="0"/>
              </a:spcBef>
              <a:spcAft>
                <a:spcPts val="0"/>
              </a:spcAft>
              <a:buSzPts val="2400"/>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120000"/>
              </a:lnSpc>
              <a:spcBef>
                <a:spcPts val="0"/>
              </a:spcBef>
              <a:spcAft>
                <a:spcPts val="0"/>
              </a:spcAft>
              <a:buSzPts val="1800"/>
              <a:buFont typeface="Times New Roman" panose="02020603050405020304"/>
              <a:buChar char="●"/>
            </a:pPr>
            <a:r>
              <a:rPr lang="en-IN" sz="1800">
                <a:latin typeface="Times New Roman" panose="02020603050405020304"/>
                <a:ea typeface="Times New Roman" panose="02020603050405020304"/>
                <a:cs typeface="Times New Roman" panose="02020603050405020304"/>
                <a:sym typeface="Times New Roman" panose="02020603050405020304"/>
              </a:rPr>
              <a:t>Generator function takes input as images features dictionary (which store key as image name and value as feature vector of that image) and captions dictionary.</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73" name="Google Shape;173;p11"/>
          <p:cNvSpPr txBox="1"/>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2100"/>
              <a:buNone/>
            </a:pPr>
            <a:fld id="{00000000-1234-1234-1234-123412341234}" type="slidenum">
              <a:rPr lang="en-IN"/>
            </a:fld>
            <a:endParaRPr lang="en-IN"/>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12"/>
          <p:cNvSpPr txBox="1"/>
          <p:nvPr>
            <p:ph type="title"/>
          </p:nvPr>
        </p:nvSpPr>
        <p:spPr>
          <a:xfrm>
            <a:off x="130503" y="142925"/>
            <a:ext cx="8566200" cy="5937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Clr>
                <a:schemeClr val="dk1"/>
              </a:buClr>
              <a:buSzPts val="4200"/>
              <a:buFont typeface="Palatino Linotype" panose="02040502050505030304"/>
              <a:buNone/>
            </a:pPr>
            <a:r>
              <a:rPr lang="en-IN" sz="32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Recurrent Neural Network</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79" name="Google Shape;179;p12"/>
          <p:cNvSpPr txBox="1"/>
          <p:nvPr>
            <p:ph type="body" idx="1"/>
          </p:nvPr>
        </p:nvSpPr>
        <p:spPr>
          <a:xfrm>
            <a:off x="130490" y="736636"/>
            <a:ext cx="8906830" cy="3797264"/>
          </a:xfrm>
          <a:prstGeom prst="rect">
            <a:avLst/>
          </a:prstGeom>
          <a:noFill/>
          <a:ln>
            <a:noFill/>
          </a:ln>
        </p:spPr>
        <p:txBody>
          <a:bodyPr spcFirstLastPara="1" wrap="square" lIns="0" tIns="0" rIns="0" bIns="0" anchor="t" anchorCtr="0">
            <a:noAutofit/>
          </a:bodyPr>
          <a:lstStyle/>
          <a:p>
            <a:pPr marL="457200" lvl="0" indent="-317500" algn="l" rtl="0">
              <a:lnSpc>
                <a:spcPct val="120000"/>
              </a:lnSpc>
              <a:spcBef>
                <a:spcPts val="0"/>
              </a:spcBef>
              <a:spcAft>
                <a:spcPts val="0"/>
              </a:spcAft>
              <a:buSzPts val="1400"/>
              <a:buFont typeface="Times New Roman" panose="02020603050405020304"/>
              <a:buChar char="●"/>
            </a:pPr>
            <a:r>
              <a:rPr lang="en-IN" sz="1400">
                <a:latin typeface="Times New Roman" panose="02020603050405020304"/>
                <a:ea typeface="Times New Roman" panose="02020603050405020304"/>
                <a:cs typeface="Times New Roman" panose="02020603050405020304"/>
                <a:sym typeface="Times New Roman" panose="02020603050405020304"/>
              </a:rPr>
              <a:t>Recurrent Neural Network remembers the past and it’s decisions are influenced by what it has learnt from the past.</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20000"/>
              </a:lnSpc>
              <a:spcBef>
                <a:spcPts val="0"/>
              </a:spcBef>
              <a:spcAft>
                <a:spcPts val="0"/>
              </a:spcAft>
              <a:buSzPts val="1400"/>
              <a:buFont typeface="Times New Roman" panose="02020603050405020304"/>
              <a:buChar char="●"/>
            </a:pPr>
            <a:r>
              <a:rPr lang="en-IN" sz="1400">
                <a:latin typeface="Times New Roman" panose="02020603050405020304"/>
                <a:ea typeface="Times New Roman" panose="02020603050405020304"/>
                <a:cs typeface="Times New Roman" panose="02020603050405020304"/>
                <a:sym typeface="Times New Roman" panose="02020603050405020304"/>
              </a:rPr>
              <a:t>Recurrent Neural Network is suited for handling sequential data which feed forward neural network cannot handle.</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20000"/>
              </a:lnSpc>
              <a:spcBef>
                <a:spcPts val="0"/>
              </a:spcBef>
              <a:spcAft>
                <a:spcPts val="0"/>
              </a:spcAft>
              <a:buSzPts val="1400"/>
              <a:buFont typeface="Times New Roman" panose="02020603050405020304"/>
              <a:buChar char="●"/>
            </a:pPr>
            <a:r>
              <a:rPr lang="en-IN" sz="1400">
                <a:latin typeface="Times New Roman" panose="02020603050405020304"/>
                <a:ea typeface="Times New Roman" panose="02020603050405020304"/>
                <a:cs typeface="Times New Roman" panose="02020603050405020304"/>
                <a:sym typeface="Times New Roman" panose="02020603050405020304"/>
              </a:rPr>
              <a:t>Previous output and current input are sent as input to RNN.</a:t>
            </a:r>
            <a:endParaRPr>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20000"/>
              </a:lnSpc>
              <a:spcBef>
                <a:spcPts val="0"/>
              </a:spcBef>
              <a:spcAft>
                <a:spcPts val="0"/>
              </a:spcAft>
              <a:buSzPts val="2400"/>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20000"/>
              </a:lnSpc>
              <a:spcBef>
                <a:spcPts val="0"/>
              </a:spcBef>
              <a:spcAft>
                <a:spcPts val="0"/>
              </a:spcAft>
              <a:buSzPts val="2400"/>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20000"/>
              </a:lnSpc>
              <a:spcBef>
                <a:spcPts val="0"/>
              </a:spcBef>
              <a:spcAft>
                <a:spcPts val="0"/>
              </a:spcAft>
              <a:buSzPts val="2400"/>
              <a:buNone/>
            </a:pPr>
            <a:endParaRPr>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20000"/>
              </a:lnSpc>
              <a:spcBef>
                <a:spcPts val="0"/>
              </a:spcBef>
              <a:spcAft>
                <a:spcPts val="0"/>
              </a:spcAft>
              <a:buSzPts val="24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80" name="Google Shape;180;p12"/>
          <p:cNvSpPr txBox="1"/>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2100"/>
              <a:buNone/>
            </a:pPr>
            <a:fld id="{00000000-1234-1234-1234-123412341234}" type="slidenum">
              <a:rPr lang="en-IN"/>
            </a:fld>
            <a:endParaRPr lang="en-IN"/>
          </a:p>
        </p:txBody>
      </p:sp>
      <p:pic>
        <p:nvPicPr>
          <p:cNvPr id="181" name="Google Shape;181;p12"/>
          <p:cNvPicPr preferRelativeResize="0"/>
          <p:nvPr/>
        </p:nvPicPr>
        <p:blipFill rotWithShape="1">
          <a:blip r:embed="rId1"/>
          <a:srcRect/>
          <a:stretch>
            <a:fillRect/>
          </a:stretch>
        </p:blipFill>
        <p:spPr>
          <a:xfrm>
            <a:off x="472441" y="2225040"/>
            <a:ext cx="7277100" cy="2448610"/>
          </a:xfrm>
          <a:prstGeom prst="rect">
            <a:avLst/>
          </a:prstGeom>
          <a:noFill/>
          <a:ln>
            <a:noFill/>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13"/>
          <p:cNvSpPr txBox="1"/>
          <p:nvPr>
            <p:ph type="title"/>
          </p:nvPr>
        </p:nvSpPr>
        <p:spPr>
          <a:xfrm>
            <a:off x="144972" y="144225"/>
            <a:ext cx="8114400" cy="5937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Clr>
                <a:schemeClr val="dk1"/>
              </a:buClr>
              <a:buSzPts val="4200"/>
              <a:buFont typeface="Palatino Linotype" panose="02040502050505030304"/>
              <a:buNone/>
            </a:pPr>
            <a:r>
              <a:rPr lang="en-IN" sz="32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LSTM</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87" name="Google Shape;187;p13"/>
          <p:cNvSpPr txBox="1"/>
          <p:nvPr>
            <p:ph type="body" idx="1"/>
          </p:nvPr>
        </p:nvSpPr>
        <p:spPr>
          <a:xfrm>
            <a:off x="144987" y="836642"/>
            <a:ext cx="8114350" cy="2833800"/>
          </a:xfrm>
          <a:prstGeom prst="rect">
            <a:avLst/>
          </a:prstGeom>
          <a:noFill/>
          <a:ln>
            <a:noFill/>
          </a:ln>
        </p:spPr>
        <p:txBody>
          <a:bodyPr spcFirstLastPara="1" wrap="square" lIns="0" tIns="0" rIns="0" bIns="0" anchor="t" anchorCtr="0">
            <a:noAutofit/>
          </a:bodyPr>
          <a:lstStyle/>
          <a:p>
            <a:pPr marL="457200" lvl="0" indent="-381000" algn="l" rtl="0">
              <a:lnSpc>
                <a:spcPct val="120000"/>
              </a:lnSpc>
              <a:spcBef>
                <a:spcPts val="0"/>
              </a:spcBef>
              <a:spcAft>
                <a:spcPts val="0"/>
              </a:spcAft>
              <a:buSzPts val="2400"/>
              <a:buFont typeface="Times New Roman" panose="02020603050405020304"/>
              <a:buChar char="●"/>
            </a:pPr>
            <a:r>
              <a:rPr lang="en-IN" sz="1600">
                <a:solidFill>
                  <a:srgbClr val="292929"/>
                </a:solidFill>
                <a:latin typeface="Times New Roman" panose="02020603050405020304"/>
                <a:ea typeface="Times New Roman" panose="02020603050405020304"/>
                <a:cs typeface="Times New Roman" panose="02020603050405020304"/>
                <a:sym typeface="Times New Roman" panose="02020603050405020304"/>
              </a:rPr>
              <a:t>Since traditional RNNs have short term memory problem .So </a:t>
            </a:r>
            <a:r>
              <a:rPr lang="en-IN">
                <a:latin typeface="Times New Roman" panose="02020603050405020304"/>
                <a:ea typeface="Times New Roman" panose="02020603050405020304"/>
                <a:cs typeface="Times New Roman" panose="02020603050405020304"/>
                <a:sym typeface="Times New Roman" panose="02020603050405020304"/>
              </a:rPr>
              <a:t>Long Short Term Memory networks – usually just called “LSTMs” – are a special kind of RNN, capable of learning long-term dependencies</a:t>
            </a:r>
            <a:endParaRPr sz="1600">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0"/>
              </a:spcBef>
              <a:spcAft>
                <a:spcPts val="0"/>
              </a:spcAft>
              <a:buSzPts val="24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88" name="Google Shape;188;p13"/>
          <p:cNvSpPr txBox="1"/>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2100"/>
              <a:buNone/>
            </a:pPr>
            <a:fld id="{00000000-1234-1234-1234-123412341234}" type="slidenum">
              <a:rPr lang="en-IN"/>
            </a:fld>
            <a:endParaRPr lang="en-IN"/>
          </a:p>
        </p:txBody>
      </p:sp>
      <p:pic>
        <p:nvPicPr>
          <p:cNvPr id="189" name="Google Shape;189;p13"/>
          <p:cNvPicPr preferRelativeResize="0"/>
          <p:nvPr/>
        </p:nvPicPr>
        <p:blipFill rotWithShape="1">
          <a:blip r:embed="rId1"/>
          <a:srcRect/>
          <a:stretch>
            <a:fillRect/>
          </a:stretch>
        </p:blipFill>
        <p:spPr>
          <a:xfrm>
            <a:off x="1651853" y="1830825"/>
            <a:ext cx="5500824" cy="2109475"/>
          </a:xfrm>
          <a:prstGeom prst="rect">
            <a:avLst/>
          </a:prstGeom>
          <a:noFill/>
          <a:ln>
            <a:noFill/>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93" name="Shape 193"/>
        <p:cNvGrpSpPr/>
        <p:nvPr/>
      </p:nvGrpSpPr>
      <p:grpSpPr>
        <a:xfrm>
          <a:off x="0" y="0"/>
          <a:ext cx="0" cy="0"/>
          <a:chOff x="0" y="0"/>
          <a:chExt cx="0" cy="0"/>
        </a:xfrm>
      </p:grpSpPr>
      <p:sp>
        <p:nvSpPr>
          <p:cNvPr id="194" name="Google Shape;194;p14"/>
          <p:cNvSpPr txBox="1"/>
          <p:nvPr>
            <p:ph type="title"/>
          </p:nvPr>
        </p:nvSpPr>
        <p:spPr>
          <a:xfrm>
            <a:off x="169526" y="126375"/>
            <a:ext cx="7324800" cy="3810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Clr>
                <a:schemeClr val="dk1"/>
              </a:buClr>
              <a:buSzPts val="4200"/>
              <a:buFont typeface="Palatino Linotype" panose="02040502050505030304"/>
              <a:buNone/>
            </a:pPr>
            <a:r>
              <a:rPr lang="en-IN" sz="3200" b="1">
                <a:solidFill>
                  <a:schemeClr val="accent1"/>
                </a:solidFill>
              </a:rPr>
              <a:t>Model</a:t>
            </a:r>
            <a:endParaRPr sz="3200" b="1">
              <a:solidFill>
                <a:schemeClr val="accent1"/>
              </a:solidFill>
            </a:endParaRPr>
          </a:p>
        </p:txBody>
      </p:sp>
      <p:sp>
        <p:nvSpPr>
          <p:cNvPr id="195" name="Google Shape;195;p14"/>
          <p:cNvSpPr txBox="1"/>
          <p:nvPr>
            <p:ph type="body" idx="1"/>
          </p:nvPr>
        </p:nvSpPr>
        <p:spPr>
          <a:xfrm>
            <a:off x="169519" y="687959"/>
            <a:ext cx="7926266" cy="3304178"/>
          </a:xfrm>
          <a:prstGeom prst="rect">
            <a:avLst/>
          </a:prstGeom>
          <a:noFill/>
          <a:ln>
            <a:noFill/>
          </a:ln>
        </p:spPr>
        <p:txBody>
          <a:bodyPr spcFirstLastPara="1" wrap="square" lIns="0" tIns="0" rIns="0" bIns="0" anchor="t" anchorCtr="0">
            <a:noAutofit/>
          </a:bodyPr>
          <a:lstStyle/>
          <a:p>
            <a:pPr marL="457200" lvl="0" indent="-317500" algn="l" rtl="0">
              <a:lnSpc>
                <a:spcPct val="120000"/>
              </a:lnSpc>
              <a:spcBef>
                <a:spcPts val="0"/>
              </a:spcBef>
              <a:spcAft>
                <a:spcPts val="0"/>
              </a:spcAft>
              <a:buSzPts val="1400"/>
              <a:buFont typeface="Times New Roman" panose="02020603050405020304"/>
              <a:buChar char="●"/>
            </a:pPr>
            <a:r>
              <a:rPr lang="en-IN" sz="1400">
                <a:latin typeface="Times New Roman" panose="02020603050405020304"/>
                <a:ea typeface="Times New Roman" panose="02020603050405020304"/>
                <a:cs typeface="Times New Roman" panose="02020603050405020304"/>
                <a:sym typeface="Times New Roman" panose="02020603050405020304"/>
              </a:rPr>
              <a:t>Marked section shows different layers used in sequence to process the captions through model.</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20000"/>
              </a:lnSpc>
              <a:spcBef>
                <a:spcPts val="0"/>
              </a:spcBef>
              <a:spcAft>
                <a:spcPts val="0"/>
              </a:spcAft>
              <a:buSzPts val="1400"/>
              <a:buFont typeface="Times New Roman" panose="02020603050405020304"/>
              <a:buChar char="●"/>
            </a:pPr>
            <a:r>
              <a:rPr lang="en-IN" sz="1400">
                <a:latin typeface="Times New Roman" panose="02020603050405020304"/>
                <a:ea typeface="Times New Roman" panose="02020603050405020304"/>
                <a:cs typeface="Times New Roman" panose="02020603050405020304"/>
                <a:sym typeface="Times New Roman" panose="02020603050405020304"/>
              </a:rPr>
              <a:t>Layers used in sequence are Embedding Layer , Lstm layer and TimeDistributed dense layer.</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20000"/>
              </a:lnSpc>
              <a:spcBef>
                <a:spcPts val="0"/>
              </a:spcBef>
              <a:spcAft>
                <a:spcPts val="0"/>
              </a:spcAft>
              <a:buSzPts val="2400"/>
              <a:buNone/>
            </a:pPr>
            <a:endParaRPr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196" name="Google Shape;196;p14"/>
          <p:cNvSpPr txBox="1"/>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accent1"/>
              </a:buClr>
              <a:buSzPts val="2100"/>
              <a:buFont typeface="Palatino Linotype" panose="02040502050505030304"/>
              <a:buNone/>
            </a:pPr>
            <a:fld id="{00000000-1234-1234-1234-123412341234}" type="slidenum">
              <a:rPr lang="en-IN"/>
            </a:fld>
            <a:endParaRPr lang="en-IN"/>
          </a:p>
        </p:txBody>
      </p:sp>
      <p:pic>
        <p:nvPicPr>
          <p:cNvPr id="197" name="Google Shape;197;p14"/>
          <p:cNvPicPr preferRelativeResize="0"/>
          <p:nvPr/>
        </p:nvPicPr>
        <p:blipFill rotWithShape="1">
          <a:blip r:embed="rId1"/>
          <a:srcRect/>
          <a:stretch>
            <a:fillRect/>
          </a:stretch>
        </p:blipFill>
        <p:spPr>
          <a:xfrm>
            <a:off x="2001986" y="1278674"/>
            <a:ext cx="3692570" cy="3125486"/>
          </a:xfrm>
          <a:prstGeom prst="rect">
            <a:avLst/>
          </a:prstGeom>
          <a:noFill/>
          <a:ln>
            <a:noFill/>
          </a:ln>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15"/>
          <p:cNvSpPr txBox="1"/>
          <p:nvPr>
            <p:ph type="title"/>
          </p:nvPr>
        </p:nvSpPr>
        <p:spPr>
          <a:xfrm>
            <a:off x="219324" y="-6325"/>
            <a:ext cx="7797300" cy="5937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Clr>
                <a:schemeClr val="dk1"/>
              </a:buClr>
              <a:buSzPts val="4200"/>
              <a:buFont typeface="Palatino Linotype" panose="02040502050505030304"/>
              <a:buNone/>
            </a:pPr>
            <a:r>
              <a:rPr lang="en-IN" sz="3200" b="1">
                <a:solidFill>
                  <a:schemeClr val="accent1"/>
                </a:solidFill>
              </a:rPr>
              <a:t>Model</a:t>
            </a:r>
            <a:endParaRPr lang="en-IN" sz="3200" b="1">
              <a:solidFill>
                <a:schemeClr val="accent1"/>
              </a:solidFill>
            </a:endParaRPr>
          </a:p>
        </p:txBody>
      </p:sp>
      <p:sp>
        <p:nvSpPr>
          <p:cNvPr id="203" name="Google Shape;203;p15"/>
          <p:cNvSpPr txBox="1"/>
          <p:nvPr>
            <p:ph type="body" idx="1"/>
          </p:nvPr>
        </p:nvSpPr>
        <p:spPr>
          <a:xfrm>
            <a:off x="219327" y="769733"/>
            <a:ext cx="7980535" cy="3326481"/>
          </a:xfrm>
          <a:prstGeom prst="rect">
            <a:avLst/>
          </a:prstGeom>
          <a:noFill/>
          <a:ln>
            <a:noFill/>
          </a:ln>
        </p:spPr>
        <p:txBody>
          <a:bodyPr spcFirstLastPara="1" wrap="square" lIns="0" tIns="0" rIns="0" bIns="0" anchor="t" anchorCtr="0">
            <a:noAutofit/>
          </a:bodyPr>
          <a:lstStyle/>
          <a:p>
            <a:pPr marL="457200" lvl="0" indent="-228600" algn="l" rtl="0">
              <a:lnSpc>
                <a:spcPct val="120000"/>
              </a:lnSpc>
              <a:spcBef>
                <a:spcPts val="0"/>
              </a:spcBef>
              <a:spcAft>
                <a:spcPts val="0"/>
              </a:spcAft>
              <a:buSzPts val="2400"/>
              <a:buNone/>
            </a:pPr>
            <a:r>
              <a:rPr lang="en-IN" sz="1400"/>
              <a:t>Marked section shows different layers used in sequence to process the image through our model.</a:t>
            </a:r>
            <a:endParaRPr lang="en-IN" sz="1400"/>
          </a:p>
          <a:p>
            <a:pPr marL="457200" lvl="0" indent="-228600" algn="l" rtl="0">
              <a:lnSpc>
                <a:spcPct val="120000"/>
              </a:lnSpc>
              <a:spcBef>
                <a:spcPts val="0"/>
              </a:spcBef>
              <a:spcAft>
                <a:spcPts val="0"/>
              </a:spcAft>
              <a:buSzPts val="2400"/>
              <a:buNone/>
            </a:pPr>
            <a:r>
              <a:rPr lang="en-IN" sz="1400"/>
              <a:t>Layers used in sequence are Dense Layer and Repeatvector</a:t>
            </a:r>
            <a:r>
              <a:rPr lang="en-IN" sz="1600"/>
              <a:t>.</a:t>
            </a:r>
            <a:endParaRPr lang="en-IN" sz="1600"/>
          </a:p>
          <a:p>
            <a:pPr marL="457200" lvl="0" indent="-228600" algn="l" rtl="0">
              <a:lnSpc>
                <a:spcPct val="120000"/>
              </a:lnSpc>
              <a:spcBef>
                <a:spcPts val="0"/>
              </a:spcBef>
              <a:spcAft>
                <a:spcPts val="0"/>
              </a:spcAft>
              <a:buSzPts val="2400"/>
              <a:buNone/>
            </a:pPr>
          </a:p>
          <a:p>
            <a:pPr marL="76200" lvl="0" indent="0" algn="l" rtl="0">
              <a:lnSpc>
                <a:spcPct val="120000"/>
              </a:lnSpc>
              <a:spcBef>
                <a:spcPts val="0"/>
              </a:spcBef>
              <a:spcAft>
                <a:spcPts val="0"/>
              </a:spcAft>
              <a:buSzPts val="2400"/>
              <a:buNone/>
            </a:pPr>
          </a:p>
        </p:txBody>
      </p:sp>
      <p:sp>
        <p:nvSpPr>
          <p:cNvPr id="204" name="Google Shape;204;p15"/>
          <p:cNvSpPr txBox="1"/>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2100"/>
              <a:buNone/>
            </a:pPr>
            <a:fld id="{00000000-1234-1234-1234-123412341234}" type="slidenum">
              <a:rPr lang="en-IN"/>
            </a:fld>
            <a:endParaRPr lang="en-IN"/>
          </a:p>
        </p:txBody>
      </p:sp>
      <p:pic>
        <p:nvPicPr>
          <p:cNvPr id="205" name="Google Shape;205;p15"/>
          <p:cNvPicPr preferRelativeResize="0"/>
          <p:nvPr/>
        </p:nvPicPr>
        <p:blipFill rotWithShape="1">
          <a:blip r:embed="rId1"/>
          <a:srcRect/>
          <a:stretch>
            <a:fillRect/>
          </a:stretch>
        </p:blipFill>
        <p:spPr>
          <a:xfrm>
            <a:off x="1739589" y="1354567"/>
            <a:ext cx="3828587" cy="3240614"/>
          </a:xfrm>
          <a:prstGeom prst="rect">
            <a:avLst/>
          </a:prstGeom>
          <a:noFill/>
          <a:ln>
            <a:noFill/>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09" name="Shape 209"/>
        <p:cNvGrpSpPr/>
        <p:nvPr/>
      </p:nvGrpSpPr>
      <p:grpSpPr>
        <a:xfrm>
          <a:off x="0" y="0"/>
          <a:ext cx="0" cy="0"/>
          <a:chOff x="0" y="0"/>
          <a:chExt cx="0" cy="0"/>
        </a:xfrm>
      </p:grpSpPr>
      <p:sp>
        <p:nvSpPr>
          <p:cNvPr id="210" name="Google Shape;210;p16"/>
          <p:cNvSpPr txBox="1"/>
          <p:nvPr>
            <p:ph type="title"/>
          </p:nvPr>
        </p:nvSpPr>
        <p:spPr>
          <a:xfrm>
            <a:off x="182150" y="0"/>
            <a:ext cx="8306700" cy="5937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Clr>
                <a:schemeClr val="dk1"/>
              </a:buClr>
              <a:buSzPts val="4200"/>
              <a:buFont typeface="Palatino Linotype" panose="02040502050505030304"/>
              <a:buNone/>
            </a:pPr>
            <a:r>
              <a:rPr lang="en-IN" sz="3200" b="1">
                <a:solidFill>
                  <a:schemeClr val="accent1"/>
                </a:solidFill>
              </a:rPr>
              <a:t>Model </a:t>
            </a:r>
            <a:endParaRPr lang="en-IN" sz="3200" b="1">
              <a:solidFill>
                <a:schemeClr val="accent1"/>
              </a:solidFill>
            </a:endParaRPr>
          </a:p>
        </p:txBody>
      </p:sp>
      <p:sp>
        <p:nvSpPr>
          <p:cNvPr id="211" name="Google Shape;211;p16"/>
          <p:cNvSpPr txBox="1"/>
          <p:nvPr>
            <p:ph type="body" idx="1"/>
          </p:nvPr>
        </p:nvSpPr>
        <p:spPr>
          <a:xfrm>
            <a:off x="182157" y="702827"/>
            <a:ext cx="7898760" cy="3727924"/>
          </a:xfrm>
          <a:prstGeom prst="rect">
            <a:avLst/>
          </a:prstGeom>
          <a:noFill/>
          <a:ln>
            <a:noFill/>
          </a:ln>
        </p:spPr>
        <p:txBody>
          <a:bodyPr spcFirstLastPara="1" wrap="square" lIns="0" tIns="0" rIns="0" bIns="0" anchor="t" anchorCtr="0">
            <a:noAutofit/>
          </a:bodyPr>
          <a:lstStyle/>
          <a:p>
            <a:pPr marL="457200" lvl="0" indent="-317500" algn="l" rtl="0">
              <a:lnSpc>
                <a:spcPct val="120000"/>
              </a:lnSpc>
              <a:spcBef>
                <a:spcPts val="0"/>
              </a:spcBef>
              <a:spcAft>
                <a:spcPts val="0"/>
              </a:spcAft>
              <a:buSzPts val="1400"/>
              <a:buFont typeface="Times New Roman" panose="02020603050405020304"/>
              <a:buChar char="●"/>
            </a:pPr>
            <a:r>
              <a:rPr lang="en-IN" sz="1400">
                <a:latin typeface="Times New Roman" panose="02020603050405020304"/>
                <a:ea typeface="Times New Roman" panose="02020603050405020304"/>
                <a:cs typeface="Times New Roman" panose="02020603050405020304"/>
                <a:sym typeface="Times New Roman" panose="02020603050405020304"/>
              </a:rPr>
              <a:t>Marked Section shows the concatenation of both previous layers sequence.</a:t>
            </a: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l" rtl="0">
              <a:lnSpc>
                <a:spcPct val="120000"/>
              </a:lnSpc>
              <a:spcBef>
                <a:spcPts val="0"/>
              </a:spcBef>
              <a:spcAft>
                <a:spcPts val="0"/>
              </a:spcAft>
              <a:buSzPts val="1400"/>
              <a:buFont typeface="Times New Roman" panose="02020603050405020304"/>
              <a:buChar char="●"/>
            </a:pPr>
            <a:r>
              <a:rPr lang="en-IN" sz="1400">
                <a:latin typeface="Times New Roman" panose="02020603050405020304"/>
                <a:ea typeface="Times New Roman" panose="02020603050405020304"/>
                <a:cs typeface="Times New Roman" panose="02020603050405020304"/>
                <a:sym typeface="Times New Roman" panose="02020603050405020304"/>
              </a:rPr>
              <a:t>After concatenating two layers of lstm and one dense layer is added along with activation function.</a:t>
            </a:r>
            <a:endParaRPr sz="1400">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20000"/>
              </a:lnSpc>
              <a:spcBef>
                <a:spcPts val="0"/>
              </a:spcBef>
              <a:spcAft>
                <a:spcPts val="0"/>
              </a:spcAft>
              <a:buSzPts val="2400"/>
              <a:buNone/>
            </a:pPr>
          </a:p>
          <a:p>
            <a:pPr marL="76200" lvl="0" indent="0" algn="l" rtl="0">
              <a:lnSpc>
                <a:spcPct val="120000"/>
              </a:lnSpc>
              <a:spcBef>
                <a:spcPts val="0"/>
              </a:spcBef>
              <a:spcAft>
                <a:spcPts val="0"/>
              </a:spcAft>
              <a:buSzPts val="2400"/>
              <a:buNone/>
            </a:pPr>
          </a:p>
          <a:p>
            <a:pPr marL="76200" lvl="0" indent="0" algn="l" rtl="0">
              <a:lnSpc>
                <a:spcPct val="120000"/>
              </a:lnSpc>
              <a:spcBef>
                <a:spcPts val="0"/>
              </a:spcBef>
              <a:spcAft>
                <a:spcPts val="0"/>
              </a:spcAft>
              <a:buSzPts val="2400"/>
              <a:buNone/>
            </a:pPr>
          </a:p>
        </p:txBody>
      </p:sp>
      <p:sp>
        <p:nvSpPr>
          <p:cNvPr id="212" name="Google Shape;212;p16"/>
          <p:cNvSpPr txBox="1"/>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2100"/>
              <a:buNone/>
            </a:pPr>
            <a:fld id="{00000000-1234-1234-1234-123412341234}" type="slidenum">
              <a:rPr lang="en-IN"/>
            </a:fld>
            <a:endParaRPr lang="en-IN"/>
          </a:p>
        </p:txBody>
      </p:sp>
      <p:pic>
        <p:nvPicPr>
          <p:cNvPr id="213" name="Google Shape;213;p16"/>
          <p:cNvPicPr preferRelativeResize="0"/>
          <p:nvPr/>
        </p:nvPicPr>
        <p:blipFill rotWithShape="1">
          <a:blip r:embed="rId1"/>
          <a:srcRect/>
          <a:stretch>
            <a:fillRect/>
          </a:stretch>
        </p:blipFill>
        <p:spPr>
          <a:xfrm>
            <a:off x="2855315" y="1348906"/>
            <a:ext cx="3857719" cy="3265271"/>
          </a:xfrm>
          <a:prstGeom prst="rect">
            <a:avLst/>
          </a:prstGeom>
          <a:noFill/>
          <a:ln>
            <a:noFill/>
          </a:ln>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17"/>
          <p:cNvSpPr txBox="1"/>
          <p:nvPr>
            <p:ph type="title"/>
          </p:nvPr>
        </p:nvSpPr>
        <p:spPr>
          <a:xfrm>
            <a:off x="152426" y="92200"/>
            <a:ext cx="7783800" cy="5937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Clr>
                <a:schemeClr val="dk1"/>
              </a:buClr>
              <a:buSzPts val="4200"/>
              <a:buFont typeface="Palatino Linotype" panose="02040502050505030304"/>
              <a:buNone/>
            </a:pPr>
            <a:r>
              <a:rPr lang="en-IN" sz="32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Training the Model</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19" name="Google Shape;219;p17"/>
          <p:cNvSpPr txBox="1"/>
          <p:nvPr>
            <p:ph type="body" idx="1"/>
          </p:nvPr>
        </p:nvSpPr>
        <p:spPr>
          <a:xfrm>
            <a:off x="185895" y="821773"/>
            <a:ext cx="7991666" cy="3371085"/>
          </a:xfrm>
          <a:prstGeom prst="rect">
            <a:avLst/>
          </a:prstGeom>
          <a:noFill/>
          <a:ln>
            <a:noFill/>
          </a:ln>
        </p:spPr>
        <p:txBody>
          <a:bodyPr spcFirstLastPara="1" wrap="square" lIns="0" tIns="0" rIns="0" bIns="0" anchor="t" anchorCtr="0">
            <a:noAutofit/>
          </a:bodyPr>
          <a:lstStyle/>
          <a:p>
            <a:pPr marL="457200" lvl="0" indent="-355600" algn="l" rtl="0">
              <a:lnSpc>
                <a:spcPct val="120000"/>
              </a:lnSpc>
              <a:spcBef>
                <a:spcPts val="0"/>
              </a:spcBef>
              <a:spcAft>
                <a:spcPts val="0"/>
              </a:spcAft>
              <a:buSzPts val="2000"/>
              <a:buChar char="●"/>
            </a:pPr>
            <a:r>
              <a:rPr lang="en-IN" sz="2000"/>
              <a:t>Model is trained by feeding input as X and Y_in and output as Y_out.</a:t>
            </a:r>
            <a:endParaRPr lang="en-IN" sz="2000"/>
          </a:p>
          <a:p>
            <a:pPr marL="457200" lvl="0" indent="-355600" algn="l" rtl="0">
              <a:lnSpc>
                <a:spcPct val="120000"/>
              </a:lnSpc>
              <a:spcBef>
                <a:spcPts val="0"/>
              </a:spcBef>
              <a:spcAft>
                <a:spcPts val="0"/>
              </a:spcAft>
              <a:buSzPts val="2000"/>
              <a:buChar char="●"/>
            </a:pPr>
            <a:r>
              <a:rPr lang="en-IN" sz="2000"/>
              <a:t>Model is trained for 10 epochs.</a:t>
            </a:r>
            <a:endParaRPr lang="en-IN" sz="2000"/>
          </a:p>
          <a:p>
            <a:pPr marL="457200" lvl="0" indent="-355600" algn="l" rtl="0">
              <a:lnSpc>
                <a:spcPct val="120000"/>
              </a:lnSpc>
              <a:spcBef>
                <a:spcPts val="0"/>
              </a:spcBef>
              <a:spcAft>
                <a:spcPts val="0"/>
              </a:spcAft>
              <a:buSzPts val="2000"/>
              <a:buChar char="●"/>
            </a:pPr>
            <a:r>
              <a:rPr lang="en-IN" sz="2000"/>
              <a:t>Batch size is kept as 512.</a:t>
            </a:r>
            <a:endParaRPr lang="en-IN" sz="2000"/>
          </a:p>
          <a:p>
            <a:pPr marL="457200" lvl="0" indent="-355600" algn="l" rtl="0">
              <a:lnSpc>
                <a:spcPct val="120000"/>
              </a:lnSpc>
              <a:spcBef>
                <a:spcPts val="0"/>
              </a:spcBef>
              <a:spcAft>
                <a:spcPts val="0"/>
              </a:spcAft>
              <a:buSzPts val="2000"/>
              <a:buChar char="●"/>
            </a:pPr>
            <a:r>
              <a:rPr lang="en-IN" sz="2000"/>
              <a:t>Loss function used is categorical_crossentropy.</a:t>
            </a:r>
            <a:endParaRPr lang="en-IN" sz="2000"/>
          </a:p>
          <a:p>
            <a:pPr marL="457200" lvl="0" indent="-355600" algn="l" rtl="0">
              <a:lnSpc>
                <a:spcPct val="120000"/>
              </a:lnSpc>
              <a:spcBef>
                <a:spcPts val="0"/>
              </a:spcBef>
              <a:spcAft>
                <a:spcPts val="0"/>
              </a:spcAft>
              <a:buSzPts val="2000"/>
              <a:buChar char="●"/>
            </a:pPr>
            <a:r>
              <a:rPr lang="en-IN" sz="2000"/>
              <a:t>Optimizer used is RMSprop.</a:t>
            </a:r>
            <a:endParaRPr lang="en-IN" sz="2000"/>
          </a:p>
          <a:p>
            <a:pPr marL="0" lvl="0" indent="0" algn="l" rtl="0">
              <a:lnSpc>
                <a:spcPct val="120000"/>
              </a:lnSpc>
              <a:spcBef>
                <a:spcPts val="0"/>
              </a:spcBef>
              <a:spcAft>
                <a:spcPts val="0"/>
              </a:spcAft>
              <a:buSzPts val="2400"/>
              <a:buNone/>
            </a:pPr>
            <a:endParaRPr sz="2000"/>
          </a:p>
        </p:txBody>
      </p:sp>
      <p:sp>
        <p:nvSpPr>
          <p:cNvPr id="220" name="Google Shape;220;p17"/>
          <p:cNvSpPr txBox="1"/>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2100"/>
              <a:buNone/>
            </a:pPr>
            <a:fld id="{00000000-1234-1234-1234-123412341234}" type="slidenum">
              <a:rPr lang="en-IN"/>
            </a:fld>
            <a:endParaRPr lang="en-IN"/>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24" name="Shape 224"/>
        <p:cNvGrpSpPr/>
        <p:nvPr/>
      </p:nvGrpSpPr>
      <p:grpSpPr>
        <a:xfrm>
          <a:off x="0" y="0"/>
          <a:ext cx="0" cy="0"/>
          <a:chOff x="0" y="0"/>
          <a:chExt cx="0" cy="0"/>
        </a:xfrm>
      </p:grpSpPr>
      <p:sp>
        <p:nvSpPr>
          <p:cNvPr id="225" name="Google Shape;225;p18"/>
          <p:cNvSpPr txBox="1"/>
          <p:nvPr>
            <p:ph type="title"/>
          </p:nvPr>
        </p:nvSpPr>
        <p:spPr>
          <a:xfrm>
            <a:off x="167302" y="0"/>
            <a:ext cx="7969800" cy="5937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Clr>
                <a:schemeClr val="dk1"/>
              </a:buClr>
              <a:buSzPts val="4200"/>
              <a:buFont typeface="Palatino Linotype" panose="02040502050505030304"/>
              <a:buNone/>
            </a:pPr>
            <a:r>
              <a:rPr lang="en-IN" sz="32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Prediction of Caption </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26" name="Google Shape;226;p18"/>
          <p:cNvSpPr txBox="1"/>
          <p:nvPr>
            <p:ph type="body" idx="1"/>
          </p:nvPr>
        </p:nvSpPr>
        <p:spPr>
          <a:xfrm>
            <a:off x="167290" y="762299"/>
            <a:ext cx="8173822" cy="3661017"/>
          </a:xfrm>
          <a:prstGeom prst="rect">
            <a:avLst/>
          </a:prstGeom>
          <a:noFill/>
          <a:ln>
            <a:noFill/>
          </a:ln>
        </p:spPr>
        <p:txBody>
          <a:bodyPr spcFirstLastPara="1" wrap="square" lIns="0" tIns="0" rIns="0" bIns="0" anchor="t" anchorCtr="0">
            <a:noAutofit/>
          </a:bodyPr>
          <a:lstStyle/>
          <a:p>
            <a:pPr marL="457200" lvl="0" indent="-355600" algn="l" rtl="0">
              <a:lnSpc>
                <a:spcPct val="120000"/>
              </a:lnSpc>
              <a:spcBef>
                <a:spcPts val="0"/>
              </a:spcBef>
              <a:spcAft>
                <a:spcPts val="0"/>
              </a:spcAft>
              <a:buSzPts val="2000"/>
              <a:buFont typeface="Times New Roman" panose="02020603050405020304"/>
              <a:buChar char="●"/>
            </a:pPr>
            <a:r>
              <a:rPr lang="en-IN" sz="2000">
                <a:latin typeface="Times New Roman" panose="02020603050405020304"/>
                <a:ea typeface="Times New Roman" panose="02020603050405020304"/>
                <a:cs typeface="Times New Roman" panose="02020603050405020304"/>
                <a:sym typeface="Times New Roman" panose="02020603050405020304"/>
              </a:rPr>
              <a:t>We will make inverse dictionary which is opposite of vocabulary dictionary.</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0"/>
              </a:spcBef>
              <a:spcAft>
                <a:spcPts val="0"/>
              </a:spcAft>
              <a:buSzPts val="2000"/>
              <a:buFont typeface="Times New Roman" panose="02020603050405020304"/>
              <a:buChar char="●"/>
            </a:pPr>
            <a:r>
              <a:rPr lang="en-IN" sz="2000">
                <a:latin typeface="Times New Roman" panose="02020603050405020304"/>
                <a:ea typeface="Times New Roman" panose="02020603050405020304"/>
                <a:cs typeface="Times New Roman" panose="02020603050405020304"/>
                <a:sym typeface="Times New Roman" panose="02020603050405020304"/>
              </a:rPr>
              <a:t>Based on inverse dictionary we will generate captions of the fed image.</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0"/>
              </a:spcBef>
              <a:spcAft>
                <a:spcPts val="0"/>
              </a:spcAft>
              <a:buSzPts val="2000"/>
              <a:buFont typeface="Times New Roman" panose="02020603050405020304"/>
              <a:buChar char="●"/>
            </a:pPr>
            <a:r>
              <a:rPr lang="en-IN" sz="2000">
                <a:latin typeface="Times New Roman" panose="02020603050405020304"/>
                <a:ea typeface="Times New Roman" panose="02020603050405020304"/>
                <a:cs typeface="Times New Roman" panose="02020603050405020304"/>
                <a:sym typeface="Times New Roman" panose="02020603050405020304"/>
              </a:rPr>
              <a:t>Finally we will predict the caption below the given image.</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20000"/>
              </a:lnSpc>
              <a:spcBef>
                <a:spcPts val="0"/>
              </a:spcBef>
              <a:spcAft>
                <a:spcPts val="0"/>
              </a:spcAft>
              <a:buSzPts val="2400"/>
              <a:buNone/>
            </a:pP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227" name="Google Shape;227;p18"/>
          <p:cNvSpPr txBox="1"/>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2100"/>
              <a:buNone/>
            </a:pPr>
            <a:fld id="{00000000-1234-1234-1234-123412341234}" type="slidenum">
              <a:rPr lang="en-IN"/>
            </a:fld>
            <a:endParaRPr lang="en-IN"/>
          </a:p>
        </p:txBody>
      </p:sp>
      <p:pic>
        <p:nvPicPr>
          <p:cNvPr id="228" name="Google Shape;228;p18"/>
          <p:cNvPicPr preferRelativeResize="0"/>
          <p:nvPr/>
        </p:nvPicPr>
        <p:blipFill rotWithShape="1">
          <a:blip r:embed="rId1"/>
          <a:srcRect/>
          <a:stretch>
            <a:fillRect/>
          </a:stretch>
        </p:blipFill>
        <p:spPr>
          <a:xfrm>
            <a:off x="1992351" y="2242905"/>
            <a:ext cx="3159512" cy="2290001"/>
          </a:xfrm>
          <a:prstGeom prst="rect">
            <a:avLst/>
          </a:prstGeom>
          <a:noFill/>
          <a:ln>
            <a:noFill/>
          </a:ln>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32" name="Shape 232"/>
        <p:cNvGrpSpPr/>
        <p:nvPr/>
      </p:nvGrpSpPr>
      <p:grpSpPr>
        <a:xfrm>
          <a:off x="0" y="0"/>
          <a:ext cx="0" cy="0"/>
          <a:chOff x="0" y="0"/>
          <a:chExt cx="0" cy="0"/>
        </a:xfrm>
      </p:grpSpPr>
      <p:sp>
        <p:nvSpPr>
          <p:cNvPr id="233" name="Google Shape;233;p19"/>
          <p:cNvSpPr txBox="1"/>
          <p:nvPr>
            <p:ph type="title"/>
          </p:nvPr>
        </p:nvSpPr>
        <p:spPr>
          <a:xfrm>
            <a:off x="214298" y="202850"/>
            <a:ext cx="7802400" cy="5937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Clr>
                <a:schemeClr val="dk1"/>
              </a:buClr>
              <a:buSzPts val="4200"/>
              <a:buFont typeface="Palatino Linotype" panose="02040502050505030304"/>
              <a:buNone/>
            </a:pPr>
            <a:r>
              <a:rPr lang="en-IN" sz="36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Conclusion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34" name="Google Shape;234;p19"/>
          <p:cNvSpPr txBox="1"/>
          <p:nvPr>
            <p:ph type="body" idx="1"/>
          </p:nvPr>
        </p:nvSpPr>
        <p:spPr>
          <a:xfrm>
            <a:off x="214310" y="926408"/>
            <a:ext cx="7756210" cy="3279831"/>
          </a:xfrm>
          <a:prstGeom prst="rect">
            <a:avLst/>
          </a:prstGeom>
          <a:noFill/>
          <a:ln>
            <a:noFill/>
          </a:ln>
        </p:spPr>
        <p:txBody>
          <a:bodyPr spcFirstLastPara="1" wrap="square" lIns="0" tIns="0" rIns="0" bIns="0" anchor="t" anchorCtr="0">
            <a:noAutofit/>
          </a:bodyPr>
          <a:lstStyle/>
          <a:p>
            <a:pPr marL="457200" lvl="0" indent="-355600" algn="l" rtl="0">
              <a:lnSpc>
                <a:spcPct val="120000"/>
              </a:lnSpc>
              <a:spcBef>
                <a:spcPts val="0"/>
              </a:spcBef>
              <a:spcAft>
                <a:spcPts val="0"/>
              </a:spcAft>
              <a:buSzPts val="2000"/>
              <a:buFont typeface="Times New Roman" panose="02020603050405020304"/>
              <a:buChar char="●"/>
            </a:pPr>
            <a:r>
              <a:rPr lang="en-IN" sz="2000">
                <a:latin typeface="Times New Roman" panose="02020603050405020304"/>
                <a:ea typeface="Times New Roman" panose="02020603050405020304"/>
                <a:cs typeface="Times New Roman" panose="02020603050405020304"/>
                <a:sym typeface="Times New Roman" panose="02020603050405020304"/>
              </a:rPr>
              <a:t>From the prediction of the caption of 5 images we can understand that captions are giving what is in the image with some error.</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0"/>
              </a:spcBef>
              <a:spcAft>
                <a:spcPts val="0"/>
              </a:spcAft>
              <a:buSzPts val="2000"/>
              <a:buFont typeface="Times New Roman" panose="02020603050405020304"/>
              <a:buChar char="●"/>
            </a:pPr>
            <a:r>
              <a:rPr lang="en-IN" sz="2000">
                <a:latin typeface="Times New Roman" panose="02020603050405020304"/>
                <a:ea typeface="Times New Roman" panose="02020603050405020304"/>
                <a:cs typeface="Times New Roman" panose="02020603050405020304"/>
                <a:sym typeface="Times New Roman" panose="02020603050405020304"/>
              </a:rPr>
              <a:t>But we can fix these errors by training data on larger inputs as we have only trained on 1600 images.</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0"/>
              </a:spcBef>
              <a:spcAft>
                <a:spcPts val="0"/>
              </a:spcAft>
              <a:buSzPts val="2000"/>
              <a:buFont typeface="Times New Roman" panose="02020603050405020304"/>
              <a:buChar char="●"/>
            </a:pPr>
            <a:r>
              <a:rPr lang="en-IN" sz="2000">
                <a:latin typeface="Times New Roman" panose="02020603050405020304"/>
                <a:ea typeface="Times New Roman" panose="02020603050405020304"/>
                <a:cs typeface="Times New Roman" panose="02020603050405020304"/>
                <a:sym typeface="Times New Roman" panose="02020603050405020304"/>
              </a:rPr>
              <a:t>We can minimise the loss and increase the accuracy in prediction of caption  also by training for more number of epochs.</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35" name="Google Shape;235;p19"/>
          <p:cNvSpPr txBox="1"/>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2100"/>
              <a:buNone/>
            </a:pPr>
            <a:fld id="{00000000-1234-1234-1234-123412341234}" type="slidenum">
              <a:rPr lang="en-IN"/>
            </a:fld>
            <a:endParaRPr lang="en-IN"/>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237170" y="112455"/>
            <a:ext cx="6475200" cy="5937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4200"/>
              <a:buFont typeface="Palatino Linotype" panose="02040502050505030304"/>
              <a:buNone/>
            </a:pPr>
            <a:r>
              <a:rPr lang="en-IN" sz="3200" b="1" u="sng">
                <a:solidFill>
                  <a:schemeClr val="accent1"/>
                </a:solidFill>
              </a:rPr>
              <a:t>References</a:t>
            </a:r>
            <a:endParaRPr lang="en-IN" sz="3200" b="1" u="sng">
              <a:solidFill>
                <a:schemeClr val="accent1"/>
              </a:solidFill>
            </a:endParaRPr>
          </a:p>
        </p:txBody>
      </p:sp>
      <p:sp>
        <p:nvSpPr>
          <p:cNvPr id="241" name="Google Shape;241;p20"/>
          <p:cNvSpPr txBox="1"/>
          <p:nvPr>
            <p:ph type="body" idx="1"/>
          </p:nvPr>
        </p:nvSpPr>
        <p:spPr>
          <a:xfrm>
            <a:off x="237170" y="934028"/>
            <a:ext cx="8602030" cy="3424611"/>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SzPts val="2400"/>
              <a:buNone/>
            </a:pPr>
            <a:r>
              <a:rPr lang="en-IN" b="1">
                <a:latin typeface="Times New Roman" panose="02020603050405020304"/>
                <a:ea typeface="Times New Roman" panose="02020603050405020304"/>
                <a:cs typeface="Times New Roman" panose="02020603050405020304"/>
                <a:sym typeface="Times New Roman" panose="02020603050405020304"/>
              </a:rPr>
              <a:t>Understanding LSTM Networks:</a:t>
            </a:r>
            <a:endParaRPr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0"/>
              </a:spcBef>
              <a:spcAft>
                <a:spcPts val="0"/>
              </a:spcAft>
              <a:buSzPts val="2400"/>
              <a:buNone/>
            </a:pPr>
            <a:r>
              <a:rPr lang="en-IN" u="sng">
                <a:solidFill>
                  <a:srgbClr val="3C78D8"/>
                </a:solidFill>
                <a:latin typeface="Times New Roman" panose="02020603050405020304"/>
                <a:ea typeface="Times New Roman" panose="02020603050405020304"/>
                <a:cs typeface="Times New Roman" panose="02020603050405020304"/>
                <a:sym typeface="Times New Roman" panose="02020603050405020304"/>
                <a:hlinkClick r:id="rId1"/>
              </a:rPr>
              <a:t>http://colah.github.io/posts/2015-08-Understanding-LSTMs/</a:t>
            </a:r>
            <a:endParaRPr>
              <a:solidFill>
                <a:srgbClr val="3C78D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0"/>
              </a:spcBef>
              <a:spcAft>
                <a:spcPts val="0"/>
              </a:spcAft>
              <a:buSzPts val="2400"/>
              <a:buNone/>
            </a:pPr>
            <a:r>
              <a:rPr lang="en-IN" b="1">
                <a:latin typeface="Times New Roman" panose="02020603050405020304"/>
                <a:ea typeface="Times New Roman" panose="02020603050405020304"/>
                <a:cs typeface="Times New Roman" panose="02020603050405020304"/>
                <a:sym typeface="Times New Roman" panose="02020603050405020304"/>
              </a:rPr>
              <a:t>Image Captioning Article:    </a:t>
            </a:r>
            <a:r>
              <a:rPr lang="en-IN">
                <a:latin typeface="Times New Roman" panose="02020603050405020304"/>
                <a:ea typeface="Times New Roman" panose="02020603050405020304"/>
                <a:cs typeface="Times New Roman" panose="02020603050405020304"/>
                <a:sym typeface="Times New Roman" panose="02020603050405020304"/>
              </a:rPr>
              <a:t> </a:t>
            </a:r>
            <a:r>
              <a:rPr lang="en-IN" u="sng">
                <a:solidFill>
                  <a:srgbClr val="1155CC"/>
                </a:solidFill>
                <a:latin typeface="Times New Roman" panose="02020603050405020304"/>
                <a:ea typeface="Times New Roman" panose="02020603050405020304"/>
                <a:cs typeface="Times New Roman" panose="02020603050405020304"/>
                <a:sym typeface="Times New Roman" panose="02020603050405020304"/>
                <a:hlinkClick r:id="rId2"/>
              </a:rPr>
              <a:t>https://towardsdatascience.com/image-captioning-with-keras-teaching-computers-to-describe-pictures-c88a46a311b8</a:t>
            </a:r>
            <a:endParaRPr>
              <a:solidFill>
                <a:srgbClr val="1155CC"/>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0"/>
              </a:spcBef>
              <a:spcAft>
                <a:spcPts val="0"/>
              </a:spcAft>
              <a:buSzPts val="2400"/>
              <a:buNone/>
            </a:pPr>
            <a:r>
              <a:rPr lang="en-IN" b="1">
                <a:latin typeface="Times New Roman" panose="02020603050405020304"/>
                <a:ea typeface="Times New Roman" panose="02020603050405020304"/>
                <a:cs typeface="Times New Roman" panose="02020603050405020304"/>
                <a:sym typeface="Times New Roman" panose="02020603050405020304"/>
              </a:rPr>
              <a:t>Resnet:     </a:t>
            </a:r>
            <a:r>
              <a:rPr lang="en-IN">
                <a:latin typeface="Times New Roman" panose="02020603050405020304"/>
                <a:ea typeface="Times New Roman" panose="02020603050405020304"/>
                <a:cs typeface="Times New Roman" panose="02020603050405020304"/>
                <a:sym typeface="Times New Roman" panose="02020603050405020304"/>
              </a:rPr>
              <a:t> </a:t>
            </a:r>
            <a:r>
              <a:rPr lang="en-IN" u="sng">
                <a:solidFill>
                  <a:srgbClr val="3C78D8"/>
                </a:solidFill>
                <a:latin typeface="Times New Roman" panose="02020603050405020304"/>
                <a:ea typeface="Times New Roman" panose="02020603050405020304"/>
                <a:cs typeface="Times New Roman" panose="02020603050405020304"/>
                <a:sym typeface="Times New Roman" panose="02020603050405020304"/>
                <a:hlinkClick r:id="rId3"/>
              </a:rPr>
              <a:t>https://medium.com/@venkinarayanan/tutorial-image-classifier-using-resnet50-deep-learning-model-python-flask-in-azure-4c2b129af6d2</a:t>
            </a:r>
            <a:endParaRPr>
              <a:solidFill>
                <a:srgbClr val="3C78D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0"/>
              </a:spcBef>
              <a:spcAft>
                <a:spcPts val="0"/>
              </a:spcAft>
              <a:buSzPts val="2400"/>
              <a:buNone/>
            </a:pPr>
            <a:r>
              <a:rPr lang="en-IN" b="1">
                <a:latin typeface="Times New Roman" panose="02020603050405020304"/>
                <a:ea typeface="Times New Roman" panose="02020603050405020304"/>
                <a:cs typeface="Times New Roman" panose="02020603050405020304"/>
                <a:sym typeface="Times New Roman" panose="02020603050405020304"/>
              </a:rPr>
              <a:t>Stack Overflow:</a:t>
            </a:r>
            <a:endParaRPr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0"/>
              </a:spcBef>
              <a:spcAft>
                <a:spcPts val="0"/>
              </a:spcAft>
              <a:buSzPts val="2400"/>
              <a:buNone/>
            </a:pPr>
            <a:r>
              <a:rPr lang="en-IN">
                <a:solidFill>
                  <a:srgbClr val="1155CC"/>
                </a:solidFill>
                <a:latin typeface="Times New Roman" panose="02020603050405020304"/>
                <a:ea typeface="Times New Roman" panose="02020603050405020304"/>
                <a:cs typeface="Times New Roman" panose="02020603050405020304"/>
                <a:sym typeface="Times New Roman" panose="02020603050405020304"/>
              </a:rPr>
              <a:t> </a:t>
            </a:r>
            <a:r>
              <a:rPr lang="en-IN" u="sng">
                <a:solidFill>
                  <a:srgbClr val="1155CC"/>
                </a:solidFill>
                <a:latin typeface="Times New Roman" panose="02020603050405020304"/>
                <a:ea typeface="Times New Roman" panose="02020603050405020304"/>
                <a:cs typeface="Times New Roman" panose="02020603050405020304"/>
                <a:sym typeface="Times New Roman" panose="02020603050405020304"/>
                <a:hlinkClick r:id="rId4"/>
              </a:rPr>
              <a:t>https://stackoverflow.com/</a:t>
            </a:r>
            <a:endParaRPr>
              <a:solidFill>
                <a:srgbClr val="1155CC"/>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20000"/>
              </a:lnSpc>
              <a:spcBef>
                <a:spcPts val="0"/>
              </a:spcBef>
              <a:spcAft>
                <a:spcPts val="0"/>
              </a:spcAft>
              <a:buSzPts val="2400"/>
              <a:buNone/>
            </a:pPr>
          </a:p>
          <a:p>
            <a:pPr marL="76200" lvl="0" indent="0" algn="l" rtl="0">
              <a:lnSpc>
                <a:spcPct val="120000"/>
              </a:lnSpc>
              <a:spcBef>
                <a:spcPts val="0"/>
              </a:spcBef>
              <a:spcAft>
                <a:spcPts val="0"/>
              </a:spcAft>
              <a:buSzPts val="2400"/>
              <a:buNone/>
            </a:pPr>
          </a:p>
          <a:p>
            <a:pPr marL="76200" lvl="0" indent="0" algn="l" rtl="0">
              <a:lnSpc>
                <a:spcPct val="120000"/>
              </a:lnSpc>
              <a:spcBef>
                <a:spcPts val="0"/>
              </a:spcBef>
              <a:spcAft>
                <a:spcPts val="0"/>
              </a:spcAft>
              <a:buSzPts val="2400"/>
              <a:buNone/>
            </a:pPr>
          </a:p>
        </p:txBody>
      </p:sp>
      <p:sp>
        <p:nvSpPr>
          <p:cNvPr id="242" name="Google Shape;242;p20"/>
          <p:cNvSpPr txBox="1"/>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2100"/>
              <a:buNone/>
            </a:pPr>
            <a:fld id="{00000000-1234-1234-1234-123412341234}" type="slidenum">
              <a:rPr lang="en-IN"/>
            </a:fld>
            <a:endParaRPr lang="en-IN"/>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3"/>
          <p:cNvSpPr txBox="1"/>
          <p:nvPr>
            <p:ph type="title"/>
          </p:nvPr>
        </p:nvSpPr>
        <p:spPr>
          <a:xfrm>
            <a:off x="167303" y="92200"/>
            <a:ext cx="8442000" cy="5937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Clr>
                <a:schemeClr val="dk1"/>
              </a:buClr>
              <a:buSzPts val="4200"/>
              <a:buFont typeface="Palatino Linotype" panose="02040502050505030304"/>
              <a:buNone/>
            </a:pPr>
            <a:r>
              <a:rPr lang="en-IN" sz="36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Other Applications</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02" name="Google Shape;102;p3"/>
          <p:cNvSpPr txBox="1"/>
          <p:nvPr>
            <p:ph type="body" idx="1"/>
          </p:nvPr>
        </p:nvSpPr>
        <p:spPr>
          <a:xfrm>
            <a:off x="167288" y="769734"/>
            <a:ext cx="8486057" cy="3482597"/>
          </a:xfrm>
          <a:prstGeom prst="rect">
            <a:avLst/>
          </a:prstGeom>
          <a:noFill/>
          <a:ln>
            <a:noFill/>
          </a:ln>
        </p:spPr>
        <p:txBody>
          <a:bodyPr spcFirstLastPara="1" wrap="square" lIns="0" tIns="0" rIns="0" bIns="0" anchor="t" anchorCtr="0">
            <a:noAutofit/>
          </a:bodyPr>
          <a:lstStyle/>
          <a:p>
            <a:pPr marL="457200" lvl="0" indent="-355600" algn="l" rtl="0">
              <a:lnSpc>
                <a:spcPct val="120000"/>
              </a:lnSpc>
              <a:spcBef>
                <a:spcPts val="0"/>
              </a:spcBef>
              <a:spcAft>
                <a:spcPts val="0"/>
              </a:spcAft>
              <a:buSzPts val="2000"/>
              <a:buFont typeface="Times New Roman" panose="02020603050405020304"/>
              <a:buChar char="●"/>
            </a:pPr>
            <a:r>
              <a:rPr lang="en-IN" sz="2000">
                <a:latin typeface="Times New Roman" panose="02020603050405020304"/>
                <a:ea typeface="Times New Roman" panose="02020603050405020304"/>
                <a:cs typeface="Times New Roman" panose="02020603050405020304"/>
                <a:sym typeface="Times New Roman" panose="02020603050405020304"/>
              </a:rPr>
              <a:t>Self driving cars : Automatic driving is one of the biggest challenges and if we can properly caption the scene around the car, it can give a boost to the self driving system.</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20000"/>
              </a:lnSpc>
              <a:spcBef>
                <a:spcPts val="0"/>
              </a:spcBef>
              <a:spcAft>
                <a:spcPts val="0"/>
              </a:spcAft>
              <a:buSzPts val="2400"/>
              <a:buNone/>
            </a:pP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0"/>
              </a:spcBef>
              <a:spcAft>
                <a:spcPts val="0"/>
              </a:spcAft>
              <a:buSzPts val="2000"/>
              <a:buFont typeface="Times New Roman" panose="02020603050405020304"/>
              <a:buChar char="●"/>
            </a:pPr>
            <a:r>
              <a:rPr lang="en-IN" sz="2000">
                <a:latin typeface="Times New Roman" panose="02020603050405020304"/>
                <a:ea typeface="Times New Roman" panose="02020603050405020304"/>
                <a:cs typeface="Times New Roman" panose="02020603050405020304"/>
                <a:sym typeface="Times New Roman" panose="02020603050405020304"/>
              </a:rPr>
              <a:t>CCTV cameras are everywhere today, but along with viewing the world, if we can also generate relevant captions, then we can raise alarms as soon as there is some malicious activity going on somewhere. </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0"/>
              </a:spcBef>
              <a:spcAft>
                <a:spcPts val="0"/>
              </a:spcAft>
              <a:buSzPts val="24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20000"/>
              </a:lnSpc>
              <a:spcBef>
                <a:spcPts val="0"/>
              </a:spcBef>
              <a:spcAft>
                <a:spcPts val="0"/>
              </a:spcAft>
              <a:buSzPts val="2400"/>
              <a:buNone/>
            </a:pPr>
            <a:endParaRPr sz="2000"/>
          </a:p>
          <a:p>
            <a:pPr marL="76200" lvl="0" indent="0" algn="l" rtl="0">
              <a:lnSpc>
                <a:spcPct val="120000"/>
              </a:lnSpc>
              <a:spcBef>
                <a:spcPts val="0"/>
              </a:spcBef>
              <a:spcAft>
                <a:spcPts val="0"/>
              </a:spcAft>
              <a:buSzPts val="2400"/>
              <a:buNone/>
            </a:pPr>
          </a:p>
        </p:txBody>
      </p:sp>
      <p:sp>
        <p:nvSpPr>
          <p:cNvPr id="103" name="Google Shape;103;p3"/>
          <p:cNvSpPr txBox="1"/>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2100"/>
              <a:buNone/>
            </a:pPr>
            <a:fld id="{00000000-1234-1234-1234-123412341234}" type="slidenum">
              <a:rPr lang="en-IN"/>
            </a:fld>
            <a:endParaRPr lang="en-IN"/>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46" name="Shape 246"/>
        <p:cNvGrpSpPr/>
        <p:nvPr/>
      </p:nvGrpSpPr>
      <p:grpSpPr>
        <a:xfrm>
          <a:off x="0" y="0"/>
          <a:ext cx="0" cy="0"/>
          <a:chOff x="0" y="0"/>
          <a:chExt cx="0" cy="0"/>
        </a:xfrm>
      </p:grpSpPr>
      <p:sp>
        <p:nvSpPr>
          <p:cNvPr id="247" name="Google Shape;247;p21"/>
          <p:cNvSpPr txBox="1"/>
          <p:nvPr>
            <p:ph type="title"/>
          </p:nvPr>
        </p:nvSpPr>
        <p:spPr>
          <a:xfrm>
            <a:off x="2077177" y="1735143"/>
            <a:ext cx="6475200" cy="5937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4200"/>
              <a:buFont typeface="Palatino Linotype" panose="02040502050505030304"/>
              <a:buNone/>
            </a:pPr>
            <a:br>
              <a:rPr lang="en-IN" sz="6000" b="1">
                <a:solidFill>
                  <a:srgbClr val="FF0000"/>
                </a:solidFill>
              </a:rPr>
            </a:br>
            <a:r>
              <a:rPr lang="en-IN" sz="6800" b="1">
                <a:solidFill>
                  <a:srgbClr val="FF0000"/>
                </a:solidFill>
                <a:latin typeface="Times New Roman" panose="02020603050405020304"/>
                <a:ea typeface="Times New Roman" panose="02020603050405020304"/>
                <a:cs typeface="Times New Roman" panose="02020603050405020304"/>
                <a:sym typeface="Times New Roman" panose="02020603050405020304"/>
              </a:rPr>
              <a:t>Thank You</a:t>
            </a:r>
            <a:endParaRPr sz="3200">
              <a:latin typeface="Times New Roman" panose="02020603050405020304"/>
              <a:ea typeface="Times New Roman" panose="02020603050405020304"/>
              <a:cs typeface="Times New Roman" panose="02020603050405020304"/>
              <a:sym typeface="Times New Roman" panose="02020603050405020304"/>
            </a:endParaRPr>
          </a:p>
        </p:txBody>
      </p:sp>
      <p:sp>
        <p:nvSpPr>
          <p:cNvPr id="248" name="Google Shape;248;p21"/>
          <p:cNvSpPr txBox="1"/>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2100"/>
              <a:buNone/>
            </a:pPr>
            <a:fld id="{00000000-1234-1234-1234-123412341234}" type="slidenum">
              <a:rPr lang="en-IN"/>
            </a:fld>
            <a:endParaRPr lang="en-IN"/>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4"/>
          <p:cNvSpPr txBox="1"/>
          <p:nvPr>
            <p:ph type="title"/>
          </p:nvPr>
        </p:nvSpPr>
        <p:spPr>
          <a:xfrm>
            <a:off x="308259" y="-160726"/>
            <a:ext cx="7497300" cy="8610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Clr>
                <a:schemeClr val="accent1"/>
              </a:buClr>
              <a:buSzPts val="4200"/>
              <a:buFont typeface="Palatino Linotype" panose="02040502050505030304"/>
              <a:buNone/>
            </a:pPr>
            <a:r>
              <a:rPr lang="en-IN" sz="6100">
                <a:solidFill>
                  <a:schemeClr val="accent1"/>
                </a:solidFill>
                <a:latin typeface="Times New Roman" panose="02020603050405020304"/>
                <a:ea typeface="Times New Roman" panose="02020603050405020304"/>
                <a:cs typeface="Times New Roman" panose="02020603050405020304"/>
                <a:sym typeface="Times New Roman" panose="02020603050405020304"/>
              </a:rPr>
              <a:t>Datasets</a:t>
            </a:r>
            <a:endParaRPr sz="6100">
              <a:solidFill>
                <a:schemeClr val="accen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9" name="Google Shape;109;p4"/>
          <p:cNvSpPr txBox="1"/>
          <p:nvPr>
            <p:ph type="body" idx="1"/>
          </p:nvPr>
        </p:nvSpPr>
        <p:spPr>
          <a:xfrm>
            <a:off x="186850" y="700275"/>
            <a:ext cx="7618800" cy="4199400"/>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SzPts val="2400"/>
              <a:buNone/>
            </a:pPr>
            <a:r>
              <a:rPr lang="en-IN" sz="1600" b="1">
                <a:latin typeface="Times New Roman" panose="02020603050405020304"/>
                <a:ea typeface="Times New Roman" panose="02020603050405020304"/>
                <a:cs typeface="Times New Roman" panose="02020603050405020304"/>
                <a:sym typeface="Times New Roman" panose="02020603050405020304"/>
              </a:rPr>
              <a:t>Dataset: Flicker 8k dataset </a:t>
            </a:r>
            <a:r>
              <a:rPr lang="en-IN" sz="1600" u="sng">
                <a:solidFill>
                  <a:schemeClr val="hlink"/>
                </a:solidFill>
                <a:hlinkClick r:id="rId1"/>
              </a:rPr>
              <a:t>https://www.kaggle.com/adityajn105/flickr8k/activity</a:t>
            </a:r>
            <a:endParaRPr sz="1600" u="sng">
              <a:solidFill>
                <a:schemeClr val="hlink"/>
              </a:solidFill>
            </a:endParaRPr>
          </a:p>
          <a:p>
            <a:pPr marL="0" lvl="0" indent="0" algn="l" rtl="0">
              <a:lnSpc>
                <a:spcPct val="120000"/>
              </a:lnSpc>
              <a:spcBef>
                <a:spcPts val="0"/>
              </a:spcBef>
              <a:spcAft>
                <a:spcPts val="0"/>
              </a:spcAft>
              <a:buSzPts val="2400"/>
              <a:buNone/>
            </a:pPr>
            <a:endParaRPr sz="16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20000"/>
              </a:lnSpc>
              <a:spcBef>
                <a:spcPts val="0"/>
              </a:spcBef>
              <a:spcAft>
                <a:spcPts val="0"/>
              </a:spcAft>
              <a:buSzPts val="2400"/>
              <a:buNone/>
            </a:pPr>
            <a:r>
              <a:rPr lang="en-IN" sz="1600">
                <a:solidFill>
                  <a:srgbClr val="292929"/>
                </a:solidFill>
                <a:latin typeface="Times New Roman" panose="02020603050405020304"/>
                <a:ea typeface="Times New Roman" panose="02020603050405020304"/>
                <a:cs typeface="Times New Roman" panose="02020603050405020304"/>
                <a:sym typeface="Times New Roman" panose="02020603050405020304"/>
              </a:rPr>
              <a:t> </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20000"/>
              </a:lnSpc>
              <a:spcBef>
                <a:spcPts val="0"/>
              </a:spcBef>
              <a:spcAft>
                <a:spcPts val="0"/>
              </a:spcAft>
              <a:buSzPts val="2400"/>
              <a:buNone/>
            </a:pPr>
            <a:r>
              <a:rPr lang="en-IN" sz="1200">
                <a:solidFill>
                  <a:srgbClr val="292929"/>
                </a:solidFill>
                <a:latin typeface="Times New Roman" panose="02020603050405020304"/>
                <a:ea typeface="Times New Roman" panose="02020603050405020304"/>
                <a:cs typeface="Times New Roman" panose="02020603050405020304"/>
                <a:sym typeface="Times New Roman" panose="02020603050405020304"/>
              </a:rPr>
              <a:t>  </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20000"/>
              </a:lnSpc>
              <a:spcBef>
                <a:spcPts val="0"/>
              </a:spcBef>
              <a:spcAft>
                <a:spcPts val="0"/>
              </a:spcAft>
              <a:buSzPts val="2400"/>
              <a:buNone/>
            </a:pPr>
            <a:r>
              <a:rPr lang="en-IN" sz="1200">
                <a:solidFill>
                  <a:srgbClr val="292929"/>
                </a:solidFill>
                <a:latin typeface="Times New Roman" panose="02020603050405020304"/>
                <a:ea typeface="Times New Roman" panose="02020603050405020304"/>
                <a:cs typeface="Times New Roman" panose="02020603050405020304"/>
                <a:sym typeface="Times New Roman" panose="02020603050405020304"/>
              </a:rPr>
              <a:t>  </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0"/>
              </a:spcBef>
              <a:spcAft>
                <a:spcPts val="0"/>
              </a:spcAft>
              <a:buSzPts val="2400"/>
              <a:buNone/>
            </a:pPr>
            <a:r>
              <a:rPr lang="en-IN" sz="1800">
                <a:solidFill>
                  <a:srgbClr val="292929"/>
                </a:solidFill>
                <a:latin typeface="Times New Roman" panose="02020603050405020304"/>
                <a:ea typeface="Times New Roman" panose="02020603050405020304"/>
                <a:cs typeface="Times New Roman" panose="02020603050405020304"/>
                <a:sym typeface="Times New Roman" panose="02020603050405020304"/>
              </a:rPr>
              <a:t>  </a:t>
            </a:r>
            <a:endParaRPr sz="1800" i="0">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0"/>
              </a:spcBef>
              <a:spcAft>
                <a:spcPts val="0"/>
              </a:spcAft>
              <a:buSzPts val="2400"/>
              <a:buNone/>
            </a:pPr>
            <a:endParaRPr sz="1800" i="0">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l" rtl="0">
              <a:lnSpc>
                <a:spcPct val="120000"/>
              </a:lnSpc>
              <a:spcBef>
                <a:spcPts val="0"/>
              </a:spcBef>
              <a:spcAft>
                <a:spcPts val="0"/>
              </a:spcAft>
              <a:buSzPts val="2400"/>
              <a:buFont typeface="Arial" panose="020B0604020202020204"/>
              <a:buNone/>
            </a:pPr>
            <a:endParaRPr sz="2000" i="0">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0"/>
              </a:spcBef>
              <a:spcAft>
                <a:spcPts val="0"/>
              </a:spcAft>
              <a:buSzPts val="2400"/>
              <a:buNone/>
            </a:pPr>
            <a:endParaRPr sz="1800" i="0">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600"/>
              </a:spcBef>
              <a:spcAft>
                <a:spcPts val="0"/>
              </a:spcAft>
              <a:buSzPts val="2400"/>
              <a:buNone/>
            </a:pPr>
            <a:endParaRPr sz="1800" i="0">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600"/>
              </a:spcBef>
              <a:spcAft>
                <a:spcPts val="0"/>
              </a:spcAft>
              <a:buSzPts val="2400"/>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600"/>
              </a:spcBef>
              <a:spcAft>
                <a:spcPts val="0"/>
              </a:spcAft>
              <a:buSzPts val="2400"/>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600"/>
              </a:spcBef>
              <a:spcAft>
                <a:spcPts val="600"/>
              </a:spcAft>
              <a:buSzPts val="2400"/>
              <a:buNone/>
            </a:pP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110" name="Google Shape;110;p4"/>
          <p:cNvSpPr txBox="1"/>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accent1"/>
              </a:buClr>
              <a:buSzPts val="2100"/>
              <a:buFont typeface="Palatino Linotype" panose="02040502050505030304"/>
              <a:buNone/>
            </a:pPr>
            <a:fld id="{00000000-1234-1234-1234-123412341234}" type="slidenum">
              <a:rPr lang="en-IN"/>
            </a:fld>
            <a:endParaRPr lang="en-IN"/>
          </a:p>
        </p:txBody>
      </p:sp>
      <p:pic>
        <p:nvPicPr>
          <p:cNvPr id="111" name="Google Shape;111;p4"/>
          <p:cNvPicPr preferRelativeResize="0"/>
          <p:nvPr/>
        </p:nvPicPr>
        <p:blipFill rotWithShape="1">
          <a:blip r:embed="rId2"/>
          <a:srcRect/>
          <a:stretch>
            <a:fillRect/>
          </a:stretch>
        </p:blipFill>
        <p:spPr>
          <a:xfrm>
            <a:off x="186850" y="2281764"/>
            <a:ext cx="3737516" cy="2691011"/>
          </a:xfrm>
          <a:prstGeom prst="rect">
            <a:avLst/>
          </a:prstGeom>
          <a:noFill/>
          <a:ln>
            <a:noFill/>
          </a:ln>
        </p:spPr>
      </p:pic>
      <p:pic>
        <p:nvPicPr>
          <p:cNvPr id="112" name="Google Shape;112;p4"/>
          <p:cNvPicPr preferRelativeResize="0"/>
          <p:nvPr/>
        </p:nvPicPr>
        <p:blipFill rotWithShape="1">
          <a:blip r:embed="rId3"/>
          <a:srcRect/>
          <a:stretch>
            <a:fillRect/>
          </a:stretch>
        </p:blipFill>
        <p:spPr>
          <a:xfrm>
            <a:off x="3915889" y="2434093"/>
            <a:ext cx="4636475" cy="2386361"/>
          </a:xfrm>
          <a:prstGeom prst="rect">
            <a:avLst/>
          </a:prstGeom>
          <a:noFill/>
          <a:ln>
            <a:noFill/>
          </a:ln>
        </p:spPr>
      </p:pic>
      <p:sp>
        <p:nvSpPr>
          <p:cNvPr id="113" name="Google Shape;113;p4"/>
          <p:cNvSpPr txBox="1"/>
          <p:nvPr/>
        </p:nvSpPr>
        <p:spPr>
          <a:xfrm>
            <a:off x="101500" y="1155600"/>
            <a:ext cx="6497100" cy="911100"/>
          </a:xfrm>
          <a:prstGeom prst="rect">
            <a:avLst/>
          </a:prstGeom>
          <a:noFill/>
          <a:ln>
            <a:noFill/>
          </a:ln>
        </p:spPr>
        <p:txBody>
          <a:bodyPr spcFirstLastPara="1" wrap="square" lIns="91425" tIns="91425" rIns="91425" bIns="91425" anchor="t" anchorCtr="0">
            <a:spAutoFit/>
          </a:bodyPr>
          <a:lstStyle/>
          <a:p>
            <a:pPr marL="457200" marR="0" lvl="0" indent="-317500" algn="just" rtl="0">
              <a:lnSpc>
                <a:spcPct val="120000"/>
              </a:lnSpc>
              <a:spcBef>
                <a:spcPts val="0"/>
              </a:spcBef>
              <a:spcAft>
                <a:spcPts val="0"/>
              </a:spcAft>
              <a:buClr>
                <a:srgbClr val="000000"/>
              </a:buClr>
              <a:buSzPts val="1400"/>
              <a:buFont typeface="Palatino Linotype" panose="02040502050505030304"/>
              <a:buChar char="●"/>
            </a:pPr>
            <a:r>
              <a:rPr lang="en-IN" sz="1200" b="0" i="0" u="none" strike="noStrike" cap="none">
                <a:solidFill>
                  <a:srgbClr val="292929"/>
                </a:solidFill>
                <a:latin typeface="Times New Roman" panose="02020603050405020304"/>
                <a:ea typeface="Times New Roman" panose="02020603050405020304"/>
                <a:cs typeface="Times New Roman" panose="02020603050405020304"/>
                <a:sym typeface="Times New Roman" panose="02020603050405020304"/>
              </a:rPr>
              <a:t>This Dataset has 8000 images and each image has 5 captions.</a:t>
            </a:r>
            <a:endParaRPr sz="1200" b="0" i="0" u="none" strike="noStrike" cap="none">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04800" algn="just" rtl="0">
              <a:lnSpc>
                <a:spcPct val="120000"/>
              </a:lnSpc>
              <a:spcBef>
                <a:spcPts val="0"/>
              </a:spcBef>
              <a:spcAft>
                <a:spcPts val="0"/>
              </a:spcAft>
              <a:buClr>
                <a:srgbClr val="292929"/>
              </a:buClr>
              <a:buSzPts val="1200"/>
              <a:buFont typeface="Times New Roman" panose="02020603050405020304"/>
              <a:buChar char="●"/>
            </a:pPr>
            <a:r>
              <a:rPr lang="en-IN" sz="1200" b="0" i="0" u="none" strike="noStrike" cap="none">
                <a:solidFill>
                  <a:srgbClr val="292929"/>
                </a:solidFill>
                <a:latin typeface="Times New Roman" panose="02020603050405020304"/>
                <a:ea typeface="Times New Roman" panose="02020603050405020304"/>
                <a:cs typeface="Times New Roman" panose="02020603050405020304"/>
                <a:sym typeface="Times New Roman" panose="02020603050405020304"/>
              </a:rPr>
              <a:t>We will use 1600 images and their captions.</a:t>
            </a:r>
            <a:endParaRPr sz="1200" b="0" i="0" u="none" strike="noStrike" cap="none">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04800" algn="just" rtl="0">
              <a:lnSpc>
                <a:spcPct val="120000"/>
              </a:lnSpc>
              <a:spcBef>
                <a:spcPts val="0"/>
              </a:spcBef>
              <a:spcAft>
                <a:spcPts val="0"/>
              </a:spcAft>
              <a:buClr>
                <a:srgbClr val="292929"/>
              </a:buClr>
              <a:buSzPts val="1200"/>
              <a:buFont typeface="Times New Roman" panose="02020603050405020304"/>
              <a:buChar char="●"/>
            </a:pPr>
            <a:r>
              <a:rPr lang="en-IN" sz="1200" b="0" i="0" u="none" strike="noStrike" cap="none">
                <a:solidFill>
                  <a:srgbClr val="292929"/>
                </a:solidFill>
                <a:latin typeface="Times New Roman" panose="02020603050405020304"/>
                <a:ea typeface="Times New Roman" panose="02020603050405020304"/>
                <a:cs typeface="Times New Roman" panose="02020603050405020304"/>
                <a:sym typeface="Times New Roman" panose="02020603050405020304"/>
              </a:rPr>
              <a:t>Image and its captions present in dataset</a:t>
            </a:r>
            <a:r>
              <a:rPr lang="en-IN" sz="1600" b="0" i="0" u="none" strike="noStrike" cap="none">
                <a:solidFill>
                  <a:srgbClr val="292929"/>
                </a:solidFill>
                <a:latin typeface="Times New Roman" panose="02020603050405020304"/>
                <a:ea typeface="Times New Roman" panose="02020603050405020304"/>
                <a:cs typeface="Times New Roman" panose="02020603050405020304"/>
                <a:sym typeface="Times New Roman" panose="02020603050405020304"/>
              </a:rPr>
              <a:t>:</a:t>
            </a:r>
            <a:endParaRPr sz="1200" b="0" i="0" u="none" strike="noStrike" cap="none">
              <a:solidFill>
                <a:srgbClr val="292929"/>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5"/>
          <p:cNvSpPr txBox="1"/>
          <p:nvPr>
            <p:ph type="title"/>
          </p:nvPr>
        </p:nvSpPr>
        <p:spPr>
          <a:xfrm>
            <a:off x="193288" y="1"/>
            <a:ext cx="7616362" cy="631902"/>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Clr>
                <a:schemeClr val="dk1"/>
              </a:buClr>
              <a:buSzPts val="4200"/>
              <a:buFont typeface="Palatino Linotype" panose="02040502050505030304"/>
              <a:buNone/>
            </a:pPr>
            <a:r>
              <a:rPr lang="en-IN" sz="3600" b="1">
                <a:solidFill>
                  <a:schemeClr val="accent1"/>
                </a:solidFill>
              </a:rPr>
              <a:t>Preprocessing Images</a:t>
            </a:r>
            <a:endParaRPr sz="3600">
              <a:solidFill>
                <a:schemeClr val="accent1"/>
              </a:solidFill>
            </a:endParaRPr>
          </a:p>
        </p:txBody>
      </p:sp>
      <p:sp>
        <p:nvSpPr>
          <p:cNvPr id="119" name="Google Shape;119;p5"/>
          <p:cNvSpPr txBox="1"/>
          <p:nvPr>
            <p:ph type="body" idx="1"/>
          </p:nvPr>
        </p:nvSpPr>
        <p:spPr>
          <a:xfrm>
            <a:off x="278801" y="881247"/>
            <a:ext cx="7616362" cy="2833800"/>
          </a:xfrm>
          <a:prstGeom prst="rect">
            <a:avLst/>
          </a:prstGeom>
          <a:noFill/>
          <a:ln>
            <a:noFill/>
          </a:ln>
        </p:spPr>
        <p:txBody>
          <a:bodyPr spcFirstLastPara="1" wrap="square" lIns="0" tIns="0" rIns="0" bIns="0" anchor="t" anchorCtr="0">
            <a:noAutofit/>
          </a:bodyPr>
          <a:lstStyle/>
          <a:p>
            <a:pPr marL="457200" lvl="0" indent="-381000" algn="l" rtl="0">
              <a:lnSpc>
                <a:spcPct val="120000"/>
              </a:lnSpc>
              <a:spcBef>
                <a:spcPts val="0"/>
              </a:spcBef>
              <a:spcAft>
                <a:spcPts val="0"/>
              </a:spcAft>
              <a:buSzPts val="2400"/>
              <a:buFont typeface="Times New Roman" panose="02020603050405020304"/>
              <a:buChar char="●"/>
            </a:pPr>
            <a:r>
              <a:rPr lang="en-IN">
                <a:latin typeface="Times New Roman" panose="02020603050405020304"/>
                <a:ea typeface="Times New Roman" panose="02020603050405020304"/>
                <a:cs typeface="Times New Roman" panose="02020603050405020304"/>
                <a:sym typeface="Times New Roman" panose="02020603050405020304"/>
              </a:rPr>
              <a:t>All the images are converted to vector of features.</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20000"/>
              </a:lnSpc>
              <a:spcBef>
                <a:spcPts val="0"/>
              </a:spcBef>
              <a:spcAft>
                <a:spcPts val="0"/>
              </a:spcAft>
              <a:buSzPts val="2400"/>
              <a:buFont typeface="Times New Roman" panose="02020603050405020304"/>
              <a:buChar char="●"/>
            </a:pPr>
            <a:r>
              <a:rPr lang="en-IN">
                <a:latin typeface="Times New Roman" panose="02020603050405020304"/>
                <a:ea typeface="Times New Roman" panose="02020603050405020304"/>
                <a:cs typeface="Times New Roman" panose="02020603050405020304"/>
                <a:sym typeface="Times New Roman" panose="02020603050405020304"/>
              </a:rPr>
              <a:t>Resnet50 is used as feature extractor which has total 50 layers.</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20000"/>
              </a:lnSpc>
              <a:spcBef>
                <a:spcPts val="0"/>
              </a:spcBef>
              <a:spcAft>
                <a:spcPts val="0"/>
              </a:spcAft>
              <a:buSzPts val="2400"/>
              <a:buFont typeface="Times New Roman" panose="02020603050405020304"/>
              <a:buChar char="●"/>
            </a:pPr>
            <a:r>
              <a:rPr lang="en-IN"/>
              <a:t>We will use last second layer of Resnet which is vector of size 2048.</a:t>
            </a:r>
            <a:endParaRPr lang="en-IN"/>
          </a:p>
          <a:p>
            <a:pPr marL="457200" lvl="0" indent="-228600" algn="l" rtl="0">
              <a:lnSpc>
                <a:spcPct val="120000"/>
              </a:lnSpc>
              <a:spcBef>
                <a:spcPts val="0"/>
              </a:spcBef>
              <a:spcAft>
                <a:spcPts val="0"/>
              </a:spcAft>
              <a:buSzPts val="2400"/>
              <a:buFont typeface="Times New Roman" panose="02020603050405020304"/>
              <a:buNone/>
            </a:pP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120000"/>
              </a:lnSpc>
              <a:spcBef>
                <a:spcPts val="0"/>
              </a:spcBef>
              <a:spcAft>
                <a:spcPts val="0"/>
              </a:spcAft>
              <a:buSzPts val="2400"/>
              <a:buFont typeface="Times New Roman" panose="02020603050405020304"/>
              <a:buChar char="●"/>
            </a:pPr>
            <a:r>
              <a:rPr lang="en-IN">
                <a:latin typeface="Times New Roman" panose="02020603050405020304"/>
                <a:ea typeface="Times New Roman" panose="02020603050405020304"/>
                <a:cs typeface="Times New Roman" panose="02020603050405020304"/>
                <a:sym typeface="Times New Roman" panose="02020603050405020304"/>
              </a:rPr>
              <a:t>We will use last second layer of Resnet which is vector of size 2048.</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l" rtl="0">
              <a:lnSpc>
                <a:spcPct val="120000"/>
              </a:lnSpc>
              <a:spcBef>
                <a:spcPts val="0"/>
              </a:spcBef>
              <a:spcAft>
                <a:spcPts val="0"/>
              </a:spcAft>
              <a:buSzPts val="2400"/>
              <a:buFont typeface="Times New Roman" panose="02020603050405020304"/>
              <a:buNone/>
            </a:pP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l" rtl="0">
              <a:lnSpc>
                <a:spcPct val="120000"/>
              </a:lnSpc>
              <a:spcBef>
                <a:spcPts val="0"/>
              </a:spcBef>
              <a:spcAft>
                <a:spcPts val="0"/>
              </a:spcAft>
              <a:buSzPts val="2400"/>
              <a:buFont typeface="Times New Roman" panose="02020603050405020304"/>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20" name="Google Shape;120;p5"/>
          <p:cNvSpPr txBox="1"/>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accent1"/>
              </a:buClr>
              <a:buSzPts val="2100"/>
              <a:buFont typeface="Palatino Linotype" panose="02040502050505030304"/>
              <a:buNone/>
            </a:pPr>
            <a:fld id="{00000000-1234-1234-1234-123412341234}" type="slidenum">
              <a:rPr lang="en-IN"/>
            </a:fld>
            <a:endParaRPr lang="en-IN"/>
          </a:p>
        </p:txBody>
      </p:sp>
      <p:pic>
        <p:nvPicPr>
          <p:cNvPr id="121" name="Google Shape;121;p5"/>
          <p:cNvPicPr preferRelativeResize="0"/>
          <p:nvPr/>
        </p:nvPicPr>
        <p:blipFill rotWithShape="1">
          <a:blip r:embed="rId1"/>
          <a:srcRect l="1399" t="-27938" r="-1398" b="27938"/>
          <a:stretch>
            <a:fillRect/>
          </a:stretch>
        </p:blipFill>
        <p:spPr>
          <a:xfrm>
            <a:off x="278800" y="1593700"/>
            <a:ext cx="6813601" cy="2833800"/>
          </a:xfrm>
          <a:prstGeom prst="rect">
            <a:avLst/>
          </a:prstGeom>
          <a:noFill/>
          <a:ln>
            <a:noFill/>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6"/>
          <p:cNvSpPr txBox="1"/>
          <p:nvPr>
            <p:ph type="title"/>
          </p:nvPr>
        </p:nvSpPr>
        <p:spPr>
          <a:xfrm>
            <a:off x="1170899" y="84763"/>
            <a:ext cx="6475200" cy="5937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4200"/>
              <a:buFont typeface="Palatino Linotype" panose="02040502050505030304"/>
              <a:buNone/>
            </a:pPr>
            <a:r>
              <a:rPr lang="en-IN" sz="2800" b="1">
                <a:solidFill>
                  <a:srgbClr val="FF0000"/>
                </a:solidFill>
              </a:rPr>
              <a:t>Preprocessed Image Feature Dictionary</a:t>
            </a:r>
            <a:endParaRPr lang="en-IN" sz="2800" b="1">
              <a:solidFill>
                <a:srgbClr val="FF0000"/>
              </a:solidFill>
            </a:endParaRPr>
          </a:p>
        </p:txBody>
      </p:sp>
      <p:sp>
        <p:nvSpPr>
          <p:cNvPr id="127" name="Google Shape;127;p6"/>
          <p:cNvSpPr txBox="1"/>
          <p:nvPr>
            <p:ph type="body" idx="1"/>
          </p:nvPr>
        </p:nvSpPr>
        <p:spPr>
          <a:xfrm>
            <a:off x="1334450" y="1513149"/>
            <a:ext cx="6475200" cy="2833800"/>
          </a:xfrm>
          <a:prstGeom prst="rect">
            <a:avLst/>
          </a:prstGeom>
          <a:noFill/>
          <a:ln>
            <a:noFill/>
          </a:ln>
        </p:spPr>
        <p:txBody>
          <a:bodyPr spcFirstLastPara="1" wrap="square" lIns="0" tIns="0" rIns="0" bIns="0" anchor="t" anchorCtr="0">
            <a:noAutofit/>
          </a:bodyPr>
          <a:lstStyle/>
          <a:p>
            <a:pPr marL="457200" lvl="0" indent="-228600" algn="l" rtl="0">
              <a:lnSpc>
                <a:spcPct val="120000"/>
              </a:lnSpc>
              <a:spcBef>
                <a:spcPts val="0"/>
              </a:spcBef>
              <a:spcAft>
                <a:spcPts val="0"/>
              </a:spcAft>
              <a:buSzPts val="2400"/>
              <a:buNone/>
            </a:pPr>
          </a:p>
        </p:txBody>
      </p:sp>
      <p:sp>
        <p:nvSpPr>
          <p:cNvPr id="128" name="Google Shape;128;p6"/>
          <p:cNvSpPr txBox="1"/>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2100"/>
              <a:buNone/>
            </a:pPr>
            <a:fld id="{00000000-1234-1234-1234-123412341234}" type="slidenum">
              <a:rPr lang="en-IN"/>
            </a:fld>
            <a:endParaRPr lang="en-IN"/>
          </a:p>
        </p:txBody>
      </p:sp>
      <p:pic>
        <p:nvPicPr>
          <p:cNvPr id="129" name="Google Shape;129;p6"/>
          <p:cNvPicPr preferRelativeResize="0"/>
          <p:nvPr/>
        </p:nvPicPr>
        <p:blipFill rotWithShape="1">
          <a:blip r:embed="rId1"/>
          <a:srcRect/>
          <a:stretch>
            <a:fillRect/>
          </a:stretch>
        </p:blipFill>
        <p:spPr>
          <a:xfrm>
            <a:off x="341971" y="877230"/>
            <a:ext cx="8095785" cy="3677581"/>
          </a:xfrm>
          <a:prstGeom prst="rect">
            <a:avLst/>
          </a:prstGeom>
          <a:noFill/>
          <a:ln>
            <a:noFill/>
          </a:ln>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7"/>
          <p:cNvSpPr txBox="1"/>
          <p:nvPr>
            <p:ph type="title"/>
          </p:nvPr>
        </p:nvSpPr>
        <p:spPr>
          <a:xfrm>
            <a:off x="717224" y="0"/>
            <a:ext cx="7620900" cy="5937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Clr>
                <a:schemeClr val="dk1"/>
              </a:buClr>
              <a:buSzPts val="4200"/>
              <a:buFont typeface="Palatino Linotype" panose="02040502050505030304"/>
              <a:buNone/>
            </a:pPr>
            <a:r>
              <a:rPr lang="en-IN" sz="36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Preprocessing Text</a:t>
            </a:r>
            <a:endParaRPr sz="3600" b="1">
              <a:solidFill>
                <a:schemeClr val="accen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5" name="Google Shape;135;p7"/>
          <p:cNvSpPr txBox="1"/>
          <p:nvPr>
            <p:ph type="body" idx="1"/>
          </p:nvPr>
        </p:nvSpPr>
        <p:spPr>
          <a:xfrm>
            <a:off x="519109" y="670560"/>
            <a:ext cx="8434067" cy="3764280"/>
          </a:xfrm>
          <a:prstGeom prst="rect">
            <a:avLst/>
          </a:prstGeom>
          <a:noFill/>
          <a:ln>
            <a:noFill/>
          </a:ln>
        </p:spPr>
        <p:txBody>
          <a:bodyPr spcFirstLastPara="1" wrap="square" lIns="0" tIns="0" rIns="0" bIns="0" anchor="t" anchorCtr="0">
            <a:noAutofit/>
          </a:bodyPr>
          <a:lstStyle/>
          <a:p>
            <a:pPr marL="457200" lvl="0" indent="-355600" algn="l" rtl="0">
              <a:lnSpc>
                <a:spcPct val="120000"/>
              </a:lnSpc>
              <a:spcBef>
                <a:spcPts val="0"/>
              </a:spcBef>
              <a:spcAft>
                <a:spcPts val="0"/>
              </a:spcAft>
              <a:buSzPts val="2000"/>
              <a:buFont typeface="Times New Roman" panose="02020603050405020304"/>
              <a:buChar char="●"/>
            </a:pPr>
            <a:r>
              <a:rPr lang="en-IN" sz="2000">
                <a:latin typeface="Times New Roman" panose="02020603050405020304"/>
                <a:ea typeface="Times New Roman" panose="02020603050405020304"/>
                <a:cs typeface="Times New Roman" panose="02020603050405020304"/>
                <a:sym typeface="Times New Roman" panose="02020603050405020304"/>
              </a:rPr>
              <a:t>Captions Dictionary is made which contain image name as key and all 5 captions as value</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0"/>
              </a:spcBef>
              <a:spcAft>
                <a:spcPts val="0"/>
              </a:spcAft>
              <a:buSzPts val="2000"/>
              <a:buFont typeface="Times New Roman" panose="02020603050405020304"/>
              <a:buChar char="●"/>
            </a:pPr>
            <a:r>
              <a:rPr lang="en-IN" sz="2000">
                <a:latin typeface="Times New Roman" panose="02020603050405020304"/>
                <a:ea typeface="Times New Roman" panose="02020603050405020304"/>
                <a:cs typeface="Times New Roman" panose="02020603050405020304"/>
                <a:sym typeface="Times New Roman" panose="02020603050405020304"/>
              </a:rPr>
              <a:t>Data Cleaning is done in captions which removes single letter words and punctuations.</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0"/>
              </a:spcBef>
              <a:spcAft>
                <a:spcPts val="0"/>
              </a:spcAft>
              <a:buSzPts val="2000"/>
              <a:buFont typeface="Times New Roman" panose="02020603050405020304"/>
              <a:buChar char="●"/>
            </a:pPr>
            <a:r>
              <a:rPr lang="en-IN" sz="2000">
                <a:latin typeface="Times New Roman" panose="02020603050405020304"/>
                <a:ea typeface="Times New Roman" panose="02020603050405020304"/>
                <a:cs typeface="Times New Roman" panose="02020603050405020304"/>
                <a:sym typeface="Times New Roman" panose="02020603050405020304"/>
              </a:rPr>
              <a:t>Vocabulary count is done which will count number of times a word is occurring in captions and store it into dictionary.</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0"/>
              </a:spcBef>
              <a:spcAft>
                <a:spcPts val="0"/>
              </a:spcAft>
              <a:buSzPts val="2000"/>
              <a:buFont typeface="Times New Roman" panose="02020603050405020304"/>
              <a:buChar char="●"/>
            </a:pPr>
            <a:r>
              <a:rPr lang="en-IN" sz="2000">
                <a:latin typeface="Times New Roman" panose="02020603050405020304"/>
                <a:ea typeface="Times New Roman" panose="02020603050405020304"/>
                <a:cs typeface="Times New Roman" panose="02020603050405020304"/>
                <a:sym typeface="Times New Roman" panose="02020603050405020304"/>
              </a:rPr>
              <a:t>Based on the Vocabulary and their count , all 5 captions of images are changed from text to digits where each word of caption is changed to digit in caption dictionary.</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136" name="Google Shape;136;p7"/>
          <p:cNvSpPr txBox="1"/>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accent1"/>
              </a:buClr>
              <a:buSzPts val="2100"/>
              <a:buFont typeface="Palatino Linotype" panose="02040502050505030304"/>
              <a:buNone/>
            </a:pPr>
            <a:fld id="{00000000-1234-1234-1234-123412341234}" type="slidenum">
              <a:rPr lang="en-IN"/>
            </a:fld>
            <a:endParaRPr lang="en-IN"/>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8"/>
          <p:cNvSpPr txBox="1"/>
          <p:nvPr>
            <p:ph type="title"/>
          </p:nvPr>
        </p:nvSpPr>
        <p:spPr>
          <a:xfrm>
            <a:off x="1022215" y="69895"/>
            <a:ext cx="6475200" cy="5937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4200"/>
              <a:buFont typeface="Palatino Linotype" panose="02040502050505030304"/>
              <a:buNone/>
            </a:pPr>
            <a:r>
              <a:rPr lang="en-IN" sz="3200" b="1">
                <a:solidFill>
                  <a:srgbClr val="FF0000"/>
                </a:solidFill>
              </a:rPr>
              <a:t>Preprecessed Captions Dictionary</a:t>
            </a:r>
            <a:endParaRPr lang="en-IN" sz="3200" b="1">
              <a:solidFill>
                <a:srgbClr val="FF0000"/>
              </a:solidFill>
            </a:endParaRPr>
          </a:p>
        </p:txBody>
      </p:sp>
      <p:sp>
        <p:nvSpPr>
          <p:cNvPr id="142" name="Google Shape;142;p8"/>
          <p:cNvSpPr txBox="1"/>
          <p:nvPr>
            <p:ph type="body" idx="1"/>
          </p:nvPr>
        </p:nvSpPr>
        <p:spPr>
          <a:xfrm>
            <a:off x="895835" y="858944"/>
            <a:ext cx="6475200" cy="2833800"/>
          </a:xfrm>
          <a:prstGeom prst="rect">
            <a:avLst/>
          </a:prstGeom>
          <a:noFill/>
          <a:ln>
            <a:noFill/>
          </a:ln>
        </p:spPr>
        <p:txBody>
          <a:bodyPr spcFirstLastPara="1" wrap="square" lIns="0" tIns="0" rIns="0" bIns="0" anchor="t" anchorCtr="0">
            <a:noAutofit/>
          </a:bodyPr>
          <a:lstStyle/>
          <a:p>
            <a:pPr marL="76200" lvl="0" indent="0" algn="l" rtl="0">
              <a:lnSpc>
                <a:spcPct val="120000"/>
              </a:lnSpc>
              <a:spcBef>
                <a:spcPts val="0"/>
              </a:spcBef>
              <a:spcAft>
                <a:spcPts val="0"/>
              </a:spcAft>
              <a:buSzPts val="2400"/>
              <a:buNone/>
            </a:pPr>
          </a:p>
        </p:txBody>
      </p:sp>
      <p:sp>
        <p:nvSpPr>
          <p:cNvPr id="143" name="Google Shape;143;p8"/>
          <p:cNvSpPr txBox="1"/>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2100"/>
              <a:buNone/>
            </a:pPr>
            <a:fld id="{00000000-1234-1234-1234-123412341234}" type="slidenum">
              <a:rPr lang="en-IN"/>
            </a:fld>
            <a:endParaRPr lang="en-IN"/>
          </a:p>
        </p:txBody>
      </p:sp>
      <p:pic>
        <p:nvPicPr>
          <p:cNvPr id="144" name="Google Shape;144;p8"/>
          <p:cNvPicPr preferRelativeResize="0"/>
          <p:nvPr/>
        </p:nvPicPr>
        <p:blipFill rotWithShape="1">
          <a:blip r:embed="rId1"/>
          <a:srcRect/>
          <a:stretch>
            <a:fillRect/>
          </a:stretch>
        </p:blipFill>
        <p:spPr>
          <a:xfrm>
            <a:off x="271646" y="780904"/>
            <a:ext cx="8489794" cy="3581685"/>
          </a:xfrm>
          <a:prstGeom prst="rect">
            <a:avLst/>
          </a:prstGeom>
          <a:noFill/>
          <a:ln>
            <a:noFill/>
          </a:ln>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9"/>
          <p:cNvSpPr txBox="1"/>
          <p:nvPr>
            <p:ph type="title"/>
          </p:nvPr>
        </p:nvSpPr>
        <p:spPr>
          <a:xfrm>
            <a:off x="594724" y="206925"/>
            <a:ext cx="7351500" cy="5937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SzPts val="4200"/>
              <a:buNone/>
            </a:pPr>
            <a:r>
              <a:rPr lang="en-IN" sz="3200" b="1">
                <a:solidFill>
                  <a:schemeClr val="accent1"/>
                </a:solidFill>
                <a:latin typeface="Arial" panose="020B0604020202020204"/>
                <a:ea typeface="Arial" panose="020B0604020202020204"/>
                <a:cs typeface="Arial" panose="020B0604020202020204"/>
                <a:sym typeface="Arial" panose="020B0604020202020204"/>
              </a:rPr>
              <a:t>Pictorial Representation</a:t>
            </a:r>
            <a:endParaRPr>
              <a:solidFill>
                <a:schemeClr val="accent1"/>
              </a:solidFill>
            </a:endParaRPr>
          </a:p>
        </p:txBody>
      </p:sp>
      <p:sp>
        <p:nvSpPr>
          <p:cNvPr id="150" name="Google Shape;150;p9"/>
          <p:cNvSpPr txBox="1"/>
          <p:nvPr>
            <p:ph type="body" idx="1"/>
          </p:nvPr>
        </p:nvSpPr>
        <p:spPr>
          <a:xfrm>
            <a:off x="290510" y="1223589"/>
            <a:ext cx="7108510" cy="2833800"/>
          </a:xfrm>
          <a:prstGeom prst="rect">
            <a:avLst/>
          </a:prstGeom>
          <a:noFill/>
          <a:ln>
            <a:noFill/>
          </a:ln>
        </p:spPr>
        <p:txBody>
          <a:bodyPr spcFirstLastPara="1" wrap="square" lIns="0" tIns="0" rIns="0" bIns="0" anchor="t" anchorCtr="0">
            <a:noAutofit/>
          </a:bodyPr>
          <a:lstStyle/>
          <a:p>
            <a:pPr marL="457200" lvl="0" indent="-228600" algn="l" rtl="0">
              <a:lnSpc>
                <a:spcPct val="120000"/>
              </a:lnSpc>
              <a:spcBef>
                <a:spcPts val="0"/>
              </a:spcBef>
              <a:spcAft>
                <a:spcPts val="0"/>
              </a:spcAft>
              <a:buSzPts val="2400"/>
              <a:buNone/>
            </a:pPr>
            <a:r>
              <a:rPr lang="en-IN"/>
              <a:t> </a:t>
            </a:r>
            <a:endParaRPr lang="en-IN"/>
          </a:p>
        </p:txBody>
      </p:sp>
      <p:sp>
        <p:nvSpPr>
          <p:cNvPr id="151" name="Google Shape;151;p9"/>
          <p:cNvSpPr txBox="1"/>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chemeClr val="accent1"/>
              </a:buClr>
              <a:buSzPts val="2100"/>
              <a:buFont typeface="Palatino Linotype" panose="02040502050505030304"/>
              <a:buNone/>
            </a:pPr>
            <a:fld id="{00000000-1234-1234-1234-123412341234}" type="slidenum">
              <a:rPr lang="en-IN"/>
            </a:fld>
            <a:endParaRPr lang="en-IN"/>
          </a:p>
        </p:txBody>
      </p:sp>
      <p:sp>
        <p:nvSpPr>
          <p:cNvPr id="152" name="Google Shape;152;p9"/>
          <p:cNvSpPr/>
          <p:nvPr/>
        </p:nvSpPr>
        <p:spPr>
          <a:xfrm>
            <a:off x="817755" y="1925444"/>
            <a:ext cx="1367883" cy="795454"/>
          </a:xfrm>
          <a:prstGeom prst="rect">
            <a:avLst/>
          </a:prstGeom>
          <a:solidFill>
            <a:schemeClr val="accent1"/>
          </a:solidFill>
          <a:ln w="25400" cap="flat" cmpd="sng">
            <a:solidFill>
              <a:srgbClr val="4578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0" i="0" u="none" strike="noStrike" cap="none">
                <a:solidFill>
                  <a:schemeClr val="lt1"/>
                </a:solidFill>
                <a:latin typeface="Arial" panose="020B0604020202020204"/>
                <a:ea typeface="Arial" panose="020B0604020202020204"/>
                <a:cs typeface="Arial" panose="020B0604020202020204"/>
                <a:sym typeface="Arial" panose="020B0604020202020204"/>
              </a:rPr>
              <a:t>Image Vector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53" name="Google Shape;153;p9"/>
          <p:cNvCxnSpPr/>
          <p:nvPr/>
        </p:nvCxnSpPr>
        <p:spPr>
          <a:xfrm>
            <a:off x="2706029" y="2207941"/>
            <a:ext cx="0" cy="200722"/>
          </a:xfrm>
          <a:prstGeom prst="straightConnector1">
            <a:avLst/>
          </a:prstGeom>
          <a:noFill/>
          <a:ln w="9525" cap="flat" cmpd="sng">
            <a:solidFill>
              <a:schemeClr val="dk1"/>
            </a:solidFill>
            <a:prstDash val="solid"/>
            <a:round/>
            <a:headEnd type="none" w="sm" len="sm"/>
            <a:tailEnd type="none" w="sm" len="sm"/>
          </a:ln>
        </p:spPr>
      </p:cxnSp>
      <p:cxnSp>
        <p:nvCxnSpPr>
          <p:cNvPr id="154" name="Google Shape;154;p9"/>
          <p:cNvCxnSpPr/>
          <p:nvPr/>
        </p:nvCxnSpPr>
        <p:spPr>
          <a:xfrm>
            <a:off x="2624254" y="2319454"/>
            <a:ext cx="178419" cy="0"/>
          </a:xfrm>
          <a:prstGeom prst="straightConnector1">
            <a:avLst/>
          </a:prstGeom>
          <a:noFill/>
          <a:ln w="9525" cap="flat" cmpd="sng">
            <a:solidFill>
              <a:srgbClr val="5BA32F"/>
            </a:solidFill>
            <a:prstDash val="solid"/>
            <a:round/>
            <a:headEnd type="none" w="sm" len="sm"/>
            <a:tailEnd type="none" w="sm" len="sm"/>
          </a:ln>
        </p:spPr>
      </p:cxnSp>
      <p:sp>
        <p:nvSpPr>
          <p:cNvPr id="155" name="Google Shape;155;p9"/>
          <p:cNvSpPr/>
          <p:nvPr/>
        </p:nvSpPr>
        <p:spPr>
          <a:xfrm>
            <a:off x="3048000" y="1925444"/>
            <a:ext cx="1315838" cy="795437"/>
          </a:xfrm>
          <a:prstGeom prst="rect">
            <a:avLst/>
          </a:prstGeom>
          <a:solidFill>
            <a:schemeClr val="accent1"/>
          </a:solidFill>
          <a:ln w="25400" cap="flat" cmpd="sng">
            <a:solidFill>
              <a:srgbClr val="4578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0" i="0" u="none" strike="noStrike" cap="none">
                <a:solidFill>
                  <a:schemeClr val="lt1"/>
                </a:solidFill>
                <a:latin typeface="Arial" panose="020B0604020202020204"/>
                <a:ea typeface="Arial" panose="020B0604020202020204"/>
                <a:cs typeface="Arial" panose="020B0604020202020204"/>
                <a:sym typeface="Arial" panose="020B0604020202020204"/>
              </a:rPr>
              <a:t>Partial Caption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56" name="Google Shape;156;p9"/>
          <p:cNvCxnSpPr/>
          <p:nvPr/>
        </p:nvCxnSpPr>
        <p:spPr>
          <a:xfrm>
            <a:off x="4572000" y="2308302"/>
            <a:ext cx="676507" cy="0"/>
          </a:xfrm>
          <a:prstGeom prst="straightConnector1">
            <a:avLst/>
          </a:prstGeom>
          <a:noFill/>
          <a:ln w="9525" cap="flat" cmpd="sng">
            <a:solidFill>
              <a:schemeClr val="dk1"/>
            </a:solidFill>
            <a:prstDash val="solid"/>
            <a:round/>
            <a:headEnd type="none" w="sm" len="sm"/>
            <a:tailEnd type="triangle" w="med" len="med"/>
          </a:ln>
        </p:spPr>
      </p:cxnSp>
      <p:sp>
        <p:nvSpPr>
          <p:cNvPr id="157" name="Google Shape;157;p9"/>
          <p:cNvSpPr/>
          <p:nvPr/>
        </p:nvSpPr>
        <p:spPr>
          <a:xfrm>
            <a:off x="5597912" y="1977483"/>
            <a:ext cx="1315838" cy="795427"/>
          </a:xfrm>
          <a:prstGeom prst="rect">
            <a:avLst/>
          </a:prstGeom>
          <a:solidFill>
            <a:schemeClr val="accent1"/>
          </a:solidFill>
          <a:ln w="25400" cap="flat" cmpd="sng">
            <a:solidFill>
              <a:srgbClr val="4578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IN" sz="1400" b="0" i="0" u="none" strike="noStrike" cap="none">
                <a:solidFill>
                  <a:schemeClr val="lt1"/>
                </a:solidFill>
                <a:latin typeface="Arial" panose="020B0604020202020204"/>
                <a:ea typeface="Arial" panose="020B0604020202020204"/>
                <a:cs typeface="Arial" panose="020B0604020202020204"/>
                <a:sym typeface="Arial" panose="020B0604020202020204"/>
              </a:rPr>
              <a:t>Next Word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10"/>
          <p:cNvSpPr txBox="1"/>
          <p:nvPr>
            <p:ph type="title"/>
          </p:nvPr>
        </p:nvSpPr>
        <p:spPr>
          <a:xfrm>
            <a:off x="219324" y="69900"/>
            <a:ext cx="7888200" cy="7266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Clr>
                <a:schemeClr val="dk1"/>
              </a:buClr>
              <a:buSzPts val="4200"/>
              <a:buFont typeface="Palatino Linotype" panose="02040502050505030304"/>
              <a:buNone/>
            </a:pPr>
            <a:r>
              <a:rPr lang="en-IN" sz="3200" b="1">
                <a:solidFill>
                  <a:schemeClr val="accent1"/>
                </a:solidFill>
                <a:latin typeface="Times New Roman" panose="02020603050405020304"/>
                <a:ea typeface="Times New Roman" panose="02020603050405020304"/>
                <a:cs typeface="Times New Roman" panose="02020603050405020304"/>
                <a:sym typeface="Times New Roman" panose="02020603050405020304"/>
              </a:rPr>
              <a:t>Pictorial Representation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63" name="Google Shape;163;p10"/>
          <p:cNvSpPr txBox="1"/>
          <p:nvPr>
            <p:ph type="body" idx="1"/>
          </p:nvPr>
        </p:nvSpPr>
        <p:spPr>
          <a:xfrm>
            <a:off x="219327" y="992758"/>
            <a:ext cx="7370935" cy="3356218"/>
          </a:xfrm>
          <a:prstGeom prst="rect">
            <a:avLst/>
          </a:prstGeom>
          <a:noFill/>
          <a:ln>
            <a:noFill/>
          </a:ln>
        </p:spPr>
        <p:txBody>
          <a:bodyPr spcFirstLastPara="1" wrap="square" lIns="0" tIns="0" rIns="0" bIns="0" anchor="t" anchorCtr="0">
            <a:noAutofit/>
          </a:bodyPr>
          <a:lstStyle/>
          <a:p>
            <a:pPr marL="457200" lvl="0" indent="-228600" algn="l" rtl="0">
              <a:lnSpc>
                <a:spcPct val="120000"/>
              </a:lnSpc>
              <a:spcBef>
                <a:spcPts val="0"/>
              </a:spcBef>
              <a:spcAft>
                <a:spcPts val="0"/>
              </a:spcAft>
              <a:buSzPts val="2400"/>
              <a:buNone/>
            </a:pPr>
          </a:p>
        </p:txBody>
      </p:sp>
      <p:sp>
        <p:nvSpPr>
          <p:cNvPr id="164" name="Google Shape;164;p10"/>
          <p:cNvSpPr txBox="1"/>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2100"/>
              <a:buNone/>
            </a:pPr>
            <a:fld id="{00000000-1234-1234-1234-123412341234}" type="slidenum">
              <a:rPr lang="en-IN"/>
            </a:fld>
            <a:endParaRPr lang="en-IN"/>
          </a:p>
        </p:txBody>
      </p:sp>
      <p:pic>
        <p:nvPicPr>
          <p:cNvPr id="165" name="Google Shape;165;p10"/>
          <p:cNvPicPr preferRelativeResize="0"/>
          <p:nvPr/>
        </p:nvPicPr>
        <p:blipFill rotWithShape="1">
          <a:blip r:embed="rId1"/>
          <a:srcRect/>
          <a:stretch>
            <a:fillRect/>
          </a:stretch>
        </p:blipFill>
        <p:spPr>
          <a:xfrm>
            <a:off x="219325" y="862000"/>
            <a:ext cx="4036626" cy="2364175"/>
          </a:xfrm>
          <a:prstGeom prst="rect">
            <a:avLst/>
          </a:prstGeom>
          <a:noFill/>
          <a:ln>
            <a:noFill/>
          </a:ln>
        </p:spPr>
      </p:pic>
      <p:pic>
        <p:nvPicPr>
          <p:cNvPr id="166" name="Google Shape;166;p10"/>
          <p:cNvPicPr preferRelativeResize="0"/>
          <p:nvPr/>
        </p:nvPicPr>
        <p:blipFill rotWithShape="1">
          <a:blip r:embed="rId2"/>
          <a:srcRect/>
          <a:stretch>
            <a:fillRect/>
          </a:stretch>
        </p:blipFill>
        <p:spPr>
          <a:xfrm>
            <a:off x="4322857" y="862012"/>
            <a:ext cx="3784544" cy="2698943"/>
          </a:xfrm>
          <a:prstGeom prst="rect">
            <a:avLst/>
          </a:prstGeom>
          <a:noFill/>
          <a:ln>
            <a:noFill/>
          </a:ln>
        </p:spPr>
      </p:pic>
    </p:spTree>
  </p:cSld>
  <p:clrMapOvr>
    <a:masterClrMapping/>
  </p:clrMapOvr>
  <p:transition>
    <p:fade thruBlk="1"/>
  </p:transition>
</p:sld>
</file>

<file path=ppt/theme/theme1.xml><?xml version="1.0" encoding="utf-8"?>
<a:theme xmlns:a="http://schemas.openxmlformats.org/drawingml/2006/main" name="Gallery">
  <a:themeElements>
    <a:clrScheme name="Gallery">
      <a:dk1>
        <a:srgbClr val="000000"/>
      </a:dk1>
      <a:lt1>
        <a:srgbClr val="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4588</Words>
  <Application>WPS Presentation</Application>
  <PresentationFormat/>
  <Paragraphs>191</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SimSun</vt:lpstr>
      <vt:lpstr>Wingdings</vt:lpstr>
      <vt:lpstr>Arial</vt:lpstr>
      <vt:lpstr>Palatino Linotype</vt:lpstr>
      <vt:lpstr>Impact</vt:lpstr>
      <vt:lpstr>Times New Roman</vt:lpstr>
      <vt:lpstr>Microsoft YaHei</vt:lpstr>
      <vt:lpstr>Arial Unicode MS</vt:lpstr>
      <vt:lpstr>Gallery</vt:lpstr>
      <vt:lpstr>INTRODUCTION</vt:lpstr>
      <vt:lpstr>Other Applications</vt:lpstr>
      <vt:lpstr>Datasets</vt:lpstr>
      <vt:lpstr>Preprocessing Images</vt:lpstr>
      <vt:lpstr>Preprocessed Image Feature Dictionary</vt:lpstr>
      <vt:lpstr>Preprocessing Text</vt:lpstr>
      <vt:lpstr>Preprecessed Captions Dictionary</vt:lpstr>
      <vt:lpstr>Pictorial Representation</vt:lpstr>
      <vt:lpstr>Pictorial Representation</vt:lpstr>
      <vt:lpstr>Building Generator Function</vt:lpstr>
      <vt:lpstr>Recurrent Neural Network</vt:lpstr>
      <vt:lpstr>LSTM</vt:lpstr>
      <vt:lpstr>Model</vt:lpstr>
      <vt:lpstr>Model</vt:lpstr>
      <vt:lpstr>Model </vt:lpstr>
      <vt:lpstr>Training the Model</vt:lpstr>
      <vt:lpstr>Prediction of Caption </vt:lpstr>
      <vt:lpstr>Conclusion</vt:lpstr>
      <vt:lpstr>References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
  <cp:lastModifiedBy>amant</cp:lastModifiedBy>
  <cp:revision>1</cp:revision>
  <dcterms:created xsi:type="dcterms:W3CDTF">2021-11-13T03:45:47Z</dcterms:created>
  <dcterms:modified xsi:type="dcterms:W3CDTF">2021-11-13T03:45:47Z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1D39F1D42FF74F51A5A1EF8164DF4BA7</vt:lpwstr>
  </property>
  <property fmtid="{D5CDD505-2E9C-101B-9397-08002B2CF9AE}" pid="3" name="KSOProductBuildVer">
    <vt:lpwstr>1033-11.2.0.10351</vt:lpwstr>
  </property>
</Properties>
</file>