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9" d="100"/>
          <a:sy n="79" d="100"/>
        </p:scale>
        <p:origin x="39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4_1">
  <dgm:title val=""/>
  <dgm:desc val=""/>
  <dgm:catLst>
    <dgm:cat type="accent4" pri="11100"/>
  </dgm:catLst>
  <dgm:styleLbl name="node0">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4">
        <a:shade val="80000"/>
      </a:schemeClr>
    </dgm:linClrLst>
    <dgm:effectClrLst/>
    <dgm:txLinClrLst/>
    <dgm:txFillClrLst/>
    <dgm:txEffectClrLst/>
  </dgm:styleLbl>
  <dgm:styleLbl name="node2">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fg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align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bg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dgm:txEffectClrLst/>
  </dgm:styleLbl>
  <dgm:styleLbl name="parChTrans2D2">
    <dgm:fillClrLst meth="repeat">
      <a:schemeClr val="accent4"/>
    </dgm:fillClrLst>
    <dgm:linClrLst meth="repeat">
      <a:schemeClr val="accent4"/>
    </dgm:linClrLst>
    <dgm:effectClrLst/>
    <dgm:txLinClrLst/>
    <dgm:txFillClrLst/>
    <dgm:txEffectClrLst/>
  </dgm:styleLbl>
  <dgm:styleLbl name="parChTrans2D3">
    <dgm:fillClrLst meth="repeat">
      <a:schemeClr val="accent4"/>
    </dgm:fillClrLst>
    <dgm:linClrLst meth="repeat">
      <a:schemeClr val="accent4"/>
    </dgm:linClrLst>
    <dgm:effectClrLst/>
    <dgm:txLinClrLst/>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conF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align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trAlignAcc1">
    <dgm:fillClrLst meth="repeat">
      <a:schemeClr val="accent4">
        <a:alpha val="40000"/>
        <a:tint val="40000"/>
      </a:schemeClr>
    </dgm:fillClrLst>
    <dgm:linClrLst meth="repeat">
      <a:schemeClr val="accent4"/>
    </dgm:linClrLst>
    <dgm:effectClrLst/>
    <dgm:txLinClrLst/>
    <dgm:txFillClrLst meth="repeat">
      <a:schemeClr val="dk1"/>
    </dgm:txFillClrLst>
    <dgm:txEffectClrLst/>
  </dgm:styleLbl>
  <dgm:styleLbl name="b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fgAcc0">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2">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3">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4">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6_3">
  <dgm:title val=""/>
  <dgm:desc val=""/>
  <dgm:catLst>
    <dgm:cat type="accent6" pri="11300"/>
  </dgm:catLst>
  <dgm:styleLbl name="node0">
    <dgm:fillClrLst meth="repeat">
      <a:schemeClr val="accent6">
        <a:shade val="80000"/>
      </a:schemeClr>
    </dgm:fillClrLst>
    <dgm:linClrLst meth="repeat">
      <a:schemeClr val="lt1"/>
    </dgm:linClrLst>
    <dgm:effectClrLst/>
    <dgm:txLinClrLst/>
    <dgm:txFillClrLst/>
    <dgm:txEffectClrLst/>
  </dgm:styleLbl>
  <dgm:styleLbl name="node1">
    <dgm:fillClrLst>
      <a:schemeClr val="accent6">
        <a:shade val="80000"/>
      </a:schemeClr>
      <a:schemeClr val="accent6">
        <a:tint val="70000"/>
      </a:schemeClr>
    </dgm:fillClrLst>
    <dgm:linClrLst meth="repeat">
      <a:schemeClr val="lt1"/>
    </dgm:linClrLst>
    <dgm:effectClrLst/>
    <dgm:txLinClrLst/>
    <dgm:txFillClrLst/>
    <dgm:txEffectClrLst/>
  </dgm:styleLbl>
  <dgm:styleLbl name="alignNode1">
    <dgm:fillClrLst>
      <a:schemeClr val="accent6">
        <a:shade val="80000"/>
      </a:schemeClr>
      <a:schemeClr val="accent6">
        <a:tint val="70000"/>
      </a:schemeClr>
    </dgm:fillClrLst>
    <dgm:linClrLst>
      <a:schemeClr val="accent6">
        <a:shade val="80000"/>
      </a:schemeClr>
      <a:schemeClr val="accent6">
        <a:tint val="70000"/>
      </a:schemeClr>
    </dgm:linClrLst>
    <dgm:effectClrLst/>
    <dgm:txLinClrLst/>
    <dgm:txFillClrLst/>
    <dgm:txEffectClrLst/>
  </dgm:styleLbl>
  <dgm:styleLbl name="lnNode1">
    <dgm:fillClrLst>
      <a:schemeClr val="accent6">
        <a:shade val="80000"/>
      </a:schemeClr>
      <a:schemeClr val="accent6">
        <a:tint val="70000"/>
      </a:schemeClr>
    </dgm:fillClrLst>
    <dgm:linClrLst meth="repeat">
      <a:schemeClr val="lt1"/>
    </dgm:linClrLst>
    <dgm:effectClrLst/>
    <dgm:txLinClrLst/>
    <dgm:txFillClrLst/>
    <dgm:txEffectClrLst/>
  </dgm:styleLbl>
  <dgm:styleLbl name="vennNode1">
    <dgm:fillClrLst>
      <a:schemeClr val="accent6">
        <a:shade val="80000"/>
        <a:alpha val="50000"/>
      </a:schemeClr>
      <a:schemeClr val="accent6">
        <a:tint val="70000"/>
        <a:alpha val="50000"/>
      </a:schemeClr>
    </dgm:fillClrLst>
    <dgm:linClrLst meth="repeat">
      <a:schemeClr val="lt1"/>
    </dgm:linClrLst>
    <dgm:effectClrLst/>
    <dgm:txLinClrLst/>
    <dgm:txFillClrLst/>
    <dgm:txEffectClrLst/>
  </dgm:styleLbl>
  <dgm:styleLbl name="node2">
    <dgm:fillClrLst>
      <a:schemeClr val="accent6">
        <a:tint val="99000"/>
      </a:schemeClr>
    </dgm:fillClrLst>
    <dgm:linClrLst meth="repeat">
      <a:schemeClr val="lt1"/>
    </dgm:linClrLst>
    <dgm:effectClrLst/>
    <dgm:txLinClrLst/>
    <dgm:txFillClrLst/>
    <dgm:txEffectClrLst/>
  </dgm:styleLbl>
  <dgm:styleLbl name="node3">
    <dgm:fillClrLst>
      <a:schemeClr val="accent6">
        <a:tint val="80000"/>
      </a:schemeClr>
    </dgm:fillClrLst>
    <dgm:linClrLst meth="repeat">
      <a:schemeClr val="lt1"/>
    </dgm:linClrLst>
    <dgm:effectClrLst/>
    <dgm:txLinClrLst/>
    <dgm:txFillClrLst/>
    <dgm:txEffectClrLst/>
  </dgm:styleLbl>
  <dgm:styleLbl name="node4">
    <dgm:fillClrLst>
      <a:schemeClr val="accent6">
        <a:tint val="70000"/>
      </a:schemeClr>
    </dgm:fillClrLst>
    <dgm:linClrLst meth="repeat">
      <a:schemeClr val="lt1"/>
    </dgm:linClrLst>
    <dgm:effectClrLst/>
    <dgm:txLinClrLst/>
    <dgm:txFillClrLst/>
    <dgm:txEffectClrLst/>
  </dgm:styleLbl>
  <dgm:styleLbl name="f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dgm:txEffectClrLst/>
  </dgm:styleLbl>
  <dgm:styleLbl name="fg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lt1"/>
    </dgm:txFillClrLst>
    <dgm:txEffectClrLst/>
  </dgm:styleLbl>
  <dgm:styleLbl name="bg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lt1"/>
    </dgm:txFillClrLst>
    <dgm:txEffectClrLst/>
  </dgm:styleLbl>
  <dgm:styleLbl name="sibTrans1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shade val="80000"/>
      </a:schemeClr>
    </dgm:fillClrLst>
    <dgm:linClrLst meth="repeat">
      <a:schemeClr val="lt1"/>
    </dgm:linClrLst>
    <dgm:effectClrLst/>
    <dgm:txLinClrLst/>
    <dgm:txFillClrLst/>
    <dgm:txEffectClrLst/>
  </dgm:styleLbl>
  <dgm:styleLbl name="asst1">
    <dgm:fillClrLst meth="repeat">
      <a:schemeClr val="accent6">
        <a:shade val="80000"/>
      </a:schemeClr>
    </dgm:fillClrLst>
    <dgm:linClrLst meth="repeat">
      <a:schemeClr val="lt1"/>
    </dgm:linClrLst>
    <dgm:effectClrLst/>
    <dgm:txLinClrLst/>
    <dgm:txFillClrLst/>
    <dgm:txEffectClrLst/>
  </dgm:styleLbl>
  <dgm:styleLbl name="asst2">
    <dgm:fillClrLst>
      <a:schemeClr val="accent6">
        <a:tint val="99000"/>
      </a:schemeClr>
    </dgm:fillClrLst>
    <dgm:linClrLst meth="repeat">
      <a:schemeClr val="lt1"/>
    </dgm:linClrLst>
    <dgm:effectClrLst/>
    <dgm:txLinClrLst/>
    <dgm:txFillClrLst/>
    <dgm:txEffectClrLst/>
  </dgm:styleLbl>
  <dgm:styleLbl name="asst3">
    <dgm:fillClrLst>
      <a:schemeClr val="accent6">
        <a:tint val="80000"/>
      </a:schemeClr>
    </dgm:fillClrLst>
    <dgm:linClrLst meth="repeat">
      <a:schemeClr val="lt1"/>
    </dgm:linClrLst>
    <dgm:effectClrLst/>
    <dgm:txLinClrLst/>
    <dgm:txFillClrLst/>
    <dgm:txEffectClrLst/>
  </dgm:styleLbl>
  <dgm:styleLbl name="asst4">
    <dgm:fillClrLst>
      <a:schemeClr val="accent6">
        <a:tint val="70000"/>
      </a:schemeClr>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lt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9000"/>
      </a:schemeClr>
    </dgm:fillClrLst>
    <dgm:linClrLst meth="repeat">
      <a:schemeClr val="accent6">
        <a:tint val="99000"/>
      </a:schemeClr>
    </dgm:linClrLst>
    <dgm:effectClrLst/>
    <dgm:txLinClrLst/>
    <dgm:txFillClrLst meth="repeat">
      <a:schemeClr val="tx1"/>
    </dgm:txFillClrLst>
    <dgm:txEffectClrLst/>
  </dgm:styleLbl>
  <dgm:styleLbl name="parChTrans1D3">
    <dgm:fillClrLst meth="repeat">
      <a:schemeClr val="accent6">
        <a:tint val="80000"/>
      </a:schemeClr>
    </dgm:fillClrLst>
    <dgm:linClrLst meth="repeat">
      <a:schemeClr val="accent6">
        <a:tint val="80000"/>
      </a:schemeClr>
    </dgm:linClrLst>
    <dgm:effectClrLst/>
    <dgm:txLinClrLst/>
    <dgm:txFillClrLst meth="repeat">
      <a:schemeClr val="tx1"/>
    </dgm:txFillClrLst>
    <dgm:txEffectClrLst/>
  </dgm:styleLbl>
  <dgm:styleLbl name="parChTrans1D4">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6">
        <a:shade val="80000"/>
      </a:schemeClr>
      <a:schemeClr val="accent6">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BA3B60B-727E-43EC-A3D2-A171E3D4CF02}" type="doc">
      <dgm:prSet loTypeId="urn:microsoft.com/office/officeart/2005/8/layout/vProcess5" loCatId="process" qsTypeId="urn:microsoft.com/office/officeart/2005/8/quickstyle/simple2" qsCatId="simple" csTypeId="urn:microsoft.com/office/officeart/2005/8/colors/accent1_1" csCatId="accent1" phldr="1"/>
      <dgm:spPr/>
      <dgm:t>
        <a:bodyPr/>
        <a:lstStyle/>
        <a:p>
          <a:endParaRPr lang="en-US"/>
        </a:p>
      </dgm:t>
    </dgm:pt>
    <dgm:pt modelId="{D81439BD-3BD5-4C17-A961-6CA2302629A1}">
      <dgm:prSet/>
      <dgm:spPr/>
      <dgm:t>
        <a:bodyPr/>
        <a:lstStyle/>
        <a:p>
          <a:r>
            <a:rPr lang="en-US"/>
            <a:t>What are secrets? SSN info, credit card info, etc</a:t>
          </a:r>
        </a:p>
      </dgm:t>
    </dgm:pt>
    <dgm:pt modelId="{7DA5E0E4-5AC9-419F-AA96-6A50C1A0950A}" type="parTrans" cxnId="{6DA5FD0A-191C-48AA-8771-05290CFF746B}">
      <dgm:prSet/>
      <dgm:spPr/>
      <dgm:t>
        <a:bodyPr/>
        <a:lstStyle/>
        <a:p>
          <a:endParaRPr lang="en-US"/>
        </a:p>
      </dgm:t>
    </dgm:pt>
    <dgm:pt modelId="{308057A6-C1F2-49C6-8B7E-35681F9EA3BB}" type="sibTrans" cxnId="{6DA5FD0A-191C-48AA-8771-05290CFF746B}">
      <dgm:prSet/>
      <dgm:spPr/>
      <dgm:t>
        <a:bodyPr/>
        <a:lstStyle/>
        <a:p>
          <a:endParaRPr lang="en-US"/>
        </a:p>
      </dgm:t>
    </dgm:pt>
    <dgm:pt modelId="{0A85A384-A18C-4CE2-A122-DDEFFF9A5178}">
      <dgm:prSet/>
      <dgm:spPr/>
      <dgm:t>
        <a:bodyPr/>
        <a:lstStyle/>
        <a:p>
          <a:r>
            <a:rPr lang="en-US" dirty="0"/>
            <a:t>Sensitive customer information is provided to 3</a:t>
          </a:r>
          <a:r>
            <a:rPr lang="en-US" baseline="30000" dirty="0"/>
            <a:t>rd</a:t>
          </a:r>
          <a:r>
            <a:rPr lang="en-US" dirty="0"/>
            <a:t> party service providers </a:t>
          </a:r>
          <a:r>
            <a:rPr lang="en-US"/>
            <a:t>in its </a:t>
          </a:r>
          <a:r>
            <a:rPr lang="en-US" dirty="0"/>
            <a:t>original form with the belief that the 3</a:t>
          </a:r>
          <a:r>
            <a:rPr lang="en-US" baseline="30000" dirty="0"/>
            <a:t>rd</a:t>
          </a:r>
          <a:r>
            <a:rPr lang="en-US" dirty="0"/>
            <a:t> party service providers are secure. </a:t>
          </a:r>
        </a:p>
      </dgm:t>
    </dgm:pt>
    <dgm:pt modelId="{7FB89DA8-2C23-4ED0-BEE1-73A8307B8245}" type="parTrans" cxnId="{1161291B-A24C-47E9-9FC2-0D7944997B8E}">
      <dgm:prSet/>
      <dgm:spPr/>
      <dgm:t>
        <a:bodyPr/>
        <a:lstStyle/>
        <a:p>
          <a:endParaRPr lang="en-US"/>
        </a:p>
      </dgm:t>
    </dgm:pt>
    <dgm:pt modelId="{1C85B74B-CB7F-4816-BC4C-47E1C2002149}" type="sibTrans" cxnId="{1161291B-A24C-47E9-9FC2-0D7944997B8E}">
      <dgm:prSet/>
      <dgm:spPr/>
      <dgm:t>
        <a:bodyPr/>
        <a:lstStyle/>
        <a:p>
          <a:endParaRPr lang="en-US"/>
        </a:p>
      </dgm:t>
    </dgm:pt>
    <dgm:pt modelId="{CDD6A9B5-F7C6-4E5E-A0C1-C903FAC85D15}">
      <dgm:prSet/>
      <dgm:spPr/>
      <dgm:t>
        <a:bodyPr/>
        <a:lstStyle/>
        <a:p>
          <a:r>
            <a:rPr lang="en-US" dirty="0"/>
            <a:t>What happens in the background? No one knows! Is my data encrypted? Is my data shared? What if the service provider is breached? What actions to take when data is compromised?</a:t>
          </a:r>
        </a:p>
      </dgm:t>
    </dgm:pt>
    <dgm:pt modelId="{40DE52B1-390D-46C2-85A4-B8B46B194655}" type="parTrans" cxnId="{DDB00804-65DB-4BD9-8CAD-0AF9CF755C4D}">
      <dgm:prSet/>
      <dgm:spPr/>
      <dgm:t>
        <a:bodyPr/>
        <a:lstStyle/>
        <a:p>
          <a:endParaRPr lang="en-US"/>
        </a:p>
      </dgm:t>
    </dgm:pt>
    <dgm:pt modelId="{15BD8355-9B74-4C16-AB50-924BF91E9A7A}" type="sibTrans" cxnId="{DDB00804-65DB-4BD9-8CAD-0AF9CF755C4D}">
      <dgm:prSet/>
      <dgm:spPr/>
      <dgm:t>
        <a:bodyPr/>
        <a:lstStyle/>
        <a:p>
          <a:endParaRPr lang="en-US"/>
        </a:p>
      </dgm:t>
    </dgm:pt>
    <dgm:pt modelId="{2A5C250E-B51B-432F-BF75-CAFC94BE9957}" type="pres">
      <dgm:prSet presAssocID="{0BA3B60B-727E-43EC-A3D2-A171E3D4CF02}" presName="outerComposite" presStyleCnt="0">
        <dgm:presLayoutVars>
          <dgm:chMax val="5"/>
          <dgm:dir/>
          <dgm:resizeHandles val="exact"/>
        </dgm:presLayoutVars>
      </dgm:prSet>
      <dgm:spPr/>
    </dgm:pt>
    <dgm:pt modelId="{ECA2150B-C160-441B-9A8C-D25FC51EF14F}" type="pres">
      <dgm:prSet presAssocID="{0BA3B60B-727E-43EC-A3D2-A171E3D4CF02}" presName="dummyMaxCanvas" presStyleCnt="0">
        <dgm:presLayoutVars/>
      </dgm:prSet>
      <dgm:spPr/>
    </dgm:pt>
    <dgm:pt modelId="{280B84DF-590C-40BA-A036-969C78F1999A}" type="pres">
      <dgm:prSet presAssocID="{0BA3B60B-727E-43EC-A3D2-A171E3D4CF02}" presName="ThreeNodes_1" presStyleLbl="node1" presStyleIdx="0" presStyleCnt="3">
        <dgm:presLayoutVars>
          <dgm:bulletEnabled val="1"/>
        </dgm:presLayoutVars>
      </dgm:prSet>
      <dgm:spPr/>
    </dgm:pt>
    <dgm:pt modelId="{5355BCD6-CDE9-44DB-9D44-881CB3FCBC9A}" type="pres">
      <dgm:prSet presAssocID="{0BA3B60B-727E-43EC-A3D2-A171E3D4CF02}" presName="ThreeNodes_2" presStyleLbl="node1" presStyleIdx="1" presStyleCnt="3">
        <dgm:presLayoutVars>
          <dgm:bulletEnabled val="1"/>
        </dgm:presLayoutVars>
      </dgm:prSet>
      <dgm:spPr/>
    </dgm:pt>
    <dgm:pt modelId="{45518743-D4A0-4741-BC2D-236F36251569}" type="pres">
      <dgm:prSet presAssocID="{0BA3B60B-727E-43EC-A3D2-A171E3D4CF02}" presName="ThreeNodes_3" presStyleLbl="node1" presStyleIdx="2" presStyleCnt="3">
        <dgm:presLayoutVars>
          <dgm:bulletEnabled val="1"/>
        </dgm:presLayoutVars>
      </dgm:prSet>
      <dgm:spPr/>
    </dgm:pt>
    <dgm:pt modelId="{F44D7087-5D3B-4A67-8874-891559666267}" type="pres">
      <dgm:prSet presAssocID="{0BA3B60B-727E-43EC-A3D2-A171E3D4CF02}" presName="ThreeConn_1-2" presStyleLbl="fgAccFollowNode1" presStyleIdx="0" presStyleCnt="2">
        <dgm:presLayoutVars>
          <dgm:bulletEnabled val="1"/>
        </dgm:presLayoutVars>
      </dgm:prSet>
      <dgm:spPr/>
    </dgm:pt>
    <dgm:pt modelId="{2BC6F76E-42A6-40F8-B93E-11C97B2DD1F4}" type="pres">
      <dgm:prSet presAssocID="{0BA3B60B-727E-43EC-A3D2-A171E3D4CF02}" presName="ThreeConn_2-3" presStyleLbl="fgAccFollowNode1" presStyleIdx="1" presStyleCnt="2">
        <dgm:presLayoutVars>
          <dgm:bulletEnabled val="1"/>
        </dgm:presLayoutVars>
      </dgm:prSet>
      <dgm:spPr/>
    </dgm:pt>
    <dgm:pt modelId="{A39E97C7-7001-48CC-A47C-ECA3DB3B3865}" type="pres">
      <dgm:prSet presAssocID="{0BA3B60B-727E-43EC-A3D2-A171E3D4CF02}" presName="ThreeNodes_1_text" presStyleLbl="node1" presStyleIdx="2" presStyleCnt="3">
        <dgm:presLayoutVars>
          <dgm:bulletEnabled val="1"/>
        </dgm:presLayoutVars>
      </dgm:prSet>
      <dgm:spPr/>
    </dgm:pt>
    <dgm:pt modelId="{434272EE-F511-40B8-B420-814AD3CE67C9}" type="pres">
      <dgm:prSet presAssocID="{0BA3B60B-727E-43EC-A3D2-A171E3D4CF02}" presName="ThreeNodes_2_text" presStyleLbl="node1" presStyleIdx="2" presStyleCnt="3">
        <dgm:presLayoutVars>
          <dgm:bulletEnabled val="1"/>
        </dgm:presLayoutVars>
      </dgm:prSet>
      <dgm:spPr/>
    </dgm:pt>
    <dgm:pt modelId="{2A56BC55-5A67-4F87-ADE3-41BC24F3F67C}" type="pres">
      <dgm:prSet presAssocID="{0BA3B60B-727E-43EC-A3D2-A171E3D4CF02}" presName="ThreeNodes_3_text" presStyleLbl="node1" presStyleIdx="2" presStyleCnt="3">
        <dgm:presLayoutVars>
          <dgm:bulletEnabled val="1"/>
        </dgm:presLayoutVars>
      </dgm:prSet>
      <dgm:spPr/>
    </dgm:pt>
  </dgm:ptLst>
  <dgm:cxnLst>
    <dgm:cxn modelId="{DDB00804-65DB-4BD9-8CAD-0AF9CF755C4D}" srcId="{0BA3B60B-727E-43EC-A3D2-A171E3D4CF02}" destId="{CDD6A9B5-F7C6-4E5E-A0C1-C903FAC85D15}" srcOrd="2" destOrd="0" parTransId="{40DE52B1-390D-46C2-85A4-B8B46B194655}" sibTransId="{15BD8355-9B74-4C16-AB50-924BF91E9A7A}"/>
    <dgm:cxn modelId="{6DA5FD0A-191C-48AA-8771-05290CFF746B}" srcId="{0BA3B60B-727E-43EC-A3D2-A171E3D4CF02}" destId="{D81439BD-3BD5-4C17-A961-6CA2302629A1}" srcOrd="0" destOrd="0" parTransId="{7DA5E0E4-5AC9-419F-AA96-6A50C1A0950A}" sibTransId="{308057A6-C1F2-49C6-8B7E-35681F9EA3BB}"/>
    <dgm:cxn modelId="{FE54D712-BD82-4E19-B6EE-549675E49454}" type="presOf" srcId="{0BA3B60B-727E-43EC-A3D2-A171E3D4CF02}" destId="{2A5C250E-B51B-432F-BF75-CAFC94BE9957}" srcOrd="0" destOrd="0" presId="urn:microsoft.com/office/officeart/2005/8/layout/vProcess5"/>
    <dgm:cxn modelId="{1161291B-A24C-47E9-9FC2-0D7944997B8E}" srcId="{0BA3B60B-727E-43EC-A3D2-A171E3D4CF02}" destId="{0A85A384-A18C-4CE2-A122-DDEFFF9A5178}" srcOrd="1" destOrd="0" parTransId="{7FB89DA8-2C23-4ED0-BEE1-73A8307B8245}" sibTransId="{1C85B74B-CB7F-4816-BC4C-47E1C2002149}"/>
    <dgm:cxn modelId="{A540A149-1B63-4E6D-B2C1-5361F4FE945B}" type="presOf" srcId="{1C85B74B-CB7F-4816-BC4C-47E1C2002149}" destId="{2BC6F76E-42A6-40F8-B93E-11C97B2DD1F4}" srcOrd="0" destOrd="0" presId="urn:microsoft.com/office/officeart/2005/8/layout/vProcess5"/>
    <dgm:cxn modelId="{39E53481-1B70-40AC-BA0D-E2C9C4C71719}" type="presOf" srcId="{0A85A384-A18C-4CE2-A122-DDEFFF9A5178}" destId="{434272EE-F511-40B8-B420-814AD3CE67C9}" srcOrd="1" destOrd="0" presId="urn:microsoft.com/office/officeart/2005/8/layout/vProcess5"/>
    <dgm:cxn modelId="{3F8CC9AE-D341-46A6-9749-57B7AFE2A5D6}" type="presOf" srcId="{D81439BD-3BD5-4C17-A961-6CA2302629A1}" destId="{A39E97C7-7001-48CC-A47C-ECA3DB3B3865}" srcOrd="1" destOrd="0" presId="urn:microsoft.com/office/officeart/2005/8/layout/vProcess5"/>
    <dgm:cxn modelId="{3D1762B4-DDCF-4512-8A8E-DE81607CE22D}" type="presOf" srcId="{308057A6-C1F2-49C6-8B7E-35681F9EA3BB}" destId="{F44D7087-5D3B-4A67-8874-891559666267}" srcOrd="0" destOrd="0" presId="urn:microsoft.com/office/officeart/2005/8/layout/vProcess5"/>
    <dgm:cxn modelId="{0EB000BC-41A8-41A2-82A1-8162108CA726}" type="presOf" srcId="{CDD6A9B5-F7C6-4E5E-A0C1-C903FAC85D15}" destId="{2A56BC55-5A67-4F87-ADE3-41BC24F3F67C}" srcOrd="1" destOrd="0" presId="urn:microsoft.com/office/officeart/2005/8/layout/vProcess5"/>
    <dgm:cxn modelId="{991FC2DC-16E1-4610-BB42-5C6493BBA084}" type="presOf" srcId="{0A85A384-A18C-4CE2-A122-DDEFFF9A5178}" destId="{5355BCD6-CDE9-44DB-9D44-881CB3FCBC9A}" srcOrd="0" destOrd="0" presId="urn:microsoft.com/office/officeart/2005/8/layout/vProcess5"/>
    <dgm:cxn modelId="{B36FA5E2-597D-473B-BCC4-607BCFF7A3C0}" type="presOf" srcId="{CDD6A9B5-F7C6-4E5E-A0C1-C903FAC85D15}" destId="{45518743-D4A0-4741-BC2D-236F36251569}" srcOrd="0" destOrd="0" presId="urn:microsoft.com/office/officeart/2005/8/layout/vProcess5"/>
    <dgm:cxn modelId="{89280EF1-62B5-4117-9EE2-1B38A583BD28}" type="presOf" srcId="{D81439BD-3BD5-4C17-A961-6CA2302629A1}" destId="{280B84DF-590C-40BA-A036-969C78F1999A}" srcOrd="0" destOrd="0" presId="urn:microsoft.com/office/officeart/2005/8/layout/vProcess5"/>
    <dgm:cxn modelId="{A70DF2E5-AF13-4D3D-BAB0-53CB1584D190}" type="presParOf" srcId="{2A5C250E-B51B-432F-BF75-CAFC94BE9957}" destId="{ECA2150B-C160-441B-9A8C-D25FC51EF14F}" srcOrd="0" destOrd="0" presId="urn:microsoft.com/office/officeart/2005/8/layout/vProcess5"/>
    <dgm:cxn modelId="{73030D50-B444-4CC5-A34B-90F15A303250}" type="presParOf" srcId="{2A5C250E-B51B-432F-BF75-CAFC94BE9957}" destId="{280B84DF-590C-40BA-A036-969C78F1999A}" srcOrd="1" destOrd="0" presId="urn:microsoft.com/office/officeart/2005/8/layout/vProcess5"/>
    <dgm:cxn modelId="{966B2F68-377B-4730-8AAD-8426E66A102E}" type="presParOf" srcId="{2A5C250E-B51B-432F-BF75-CAFC94BE9957}" destId="{5355BCD6-CDE9-44DB-9D44-881CB3FCBC9A}" srcOrd="2" destOrd="0" presId="urn:microsoft.com/office/officeart/2005/8/layout/vProcess5"/>
    <dgm:cxn modelId="{24DD5AFB-D8BD-42E0-8ED2-48A07D1B833D}" type="presParOf" srcId="{2A5C250E-B51B-432F-BF75-CAFC94BE9957}" destId="{45518743-D4A0-4741-BC2D-236F36251569}" srcOrd="3" destOrd="0" presId="urn:microsoft.com/office/officeart/2005/8/layout/vProcess5"/>
    <dgm:cxn modelId="{9BDEF0AF-FE81-4074-8790-15460D67389F}" type="presParOf" srcId="{2A5C250E-B51B-432F-BF75-CAFC94BE9957}" destId="{F44D7087-5D3B-4A67-8874-891559666267}" srcOrd="4" destOrd="0" presId="urn:microsoft.com/office/officeart/2005/8/layout/vProcess5"/>
    <dgm:cxn modelId="{2FA97B20-E998-47A1-98BB-1F343AF0C0CB}" type="presParOf" srcId="{2A5C250E-B51B-432F-BF75-CAFC94BE9957}" destId="{2BC6F76E-42A6-40F8-B93E-11C97B2DD1F4}" srcOrd="5" destOrd="0" presId="urn:microsoft.com/office/officeart/2005/8/layout/vProcess5"/>
    <dgm:cxn modelId="{13473149-2232-4B20-9E32-7DF701D91E79}" type="presParOf" srcId="{2A5C250E-B51B-432F-BF75-CAFC94BE9957}" destId="{A39E97C7-7001-48CC-A47C-ECA3DB3B3865}" srcOrd="6" destOrd="0" presId="urn:microsoft.com/office/officeart/2005/8/layout/vProcess5"/>
    <dgm:cxn modelId="{57A37F70-2FF1-41C9-A9BE-A3C68F456EA6}" type="presParOf" srcId="{2A5C250E-B51B-432F-BF75-CAFC94BE9957}" destId="{434272EE-F511-40B8-B420-814AD3CE67C9}" srcOrd="7" destOrd="0" presId="urn:microsoft.com/office/officeart/2005/8/layout/vProcess5"/>
    <dgm:cxn modelId="{A72E8FE3-4B46-4944-B822-072C37E05E76}" type="presParOf" srcId="{2A5C250E-B51B-432F-BF75-CAFC94BE9957}" destId="{2A56BC55-5A67-4F87-ADE3-41BC24F3F67C}" srcOrd="8"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B887D80-478F-476A-B985-85F3D24C8077}" type="doc">
      <dgm:prSet loTypeId="urn:microsoft.com/office/officeart/2016/7/layout/LinearBlockProcessNumbered" loCatId="process" qsTypeId="urn:microsoft.com/office/officeart/2005/8/quickstyle/simple4" qsCatId="simple" csTypeId="urn:microsoft.com/office/officeart/2005/8/colors/colorful5" csCatId="colorful"/>
      <dgm:spPr/>
      <dgm:t>
        <a:bodyPr/>
        <a:lstStyle/>
        <a:p>
          <a:endParaRPr lang="en-US"/>
        </a:p>
      </dgm:t>
    </dgm:pt>
    <dgm:pt modelId="{437EF3C8-A0E8-421B-A208-858B3EA2CFF3}">
      <dgm:prSet/>
      <dgm:spPr/>
      <dgm:t>
        <a:bodyPr/>
        <a:lstStyle/>
        <a:p>
          <a:r>
            <a:rPr lang="en-US"/>
            <a:t>Central Authority – Manages all the secrets and the virtual masks</a:t>
          </a:r>
        </a:p>
      </dgm:t>
    </dgm:pt>
    <dgm:pt modelId="{AD34AE34-AFC5-495E-9CC2-230F4588954A}" type="parTrans" cxnId="{3B13C2D2-9F2D-4246-B318-D064D72B6B59}">
      <dgm:prSet/>
      <dgm:spPr/>
      <dgm:t>
        <a:bodyPr/>
        <a:lstStyle/>
        <a:p>
          <a:endParaRPr lang="en-US"/>
        </a:p>
      </dgm:t>
    </dgm:pt>
    <dgm:pt modelId="{7AE93E4B-F1D0-4255-9B0F-55DDDA51EF67}" type="sibTrans" cxnId="{3B13C2D2-9F2D-4246-B318-D064D72B6B59}">
      <dgm:prSet phldrT="01" phldr="0"/>
      <dgm:spPr/>
      <dgm:t>
        <a:bodyPr/>
        <a:lstStyle/>
        <a:p>
          <a:r>
            <a:rPr lang="en-US"/>
            <a:t>01</a:t>
          </a:r>
        </a:p>
      </dgm:t>
    </dgm:pt>
    <dgm:pt modelId="{D5B8AFB1-5A4D-49C2-8323-23BCFFC776D1}">
      <dgm:prSet/>
      <dgm:spPr/>
      <dgm:t>
        <a:bodyPr/>
        <a:lstStyle/>
        <a:p>
          <a:r>
            <a:rPr lang="en-US"/>
            <a:t>Merchants – Use virtual masks for their business logic</a:t>
          </a:r>
        </a:p>
      </dgm:t>
    </dgm:pt>
    <dgm:pt modelId="{E7B798F4-3B3E-4951-B34A-12977219FCE5}" type="parTrans" cxnId="{3299D549-D794-449E-B68F-2EF2FE0C1F09}">
      <dgm:prSet/>
      <dgm:spPr/>
      <dgm:t>
        <a:bodyPr/>
        <a:lstStyle/>
        <a:p>
          <a:endParaRPr lang="en-US"/>
        </a:p>
      </dgm:t>
    </dgm:pt>
    <dgm:pt modelId="{ACC9D232-7FDB-40D2-9A9F-E506D362403D}" type="sibTrans" cxnId="{3299D549-D794-449E-B68F-2EF2FE0C1F09}">
      <dgm:prSet phldrT="02" phldr="0"/>
      <dgm:spPr/>
      <dgm:t>
        <a:bodyPr/>
        <a:lstStyle/>
        <a:p>
          <a:r>
            <a:rPr lang="en-US"/>
            <a:t>02</a:t>
          </a:r>
        </a:p>
      </dgm:t>
    </dgm:pt>
    <dgm:pt modelId="{E6CF5934-0958-4E59-8A64-152D0648F051}">
      <dgm:prSet/>
      <dgm:spPr/>
      <dgm:t>
        <a:bodyPr/>
        <a:lstStyle/>
        <a:p>
          <a:r>
            <a:rPr lang="en-US"/>
            <a:t>Customers – End users who authorize TTL virtual masks to merchants</a:t>
          </a:r>
        </a:p>
      </dgm:t>
    </dgm:pt>
    <dgm:pt modelId="{3520F496-1342-4C52-BE79-B4BEC174C0F5}" type="parTrans" cxnId="{66E1D949-6AC4-421B-8C49-E5959E061EB6}">
      <dgm:prSet/>
      <dgm:spPr/>
      <dgm:t>
        <a:bodyPr/>
        <a:lstStyle/>
        <a:p>
          <a:endParaRPr lang="en-US"/>
        </a:p>
      </dgm:t>
    </dgm:pt>
    <dgm:pt modelId="{0F2F5C13-465A-4F50-A63E-760323356F14}" type="sibTrans" cxnId="{66E1D949-6AC4-421B-8C49-E5959E061EB6}">
      <dgm:prSet phldrT="03" phldr="0"/>
      <dgm:spPr/>
      <dgm:t>
        <a:bodyPr/>
        <a:lstStyle/>
        <a:p>
          <a:r>
            <a:rPr lang="en-US"/>
            <a:t>03</a:t>
          </a:r>
        </a:p>
      </dgm:t>
    </dgm:pt>
    <dgm:pt modelId="{CE637570-7DE5-4553-A3D9-66E4CCEE0D98}" type="pres">
      <dgm:prSet presAssocID="{CB887D80-478F-476A-B985-85F3D24C8077}" presName="Name0" presStyleCnt="0">
        <dgm:presLayoutVars>
          <dgm:animLvl val="lvl"/>
          <dgm:resizeHandles val="exact"/>
        </dgm:presLayoutVars>
      </dgm:prSet>
      <dgm:spPr/>
    </dgm:pt>
    <dgm:pt modelId="{A791CED2-6558-419C-96D0-3A9693F7A997}" type="pres">
      <dgm:prSet presAssocID="{437EF3C8-A0E8-421B-A208-858B3EA2CFF3}" presName="compositeNode" presStyleCnt="0">
        <dgm:presLayoutVars>
          <dgm:bulletEnabled val="1"/>
        </dgm:presLayoutVars>
      </dgm:prSet>
      <dgm:spPr/>
    </dgm:pt>
    <dgm:pt modelId="{397BBF51-ADA5-41C8-BD8F-D1A8A18F7E16}" type="pres">
      <dgm:prSet presAssocID="{437EF3C8-A0E8-421B-A208-858B3EA2CFF3}" presName="bgRect" presStyleLbl="alignNode1" presStyleIdx="0" presStyleCnt="3"/>
      <dgm:spPr/>
    </dgm:pt>
    <dgm:pt modelId="{0B981152-82B4-4A81-BD42-D56A34A4952F}" type="pres">
      <dgm:prSet presAssocID="{7AE93E4B-F1D0-4255-9B0F-55DDDA51EF67}" presName="sibTransNodeRect" presStyleLbl="alignNode1" presStyleIdx="0" presStyleCnt="3">
        <dgm:presLayoutVars>
          <dgm:chMax val="0"/>
          <dgm:bulletEnabled val="1"/>
        </dgm:presLayoutVars>
      </dgm:prSet>
      <dgm:spPr/>
    </dgm:pt>
    <dgm:pt modelId="{5B3E0E7C-4236-4D3C-BDB9-99B5B19B498A}" type="pres">
      <dgm:prSet presAssocID="{437EF3C8-A0E8-421B-A208-858B3EA2CFF3}" presName="nodeRect" presStyleLbl="alignNode1" presStyleIdx="0" presStyleCnt="3">
        <dgm:presLayoutVars>
          <dgm:bulletEnabled val="1"/>
        </dgm:presLayoutVars>
      </dgm:prSet>
      <dgm:spPr/>
    </dgm:pt>
    <dgm:pt modelId="{456FD96F-54CC-4124-BBDC-02FD42CC794A}" type="pres">
      <dgm:prSet presAssocID="{7AE93E4B-F1D0-4255-9B0F-55DDDA51EF67}" presName="sibTrans" presStyleCnt="0"/>
      <dgm:spPr/>
    </dgm:pt>
    <dgm:pt modelId="{334BB011-5FEE-4342-9DB9-B8D4D93C4437}" type="pres">
      <dgm:prSet presAssocID="{D5B8AFB1-5A4D-49C2-8323-23BCFFC776D1}" presName="compositeNode" presStyleCnt="0">
        <dgm:presLayoutVars>
          <dgm:bulletEnabled val="1"/>
        </dgm:presLayoutVars>
      </dgm:prSet>
      <dgm:spPr/>
    </dgm:pt>
    <dgm:pt modelId="{23B6A41C-DECF-41B6-81A1-66ED6A912A7C}" type="pres">
      <dgm:prSet presAssocID="{D5B8AFB1-5A4D-49C2-8323-23BCFFC776D1}" presName="bgRect" presStyleLbl="alignNode1" presStyleIdx="1" presStyleCnt="3"/>
      <dgm:spPr/>
    </dgm:pt>
    <dgm:pt modelId="{DB8DD2A2-EEE8-4DC0-BD1F-D0FBBE9502B2}" type="pres">
      <dgm:prSet presAssocID="{ACC9D232-7FDB-40D2-9A9F-E506D362403D}" presName="sibTransNodeRect" presStyleLbl="alignNode1" presStyleIdx="1" presStyleCnt="3">
        <dgm:presLayoutVars>
          <dgm:chMax val="0"/>
          <dgm:bulletEnabled val="1"/>
        </dgm:presLayoutVars>
      </dgm:prSet>
      <dgm:spPr/>
    </dgm:pt>
    <dgm:pt modelId="{5ECDFDD3-6C67-4ACA-80A1-9412327E1252}" type="pres">
      <dgm:prSet presAssocID="{D5B8AFB1-5A4D-49C2-8323-23BCFFC776D1}" presName="nodeRect" presStyleLbl="alignNode1" presStyleIdx="1" presStyleCnt="3">
        <dgm:presLayoutVars>
          <dgm:bulletEnabled val="1"/>
        </dgm:presLayoutVars>
      </dgm:prSet>
      <dgm:spPr/>
    </dgm:pt>
    <dgm:pt modelId="{AEACBFCF-66A8-4B8E-9648-823E160EDCE4}" type="pres">
      <dgm:prSet presAssocID="{ACC9D232-7FDB-40D2-9A9F-E506D362403D}" presName="sibTrans" presStyleCnt="0"/>
      <dgm:spPr/>
    </dgm:pt>
    <dgm:pt modelId="{69B6A8AB-A541-47B3-BFB8-0BA7F46C71B4}" type="pres">
      <dgm:prSet presAssocID="{E6CF5934-0958-4E59-8A64-152D0648F051}" presName="compositeNode" presStyleCnt="0">
        <dgm:presLayoutVars>
          <dgm:bulletEnabled val="1"/>
        </dgm:presLayoutVars>
      </dgm:prSet>
      <dgm:spPr/>
    </dgm:pt>
    <dgm:pt modelId="{69B75F43-691A-4C69-B3AE-36A4B5A3DB46}" type="pres">
      <dgm:prSet presAssocID="{E6CF5934-0958-4E59-8A64-152D0648F051}" presName="bgRect" presStyleLbl="alignNode1" presStyleIdx="2" presStyleCnt="3"/>
      <dgm:spPr/>
    </dgm:pt>
    <dgm:pt modelId="{3EDB1CA9-07FB-4D82-ABA1-5F8414AE5280}" type="pres">
      <dgm:prSet presAssocID="{0F2F5C13-465A-4F50-A63E-760323356F14}" presName="sibTransNodeRect" presStyleLbl="alignNode1" presStyleIdx="2" presStyleCnt="3">
        <dgm:presLayoutVars>
          <dgm:chMax val="0"/>
          <dgm:bulletEnabled val="1"/>
        </dgm:presLayoutVars>
      </dgm:prSet>
      <dgm:spPr/>
    </dgm:pt>
    <dgm:pt modelId="{2DE3423D-A00D-4082-8F8D-DE78027B9274}" type="pres">
      <dgm:prSet presAssocID="{E6CF5934-0958-4E59-8A64-152D0648F051}" presName="nodeRect" presStyleLbl="alignNode1" presStyleIdx="2" presStyleCnt="3">
        <dgm:presLayoutVars>
          <dgm:bulletEnabled val="1"/>
        </dgm:presLayoutVars>
      </dgm:prSet>
      <dgm:spPr/>
    </dgm:pt>
  </dgm:ptLst>
  <dgm:cxnLst>
    <dgm:cxn modelId="{4A29481E-3439-49D1-A0E6-E6240EF592B5}" type="presOf" srcId="{D5B8AFB1-5A4D-49C2-8323-23BCFFC776D1}" destId="{23B6A41C-DECF-41B6-81A1-66ED6A912A7C}" srcOrd="0" destOrd="0" presId="urn:microsoft.com/office/officeart/2016/7/layout/LinearBlockProcessNumbered"/>
    <dgm:cxn modelId="{7CD3412E-60FB-49CE-A453-EDFA9D9DBE8B}" type="presOf" srcId="{437EF3C8-A0E8-421B-A208-858B3EA2CFF3}" destId="{397BBF51-ADA5-41C8-BD8F-D1A8A18F7E16}" srcOrd="0" destOrd="0" presId="urn:microsoft.com/office/officeart/2016/7/layout/LinearBlockProcessNumbered"/>
    <dgm:cxn modelId="{3299D549-D794-449E-B68F-2EF2FE0C1F09}" srcId="{CB887D80-478F-476A-B985-85F3D24C8077}" destId="{D5B8AFB1-5A4D-49C2-8323-23BCFFC776D1}" srcOrd="1" destOrd="0" parTransId="{E7B798F4-3B3E-4951-B34A-12977219FCE5}" sibTransId="{ACC9D232-7FDB-40D2-9A9F-E506D362403D}"/>
    <dgm:cxn modelId="{66E1D949-6AC4-421B-8C49-E5959E061EB6}" srcId="{CB887D80-478F-476A-B985-85F3D24C8077}" destId="{E6CF5934-0958-4E59-8A64-152D0648F051}" srcOrd="2" destOrd="0" parTransId="{3520F496-1342-4C52-BE79-B4BEC174C0F5}" sibTransId="{0F2F5C13-465A-4F50-A63E-760323356F14}"/>
    <dgm:cxn modelId="{EDBAFD99-C7F5-4121-9554-AEBFFB2A72DC}" type="presOf" srcId="{437EF3C8-A0E8-421B-A208-858B3EA2CFF3}" destId="{5B3E0E7C-4236-4D3C-BDB9-99B5B19B498A}" srcOrd="1" destOrd="0" presId="urn:microsoft.com/office/officeart/2016/7/layout/LinearBlockProcessNumbered"/>
    <dgm:cxn modelId="{CD2CE2A5-45B7-4924-9127-287FA66CD369}" type="presOf" srcId="{ACC9D232-7FDB-40D2-9A9F-E506D362403D}" destId="{DB8DD2A2-EEE8-4DC0-BD1F-D0FBBE9502B2}" srcOrd="0" destOrd="0" presId="urn:microsoft.com/office/officeart/2016/7/layout/LinearBlockProcessNumbered"/>
    <dgm:cxn modelId="{D26BE1B0-989F-4F87-BB20-05D1E1F67B7F}" type="presOf" srcId="{CB887D80-478F-476A-B985-85F3D24C8077}" destId="{CE637570-7DE5-4553-A3D9-66E4CCEE0D98}" srcOrd="0" destOrd="0" presId="urn:microsoft.com/office/officeart/2016/7/layout/LinearBlockProcessNumbered"/>
    <dgm:cxn modelId="{4C9261B1-2E54-4925-9692-1ED1083C9B71}" type="presOf" srcId="{E6CF5934-0958-4E59-8A64-152D0648F051}" destId="{2DE3423D-A00D-4082-8F8D-DE78027B9274}" srcOrd="1" destOrd="0" presId="urn:microsoft.com/office/officeart/2016/7/layout/LinearBlockProcessNumbered"/>
    <dgm:cxn modelId="{76E21CB3-42E2-4580-BC31-045CECCDE8DC}" type="presOf" srcId="{0F2F5C13-465A-4F50-A63E-760323356F14}" destId="{3EDB1CA9-07FB-4D82-ABA1-5F8414AE5280}" srcOrd="0" destOrd="0" presId="urn:microsoft.com/office/officeart/2016/7/layout/LinearBlockProcessNumbered"/>
    <dgm:cxn modelId="{A67B81B4-AA31-47FA-A035-2450A2C40B7C}" type="presOf" srcId="{E6CF5934-0958-4E59-8A64-152D0648F051}" destId="{69B75F43-691A-4C69-B3AE-36A4B5A3DB46}" srcOrd="0" destOrd="0" presId="urn:microsoft.com/office/officeart/2016/7/layout/LinearBlockProcessNumbered"/>
    <dgm:cxn modelId="{6B940EBF-D9C5-4C09-BC7A-0402701104AB}" type="presOf" srcId="{D5B8AFB1-5A4D-49C2-8323-23BCFFC776D1}" destId="{5ECDFDD3-6C67-4ACA-80A1-9412327E1252}" srcOrd="1" destOrd="0" presId="urn:microsoft.com/office/officeart/2016/7/layout/LinearBlockProcessNumbered"/>
    <dgm:cxn modelId="{3B13C2D2-9F2D-4246-B318-D064D72B6B59}" srcId="{CB887D80-478F-476A-B985-85F3D24C8077}" destId="{437EF3C8-A0E8-421B-A208-858B3EA2CFF3}" srcOrd="0" destOrd="0" parTransId="{AD34AE34-AFC5-495E-9CC2-230F4588954A}" sibTransId="{7AE93E4B-F1D0-4255-9B0F-55DDDA51EF67}"/>
    <dgm:cxn modelId="{A2A6B7F7-1D06-4DF1-9860-B8DA7CCAEF9C}" type="presOf" srcId="{7AE93E4B-F1D0-4255-9B0F-55DDDA51EF67}" destId="{0B981152-82B4-4A81-BD42-D56A34A4952F}" srcOrd="0" destOrd="0" presId="urn:microsoft.com/office/officeart/2016/7/layout/LinearBlockProcessNumbered"/>
    <dgm:cxn modelId="{EB7992BD-110F-42D4-9B29-6E8AC4B9F19E}" type="presParOf" srcId="{CE637570-7DE5-4553-A3D9-66E4CCEE0D98}" destId="{A791CED2-6558-419C-96D0-3A9693F7A997}" srcOrd="0" destOrd="0" presId="urn:microsoft.com/office/officeart/2016/7/layout/LinearBlockProcessNumbered"/>
    <dgm:cxn modelId="{0E571AD2-923C-4834-BB4F-9A14E1A45C1B}" type="presParOf" srcId="{A791CED2-6558-419C-96D0-3A9693F7A997}" destId="{397BBF51-ADA5-41C8-BD8F-D1A8A18F7E16}" srcOrd="0" destOrd="0" presId="urn:microsoft.com/office/officeart/2016/7/layout/LinearBlockProcessNumbered"/>
    <dgm:cxn modelId="{D594EDE7-FDF8-4B58-AF52-F218A91FED4B}" type="presParOf" srcId="{A791CED2-6558-419C-96D0-3A9693F7A997}" destId="{0B981152-82B4-4A81-BD42-D56A34A4952F}" srcOrd="1" destOrd="0" presId="urn:microsoft.com/office/officeart/2016/7/layout/LinearBlockProcessNumbered"/>
    <dgm:cxn modelId="{45C1744E-4904-47CF-8739-DEE51E58DDE4}" type="presParOf" srcId="{A791CED2-6558-419C-96D0-3A9693F7A997}" destId="{5B3E0E7C-4236-4D3C-BDB9-99B5B19B498A}" srcOrd="2" destOrd="0" presId="urn:microsoft.com/office/officeart/2016/7/layout/LinearBlockProcessNumbered"/>
    <dgm:cxn modelId="{A1DA6B25-2EFD-4B34-A176-706A7220404F}" type="presParOf" srcId="{CE637570-7DE5-4553-A3D9-66E4CCEE0D98}" destId="{456FD96F-54CC-4124-BBDC-02FD42CC794A}" srcOrd="1" destOrd="0" presId="urn:microsoft.com/office/officeart/2016/7/layout/LinearBlockProcessNumbered"/>
    <dgm:cxn modelId="{AA28B170-110F-4F85-878B-BF058F6C098F}" type="presParOf" srcId="{CE637570-7DE5-4553-A3D9-66E4CCEE0D98}" destId="{334BB011-5FEE-4342-9DB9-B8D4D93C4437}" srcOrd="2" destOrd="0" presId="urn:microsoft.com/office/officeart/2016/7/layout/LinearBlockProcessNumbered"/>
    <dgm:cxn modelId="{51FE33DA-7BFE-4B3F-838A-277024BF72D1}" type="presParOf" srcId="{334BB011-5FEE-4342-9DB9-B8D4D93C4437}" destId="{23B6A41C-DECF-41B6-81A1-66ED6A912A7C}" srcOrd="0" destOrd="0" presId="urn:microsoft.com/office/officeart/2016/7/layout/LinearBlockProcessNumbered"/>
    <dgm:cxn modelId="{2F08E48D-D2EF-4A14-BD34-AEEAE66040E4}" type="presParOf" srcId="{334BB011-5FEE-4342-9DB9-B8D4D93C4437}" destId="{DB8DD2A2-EEE8-4DC0-BD1F-D0FBBE9502B2}" srcOrd="1" destOrd="0" presId="urn:microsoft.com/office/officeart/2016/7/layout/LinearBlockProcessNumbered"/>
    <dgm:cxn modelId="{6932C2FB-14DD-48C5-B543-9EBFBE7FA080}" type="presParOf" srcId="{334BB011-5FEE-4342-9DB9-B8D4D93C4437}" destId="{5ECDFDD3-6C67-4ACA-80A1-9412327E1252}" srcOrd="2" destOrd="0" presId="urn:microsoft.com/office/officeart/2016/7/layout/LinearBlockProcessNumbered"/>
    <dgm:cxn modelId="{A34AC1BD-70D7-4079-B368-49FCA25958B3}" type="presParOf" srcId="{CE637570-7DE5-4553-A3D9-66E4CCEE0D98}" destId="{AEACBFCF-66A8-4B8E-9648-823E160EDCE4}" srcOrd="3" destOrd="0" presId="urn:microsoft.com/office/officeart/2016/7/layout/LinearBlockProcessNumbered"/>
    <dgm:cxn modelId="{8D72B94A-E20D-4CD1-9039-3D24CB8644D6}" type="presParOf" srcId="{CE637570-7DE5-4553-A3D9-66E4CCEE0D98}" destId="{69B6A8AB-A541-47B3-BFB8-0BA7F46C71B4}" srcOrd="4" destOrd="0" presId="urn:microsoft.com/office/officeart/2016/7/layout/LinearBlockProcessNumbered"/>
    <dgm:cxn modelId="{0419C9B5-B3E7-4D36-9AF3-CE0A671D7149}" type="presParOf" srcId="{69B6A8AB-A541-47B3-BFB8-0BA7F46C71B4}" destId="{69B75F43-691A-4C69-B3AE-36A4B5A3DB46}" srcOrd="0" destOrd="0" presId="urn:microsoft.com/office/officeart/2016/7/layout/LinearBlockProcessNumbered"/>
    <dgm:cxn modelId="{B9FB4E03-C9FA-4315-B475-52C6DF3A5433}" type="presParOf" srcId="{69B6A8AB-A541-47B3-BFB8-0BA7F46C71B4}" destId="{3EDB1CA9-07FB-4D82-ABA1-5F8414AE5280}" srcOrd="1" destOrd="0" presId="urn:microsoft.com/office/officeart/2016/7/layout/LinearBlockProcessNumbered"/>
    <dgm:cxn modelId="{60A52100-D1E5-4C7E-BF6A-1DA4DE07C242}" type="presParOf" srcId="{69B6A8AB-A541-47B3-BFB8-0BA7F46C71B4}" destId="{2DE3423D-A00D-4082-8F8D-DE78027B9274}" srcOrd="2" destOrd="0" presId="urn:microsoft.com/office/officeart/2016/7/layout/LinearBlock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25ACD49-230E-4E03-909D-D0B34C8A49D7}" type="doc">
      <dgm:prSet loTypeId="urn:microsoft.com/office/officeart/2016/7/layout/BasicLinearProcessNumbered" loCatId="process" qsTypeId="urn:microsoft.com/office/officeart/2005/8/quickstyle/simple3" qsCatId="simple" csTypeId="urn:microsoft.com/office/officeart/2005/8/colors/accent4_1" csCatId="accent4"/>
      <dgm:spPr/>
      <dgm:t>
        <a:bodyPr/>
        <a:lstStyle/>
        <a:p>
          <a:endParaRPr lang="en-US"/>
        </a:p>
      </dgm:t>
    </dgm:pt>
    <dgm:pt modelId="{E485E57C-CE97-4FB7-ABE0-2C7F4D0ED5AB}">
      <dgm:prSet/>
      <dgm:spPr/>
      <dgm:t>
        <a:bodyPr/>
        <a:lstStyle/>
        <a:p>
          <a:r>
            <a:rPr lang="en-US"/>
            <a:t>Fine grain control of secrets. Virtual masks are short lived. Once they expire, they are no longer valid.</a:t>
          </a:r>
        </a:p>
      </dgm:t>
    </dgm:pt>
    <dgm:pt modelId="{C0EE3CBA-5C8B-4113-83EA-B3A6A8039F3B}" type="parTrans" cxnId="{EF8F3877-7863-48DA-BB83-A595CC34861B}">
      <dgm:prSet/>
      <dgm:spPr/>
      <dgm:t>
        <a:bodyPr/>
        <a:lstStyle/>
        <a:p>
          <a:endParaRPr lang="en-US"/>
        </a:p>
      </dgm:t>
    </dgm:pt>
    <dgm:pt modelId="{C6653FDD-406B-411E-B30D-E43B891AD556}" type="sibTrans" cxnId="{EF8F3877-7863-48DA-BB83-A595CC34861B}">
      <dgm:prSet phldrT="1" phldr="0"/>
      <dgm:spPr/>
      <dgm:t>
        <a:bodyPr/>
        <a:lstStyle/>
        <a:p>
          <a:r>
            <a:rPr lang="en-US"/>
            <a:t>1</a:t>
          </a:r>
        </a:p>
      </dgm:t>
    </dgm:pt>
    <dgm:pt modelId="{4A866011-5E48-46E2-82EC-39309C9D89AA}">
      <dgm:prSet/>
      <dgm:spPr/>
      <dgm:t>
        <a:bodyPr/>
        <a:lstStyle/>
        <a:p>
          <a:r>
            <a:rPr lang="en-US"/>
            <a:t>Easy to revoke access.</a:t>
          </a:r>
        </a:p>
      </dgm:t>
    </dgm:pt>
    <dgm:pt modelId="{FCE5295B-7C4A-404D-B23C-AAA17CB3AA12}" type="parTrans" cxnId="{D2AC1E27-E7E6-4800-88CB-E8E440B58895}">
      <dgm:prSet/>
      <dgm:spPr/>
      <dgm:t>
        <a:bodyPr/>
        <a:lstStyle/>
        <a:p>
          <a:endParaRPr lang="en-US"/>
        </a:p>
      </dgm:t>
    </dgm:pt>
    <dgm:pt modelId="{F121646E-9E51-407B-988D-BF384C12F11E}" type="sibTrans" cxnId="{D2AC1E27-E7E6-4800-88CB-E8E440B58895}">
      <dgm:prSet phldrT="2" phldr="0"/>
      <dgm:spPr/>
      <dgm:t>
        <a:bodyPr/>
        <a:lstStyle/>
        <a:p>
          <a:r>
            <a:rPr lang="en-US"/>
            <a:t>2</a:t>
          </a:r>
        </a:p>
      </dgm:t>
    </dgm:pt>
    <dgm:pt modelId="{C94000F0-0BBD-4589-BAAB-953B8C5EA492}">
      <dgm:prSet/>
      <dgm:spPr/>
      <dgm:t>
        <a:bodyPr/>
        <a:lstStyle/>
        <a:p>
          <a:r>
            <a:rPr lang="en-US"/>
            <a:t>3</a:t>
          </a:r>
          <a:r>
            <a:rPr lang="en-US" baseline="30000"/>
            <a:t>rd</a:t>
          </a:r>
          <a:r>
            <a:rPr lang="en-US"/>
            <a:t> party is no longer accountable.</a:t>
          </a:r>
        </a:p>
      </dgm:t>
    </dgm:pt>
    <dgm:pt modelId="{E613A5BA-EF1C-435C-991C-DE817C81DF72}" type="parTrans" cxnId="{8F63B4E8-CBD3-4BA2-B5FE-5BBBBB0BDE62}">
      <dgm:prSet/>
      <dgm:spPr/>
      <dgm:t>
        <a:bodyPr/>
        <a:lstStyle/>
        <a:p>
          <a:endParaRPr lang="en-US"/>
        </a:p>
      </dgm:t>
    </dgm:pt>
    <dgm:pt modelId="{0CA14FC6-5CD1-46C0-8DA7-8C9E93175D7F}" type="sibTrans" cxnId="{8F63B4E8-CBD3-4BA2-B5FE-5BBBBB0BDE62}">
      <dgm:prSet phldrT="3" phldr="0"/>
      <dgm:spPr/>
      <dgm:t>
        <a:bodyPr/>
        <a:lstStyle/>
        <a:p>
          <a:r>
            <a:rPr lang="en-US"/>
            <a:t>3</a:t>
          </a:r>
        </a:p>
      </dgm:t>
    </dgm:pt>
    <dgm:pt modelId="{5005B5DE-DFB1-464E-B79B-DE7B7C9E2D22}">
      <dgm:prSet/>
      <dgm:spPr/>
      <dgm:t>
        <a:bodyPr/>
        <a:lstStyle/>
        <a:p>
          <a:r>
            <a:rPr lang="en-US"/>
            <a:t>Easy to identify suspicious merchants as they will be registering with the central authority.</a:t>
          </a:r>
        </a:p>
      </dgm:t>
    </dgm:pt>
    <dgm:pt modelId="{5F8D86E8-19E5-4BF7-9A41-524CAC413AE1}" type="parTrans" cxnId="{5809553F-5B4C-49C5-8474-235C88E85969}">
      <dgm:prSet/>
      <dgm:spPr/>
      <dgm:t>
        <a:bodyPr/>
        <a:lstStyle/>
        <a:p>
          <a:endParaRPr lang="en-US"/>
        </a:p>
      </dgm:t>
    </dgm:pt>
    <dgm:pt modelId="{3C179E87-C9C9-4B0A-A3AD-3DD91F05F877}" type="sibTrans" cxnId="{5809553F-5B4C-49C5-8474-235C88E85969}">
      <dgm:prSet phldrT="4" phldr="0"/>
      <dgm:spPr/>
      <dgm:t>
        <a:bodyPr/>
        <a:lstStyle/>
        <a:p>
          <a:r>
            <a:rPr lang="en-US"/>
            <a:t>4</a:t>
          </a:r>
        </a:p>
      </dgm:t>
    </dgm:pt>
    <dgm:pt modelId="{6C38AECB-2A4C-414C-8CB6-FA6E13C56CD2}">
      <dgm:prSet/>
      <dgm:spPr/>
      <dgm:t>
        <a:bodyPr/>
        <a:lstStyle/>
        <a:p>
          <a:r>
            <a:rPr lang="en-US"/>
            <a:t>Original secrets are irreproducible using virtual masks.</a:t>
          </a:r>
        </a:p>
      </dgm:t>
    </dgm:pt>
    <dgm:pt modelId="{B960794D-EE52-4266-AA74-E8EB33A0227E}" type="parTrans" cxnId="{94FA5786-A714-4A75-AFB1-290DFD937EAA}">
      <dgm:prSet/>
      <dgm:spPr/>
      <dgm:t>
        <a:bodyPr/>
        <a:lstStyle/>
        <a:p>
          <a:endParaRPr lang="en-US"/>
        </a:p>
      </dgm:t>
    </dgm:pt>
    <dgm:pt modelId="{CC5F0337-BB2A-48DC-9552-3AFCBB31AB8A}" type="sibTrans" cxnId="{94FA5786-A714-4A75-AFB1-290DFD937EAA}">
      <dgm:prSet phldrT="5" phldr="0"/>
      <dgm:spPr/>
      <dgm:t>
        <a:bodyPr/>
        <a:lstStyle/>
        <a:p>
          <a:r>
            <a:rPr lang="en-US"/>
            <a:t>5</a:t>
          </a:r>
        </a:p>
      </dgm:t>
    </dgm:pt>
    <dgm:pt modelId="{4EB35561-CCD8-4566-A06B-F0625407CC7A}" type="pres">
      <dgm:prSet presAssocID="{125ACD49-230E-4E03-909D-D0B34C8A49D7}" presName="Name0" presStyleCnt="0">
        <dgm:presLayoutVars>
          <dgm:animLvl val="lvl"/>
          <dgm:resizeHandles val="exact"/>
        </dgm:presLayoutVars>
      </dgm:prSet>
      <dgm:spPr/>
    </dgm:pt>
    <dgm:pt modelId="{EDB4A9FC-16C9-463C-ADFE-E6654A2FDE61}" type="pres">
      <dgm:prSet presAssocID="{E485E57C-CE97-4FB7-ABE0-2C7F4D0ED5AB}" presName="compositeNode" presStyleCnt="0">
        <dgm:presLayoutVars>
          <dgm:bulletEnabled val="1"/>
        </dgm:presLayoutVars>
      </dgm:prSet>
      <dgm:spPr/>
    </dgm:pt>
    <dgm:pt modelId="{A38F886E-DB9D-45F6-8496-B4A3C2FE0CD6}" type="pres">
      <dgm:prSet presAssocID="{E485E57C-CE97-4FB7-ABE0-2C7F4D0ED5AB}" presName="bgRect" presStyleLbl="bgAccFollowNode1" presStyleIdx="0" presStyleCnt="5"/>
      <dgm:spPr/>
    </dgm:pt>
    <dgm:pt modelId="{67F5BAFC-32DE-4688-BC81-FD745E215105}" type="pres">
      <dgm:prSet presAssocID="{C6653FDD-406B-411E-B30D-E43B891AD556}" presName="sibTransNodeCircle" presStyleLbl="alignNode1" presStyleIdx="0" presStyleCnt="10">
        <dgm:presLayoutVars>
          <dgm:chMax val="0"/>
          <dgm:bulletEnabled/>
        </dgm:presLayoutVars>
      </dgm:prSet>
      <dgm:spPr/>
    </dgm:pt>
    <dgm:pt modelId="{996180FE-9288-46B2-81FB-A7F28A54E022}" type="pres">
      <dgm:prSet presAssocID="{E485E57C-CE97-4FB7-ABE0-2C7F4D0ED5AB}" presName="bottomLine" presStyleLbl="alignNode1" presStyleIdx="1" presStyleCnt="10">
        <dgm:presLayoutVars/>
      </dgm:prSet>
      <dgm:spPr/>
    </dgm:pt>
    <dgm:pt modelId="{6B6C56CF-3B17-4F3A-ACF1-CACE0BC46E2B}" type="pres">
      <dgm:prSet presAssocID="{E485E57C-CE97-4FB7-ABE0-2C7F4D0ED5AB}" presName="nodeText" presStyleLbl="bgAccFollowNode1" presStyleIdx="0" presStyleCnt="5">
        <dgm:presLayoutVars>
          <dgm:bulletEnabled val="1"/>
        </dgm:presLayoutVars>
      </dgm:prSet>
      <dgm:spPr/>
    </dgm:pt>
    <dgm:pt modelId="{9215438B-9E6F-4C2C-B64B-9BFC68186E0D}" type="pres">
      <dgm:prSet presAssocID="{C6653FDD-406B-411E-B30D-E43B891AD556}" presName="sibTrans" presStyleCnt="0"/>
      <dgm:spPr/>
    </dgm:pt>
    <dgm:pt modelId="{C2D6C584-6088-48AC-B056-63F7761BE439}" type="pres">
      <dgm:prSet presAssocID="{4A866011-5E48-46E2-82EC-39309C9D89AA}" presName="compositeNode" presStyleCnt="0">
        <dgm:presLayoutVars>
          <dgm:bulletEnabled val="1"/>
        </dgm:presLayoutVars>
      </dgm:prSet>
      <dgm:spPr/>
    </dgm:pt>
    <dgm:pt modelId="{838051B8-FC55-4C1D-AA59-8125E57FDAA9}" type="pres">
      <dgm:prSet presAssocID="{4A866011-5E48-46E2-82EC-39309C9D89AA}" presName="bgRect" presStyleLbl="bgAccFollowNode1" presStyleIdx="1" presStyleCnt="5"/>
      <dgm:spPr/>
    </dgm:pt>
    <dgm:pt modelId="{43506023-FAFA-42F4-B883-3D27BD109096}" type="pres">
      <dgm:prSet presAssocID="{F121646E-9E51-407B-988D-BF384C12F11E}" presName="sibTransNodeCircle" presStyleLbl="alignNode1" presStyleIdx="2" presStyleCnt="10">
        <dgm:presLayoutVars>
          <dgm:chMax val="0"/>
          <dgm:bulletEnabled/>
        </dgm:presLayoutVars>
      </dgm:prSet>
      <dgm:spPr/>
    </dgm:pt>
    <dgm:pt modelId="{5CDE807B-1029-49B9-81A4-82C37EFFA158}" type="pres">
      <dgm:prSet presAssocID="{4A866011-5E48-46E2-82EC-39309C9D89AA}" presName="bottomLine" presStyleLbl="alignNode1" presStyleIdx="3" presStyleCnt="10">
        <dgm:presLayoutVars/>
      </dgm:prSet>
      <dgm:spPr/>
    </dgm:pt>
    <dgm:pt modelId="{EAC089EC-23B3-46D9-BF40-820672FF3205}" type="pres">
      <dgm:prSet presAssocID="{4A866011-5E48-46E2-82EC-39309C9D89AA}" presName="nodeText" presStyleLbl="bgAccFollowNode1" presStyleIdx="1" presStyleCnt="5">
        <dgm:presLayoutVars>
          <dgm:bulletEnabled val="1"/>
        </dgm:presLayoutVars>
      </dgm:prSet>
      <dgm:spPr/>
    </dgm:pt>
    <dgm:pt modelId="{6FCA6CE4-ADD9-4760-AA92-BD13480370BE}" type="pres">
      <dgm:prSet presAssocID="{F121646E-9E51-407B-988D-BF384C12F11E}" presName="sibTrans" presStyleCnt="0"/>
      <dgm:spPr/>
    </dgm:pt>
    <dgm:pt modelId="{456FB055-040C-4639-B05A-A7E8CAF4155F}" type="pres">
      <dgm:prSet presAssocID="{C94000F0-0BBD-4589-BAAB-953B8C5EA492}" presName="compositeNode" presStyleCnt="0">
        <dgm:presLayoutVars>
          <dgm:bulletEnabled val="1"/>
        </dgm:presLayoutVars>
      </dgm:prSet>
      <dgm:spPr/>
    </dgm:pt>
    <dgm:pt modelId="{7B2EFFF6-33FB-4594-91E3-DF335EF8FB73}" type="pres">
      <dgm:prSet presAssocID="{C94000F0-0BBD-4589-BAAB-953B8C5EA492}" presName="bgRect" presStyleLbl="bgAccFollowNode1" presStyleIdx="2" presStyleCnt="5"/>
      <dgm:spPr/>
    </dgm:pt>
    <dgm:pt modelId="{39E288E9-FA2C-4DEE-A281-92CC4AB849DB}" type="pres">
      <dgm:prSet presAssocID="{0CA14FC6-5CD1-46C0-8DA7-8C9E93175D7F}" presName="sibTransNodeCircle" presStyleLbl="alignNode1" presStyleIdx="4" presStyleCnt="10">
        <dgm:presLayoutVars>
          <dgm:chMax val="0"/>
          <dgm:bulletEnabled/>
        </dgm:presLayoutVars>
      </dgm:prSet>
      <dgm:spPr/>
    </dgm:pt>
    <dgm:pt modelId="{BCC57CB0-82A3-478C-A3A2-A0DB2B3F885A}" type="pres">
      <dgm:prSet presAssocID="{C94000F0-0BBD-4589-BAAB-953B8C5EA492}" presName="bottomLine" presStyleLbl="alignNode1" presStyleIdx="5" presStyleCnt="10">
        <dgm:presLayoutVars/>
      </dgm:prSet>
      <dgm:spPr/>
    </dgm:pt>
    <dgm:pt modelId="{484E38F7-B2DA-4B30-AB66-2DBACF942000}" type="pres">
      <dgm:prSet presAssocID="{C94000F0-0BBD-4589-BAAB-953B8C5EA492}" presName="nodeText" presStyleLbl="bgAccFollowNode1" presStyleIdx="2" presStyleCnt="5">
        <dgm:presLayoutVars>
          <dgm:bulletEnabled val="1"/>
        </dgm:presLayoutVars>
      </dgm:prSet>
      <dgm:spPr/>
    </dgm:pt>
    <dgm:pt modelId="{47A00D7B-E940-4227-B793-22FAA7B255B9}" type="pres">
      <dgm:prSet presAssocID="{0CA14FC6-5CD1-46C0-8DA7-8C9E93175D7F}" presName="sibTrans" presStyleCnt="0"/>
      <dgm:spPr/>
    </dgm:pt>
    <dgm:pt modelId="{AE40A2CF-F31D-4428-B0A9-57E0D174AEE1}" type="pres">
      <dgm:prSet presAssocID="{5005B5DE-DFB1-464E-B79B-DE7B7C9E2D22}" presName="compositeNode" presStyleCnt="0">
        <dgm:presLayoutVars>
          <dgm:bulletEnabled val="1"/>
        </dgm:presLayoutVars>
      </dgm:prSet>
      <dgm:spPr/>
    </dgm:pt>
    <dgm:pt modelId="{E75CB7A4-0526-4BDE-84DE-75202E5A1204}" type="pres">
      <dgm:prSet presAssocID="{5005B5DE-DFB1-464E-B79B-DE7B7C9E2D22}" presName="bgRect" presStyleLbl="bgAccFollowNode1" presStyleIdx="3" presStyleCnt="5"/>
      <dgm:spPr/>
    </dgm:pt>
    <dgm:pt modelId="{F721DBC6-7EC3-4010-9C14-B97AF461D9EB}" type="pres">
      <dgm:prSet presAssocID="{3C179E87-C9C9-4B0A-A3AD-3DD91F05F877}" presName="sibTransNodeCircle" presStyleLbl="alignNode1" presStyleIdx="6" presStyleCnt="10">
        <dgm:presLayoutVars>
          <dgm:chMax val="0"/>
          <dgm:bulletEnabled/>
        </dgm:presLayoutVars>
      </dgm:prSet>
      <dgm:spPr/>
    </dgm:pt>
    <dgm:pt modelId="{952F5655-8627-47BD-874E-B84A2DC6941E}" type="pres">
      <dgm:prSet presAssocID="{5005B5DE-DFB1-464E-B79B-DE7B7C9E2D22}" presName="bottomLine" presStyleLbl="alignNode1" presStyleIdx="7" presStyleCnt="10">
        <dgm:presLayoutVars/>
      </dgm:prSet>
      <dgm:spPr/>
    </dgm:pt>
    <dgm:pt modelId="{2FCA0269-3D2F-43EA-8BEF-1C10080D31AE}" type="pres">
      <dgm:prSet presAssocID="{5005B5DE-DFB1-464E-B79B-DE7B7C9E2D22}" presName="nodeText" presStyleLbl="bgAccFollowNode1" presStyleIdx="3" presStyleCnt="5">
        <dgm:presLayoutVars>
          <dgm:bulletEnabled val="1"/>
        </dgm:presLayoutVars>
      </dgm:prSet>
      <dgm:spPr/>
    </dgm:pt>
    <dgm:pt modelId="{1D62AE5F-ADE0-47F0-94F3-F251E5E3D61A}" type="pres">
      <dgm:prSet presAssocID="{3C179E87-C9C9-4B0A-A3AD-3DD91F05F877}" presName="sibTrans" presStyleCnt="0"/>
      <dgm:spPr/>
    </dgm:pt>
    <dgm:pt modelId="{6C5042B7-DE1F-413B-97B4-7392210DD5BA}" type="pres">
      <dgm:prSet presAssocID="{6C38AECB-2A4C-414C-8CB6-FA6E13C56CD2}" presName="compositeNode" presStyleCnt="0">
        <dgm:presLayoutVars>
          <dgm:bulletEnabled val="1"/>
        </dgm:presLayoutVars>
      </dgm:prSet>
      <dgm:spPr/>
    </dgm:pt>
    <dgm:pt modelId="{AEB0AC78-6849-4CDF-A521-92E45C3641B2}" type="pres">
      <dgm:prSet presAssocID="{6C38AECB-2A4C-414C-8CB6-FA6E13C56CD2}" presName="bgRect" presStyleLbl="bgAccFollowNode1" presStyleIdx="4" presStyleCnt="5"/>
      <dgm:spPr/>
    </dgm:pt>
    <dgm:pt modelId="{D091F42C-0E8E-4929-965E-262A6C20DA79}" type="pres">
      <dgm:prSet presAssocID="{CC5F0337-BB2A-48DC-9552-3AFCBB31AB8A}" presName="sibTransNodeCircle" presStyleLbl="alignNode1" presStyleIdx="8" presStyleCnt="10">
        <dgm:presLayoutVars>
          <dgm:chMax val="0"/>
          <dgm:bulletEnabled/>
        </dgm:presLayoutVars>
      </dgm:prSet>
      <dgm:spPr/>
    </dgm:pt>
    <dgm:pt modelId="{DF5AEAAD-0219-4973-877A-41FFB43F555A}" type="pres">
      <dgm:prSet presAssocID="{6C38AECB-2A4C-414C-8CB6-FA6E13C56CD2}" presName="bottomLine" presStyleLbl="alignNode1" presStyleIdx="9" presStyleCnt="10">
        <dgm:presLayoutVars/>
      </dgm:prSet>
      <dgm:spPr/>
    </dgm:pt>
    <dgm:pt modelId="{EDA5194C-0ECE-401B-ABC8-623A3303CB81}" type="pres">
      <dgm:prSet presAssocID="{6C38AECB-2A4C-414C-8CB6-FA6E13C56CD2}" presName="nodeText" presStyleLbl="bgAccFollowNode1" presStyleIdx="4" presStyleCnt="5">
        <dgm:presLayoutVars>
          <dgm:bulletEnabled val="1"/>
        </dgm:presLayoutVars>
      </dgm:prSet>
      <dgm:spPr/>
    </dgm:pt>
  </dgm:ptLst>
  <dgm:cxnLst>
    <dgm:cxn modelId="{F1A3AB06-DBBB-4AF2-9545-0F59F1DFCFAF}" type="presOf" srcId="{C94000F0-0BBD-4589-BAAB-953B8C5EA492}" destId="{7B2EFFF6-33FB-4594-91E3-DF335EF8FB73}" srcOrd="0" destOrd="0" presId="urn:microsoft.com/office/officeart/2016/7/layout/BasicLinearProcessNumbered"/>
    <dgm:cxn modelId="{4A0BF00A-C03C-482E-8C27-592037277DEE}" type="presOf" srcId="{C6653FDD-406B-411E-B30D-E43B891AD556}" destId="{67F5BAFC-32DE-4688-BC81-FD745E215105}" srcOrd="0" destOrd="0" presId="urn:microsoft.com/office/officeart/2016/7/layout/BasicLinearProcessNumbered"/>
    <dgm:cxn modelId="{A9BA450D-12BD-47D8-A6A6-833640BA6FBC}" type="presOf" srcId="{5005B5DE-DFB1-464E-B79B-DE7B7C9E2D22}" destId="{2FCA0269-3D2F-43EA-8BEF-1C10080D31AE}" srcOrd="1" destOrd="0" presId="urn:microsoft.com/office/officeart/2016/7/layout/BasicLinearProcessNumbered"/>
    <dgm:cxn modelId="{B6187B1F-AECE-48C7-9F6D-DC58AD03491B}" type="presOf" srcId="{E485E57C-CE97-4FB7-ABE0-2C7F4D0ED5AB}" destId="{6B6C56CF-3B17-4F3A-ACF1-CACE0BC46E2B}" srcOrd="1" destOrd="0" presId="urn:microsoft.com/office/officeart/2016/7/layout/BasicLinearProcessNumbered"/>
    <dgm:cxn modelId="{3F5D3724-8B68-4C82-8233-8F46ED59AF17}" type="presOf" srcId="{0CA14FC6-5CD1-46C0-8DA7-8C9E93175D7F}" destId="{39E288E9-FA2C-4DEE-A281-92CC4AB849DB}" srcOrd="0" destOrd="0" presId="urn:microsoft.com/office/officeart/2016/7/layout/BasicLinearProcessNumbered"/>
    <dgm:cxn modelId="{2A5CE626-3D7F-43E7-85B6-61C2924D37C3}" type="presOf" srcId="{6C38AECB-2A4C-414C-8CB6-FA6E13C56CD2}" destId="{EDA5194C-0ECE-401B-ABC8-623A3303CB81}" srcOrd="1" destOrd="0" presId="urn:microsoft.com/office/officeart/2016/7/layout/BasicLinearProcessNumbered"/>
    <dgm:cxn modelId="{D2AC1E27-E7E6-4800-88CB-E8E440B58895}" srcId="{125ACD49-230E-4E03-909D-D0B34C8A49D7}" destId="{4A866011-5E48-46E2-82EC-39309C9D89AA}" srcOrd="1" destOrd="0" parTransId="{FCE5295B-7C4A-404D-B23C-AAA17CB3AA12}" sibTransId="{F121646E-9E51-407B-988D-BF384C12F11E}"/>
    <dgm:cxn modelId="{A32C412A-7A8B-46EB-ACF0-BC2C7ECB7958}" type="presOf" srcId="{6C38AECB-2A4C-414C-8CB6-FA6E13C56CD2}" destId="{AEB0AC78-6849-4CDF-A521-92E45C3641B2}" srcOrd="0" destOrd="0" presId="urn:microsoft.com/office/officeart/2016/7/layout/BasicLinearProcessNumbered"/>
    <dgm:cxn modelId="{7D908338-4B17-4C7E-B727-5AD6C2143FE7}" type="presOf" srcId="{125ACD49-230E-4E03-909D-D0B34C8A49D7}" destId="{4EB35561-CCD8-4566-A06B-F0625407CC7A}" srcOrd="0" destOrd="0" presId="urn:microsoft.com/office/officeart/2016/7/layout/BasicLinearProcessNumbered"/>
    <dgm:cxn modelId="{5809553F-5B4C-49C5-8474-235C88E85969}" srcId="{125ACD49-230E-4E03-909D-D0B34C8A49D7}" destId="{5005B5DE-DFB1-464E-B79B-DE7B7C9E2D22}" srcOrd="3" destOrd="0" parTransId="{5F8D86E8-19E5-4BF7-9A41-524CAC413AE1}" sibTransId="{3C179E87-C9C9-4B0A-A3AD-3DD91F05F877}"/>
    <dgm:cxn modelId="{7B1E0260-36E9-41ED-885F-93E6FA3D0E8B}" type="presOf" srcId="{E485E57C-CE97-4FB7-ABE0-2C7F4D0ED5AB}" destId="{A38F886E-DB9D-45F6-8496-B4A3C2FE0CD6}" srcOrd="0" destOrd="0" presId="urn:microsoft.com/office/officeart/2016/7/layout/BasicLinearProcessNumbered"/>
    <dgm:cxn modelId="{EF8F3877-7863-48DA-BB83-A595CC34861B}" srcId="{125ACD49-230E-4E03-909D-D0B34C8A49D7}" destId="{E485E57C-CE97-4FB7-ABE0-2C7F4D0ED5AB}" srcOrd="0" destOrd="0" parTransId="{C0EE3CBA-5C8B-4113-83EA-B3A6A8039F3B}" sibTransId="{C6653FDD-406B-411E-B30D-E43B891AD556}"/>
    <dgm:cxn modelId="{4FE48658-AC92-453E-B936-7AAB4E9C3EA8}" type="presOf" srcId="{CC5F0337-BB2A-48DC-9552-3AFCBB31AB8A}" destId="{D091F42C-0E8E-4929-965E-262A6C20DA79}" srcOrd="0" destOrd="0" presId="urn:microsoft.com/office/officeart/2016/7/layout/BasicLinearProcessNumbered"/>
    <dgm:cxn modelId="{758FF782-9E0B-4551-A620-69A7A13EAC02}" type="presOf" srcId="{5005B5DE-DFB1-464E-B79B-DE7B7C9E2D22}" destId="{E75CB7A4-0526-4BDE-84DE-75202E5A1204}" srcOrd="0" destOrd="0" presId="urn:microsoft.com/office/officeart/2016/7/layout/BasicLinearProcessNumbered"/>
    <dgm:cxn modelId="{94FA5786-A714-4A75-AFB1-290DFD937EAA}" srcId="{125ACD49-230E-4E03-909D-D0B34C8A49D7}" destId="{6C38AECB-2A4C-414C-8CB6-FA6E13C56CD2}" srcOrd="4" destOrd="0" parTransId="{B960794D-EE52-4266-AA74-E8EB33A0227E}" sibTransId="{CC5F0337-BB2A-48DC-9552-3AFCBB31AB8A}"/>
    <dgm:cxn modelId="{53BEA994-D8A3-4D3C-9CBE-2E59E608CACD}" type="presOf" srcId="{3C179E87-C9C9-4B0A-A3AD-3DD91F05F877}" destId="{F721DBC6-7EC3-4010-9C14-B97AF461D9EB}" srcOrd="0" destOrd="0" presId="urn:microsoft.com/office/officeart/2016/7/layout/BasicLinearProcessNumbered"/>
    <dgm:cxn modelId="{A7FCC49F-004D-413F-89DB-0CCFF0182C56}" type="presOf" srcId="{4A866011-5E48-46E2-82EC-39309C9D89AA}" destId="{EAC089EC-23B3-46D9-BF40-820672FF3205}" srcOrd="1" destOrd="0" presId="urn:microsoft.com/office/officeart/2016/7/layout/BasicLinearProcessNumbered"/>
    <dgm:cxn modelId="{5B517CA7-538C-4891-85EA-F7FE2D2F2606}" type="presOf" srcId="{4A866011-5E48-46E2-82EC-39309C9D89AA}" destId="{838051B8-FC55-4C1D-AA59-8125E57FDAA9}" srcOrd="0" destOrd="0" presId="urn:microsoft.com/office/officeart/2016/7/layout/BasicLinearProcessNumbered"/>
    <dgm:cxn modelId="{8F63B4E8-CBD3-4BA2-B5FE-5BBBBB0BDE62}" srcId="{125ACD49-230E-4E03-909D-D0B34C8A49D7}" destId="{C94000F0-0BBD-4589-BAAB-953B8C5EA492}" srcOrd="2" destOrd="0" parTransId="{E613A5BA-EF1C-435C-991C-DE817C81DF72}" sibTransId="{0CA14FC6-5CD1-46C0-8DA7-8C9E93175D7F}"/>
    <dgm:cxn modelId="{77196DFE-DFAD-452D-B7D0-60C3DCF0E4F4}" type="presOf" srcId="{C94000F0-0BBD-4589-BAAB-953B8C5EA492}" destId="{484E38F7-B2DA-4B30-AB66-2DBACF942000}" srcOrd="1" destOrd="0" presId="urn:microsoft.com/office/officeart/2016/7/layout/BasicLinearProcessNumbered"/>
    <dgm:cxn modelId="{F615DCFE-16F0-4043-9EC7-1A1EEE05196E}" type="presOf" srcId="{F121646E-9E51-407B-988D-BF384C12F11E}" destId="{43506023-FAFA-42F4-B883-3D27BD109096}" srcOrd="0" destOrd="0" presId="urn:microsoft.com/office/officeart/2016/7/layout/BasicLinearProcessNumbered"/>
    <dgm:cxn modelId="{120F14D5-E69F-4796-AD5A-E2C996CD4576}" type="presParOf" srcId="{4EB35561-CCD8-4566-A06B-F0625407CC7A}" destId="{EDB4A9FC-16C9-463C-ADFE-E6654A2FDE61}" srcOrd="0" destOrd="0" presId="urn:microsoft.com/office/officeart/2016/7/layout/BasicLinearProcessNumbered"/>
    <dgm:cxn modelId="{02E87F83-4DB5-4552-A1AB-533CEEE81C40}" type="presParOf" srcId="{EDB4A9FC-16C9-463C-ADFE-E6654A2FDE61}" destId="{A38F886E-DB9D-45F6-8496-B4A3C2FE0CD6}" srcOrd="0" destOrd="0" presId="urn:microsoft.com/office/officeart/2016/7/layout/BasicLinearProcessNumbered"/>
    <dgm:cxn modelId="{E1887D32-36A3-4C22-8EA5-629A95A47626}" type="presParOf" srcId="{EDB4A9FC-16C9-463C-ADFE-E6654A2FDE61}" destId="{67F5BAFC-32DE-4688-BC81-FD745E215105}" srcOrd="1" destOrd="0" presId="urn:microsoft.com/office/officeart/2016/7/layout/BasicLinearProcessNumbered"/>
    <dgm:cxn modelId="{A1F3E1C6-66A5-4939-8CE2-EAA50EA068C1}" type="presParOf" srcId="{EDB4A9FC-16C9-463C-ADFE-E6654A2FDE61}" destId="{996180FE-9288-46B2-81FB-A7F28A54E022}" srcOrd="2" destOrd="0" presId="urn:microsoft.com/office/officeart/2016/7/layout/BasicLinearProcessNumbered"/>
    <dgm:cxn modelId="{631B2D41-704E-404C-8F73-5F229C5DB93C}" type="presParOf" srcId="{EDB4A9FC-16C9-463C-ADFE-E6654A2FDE61}" destId="{6B6C56CF-3B17-4F3A-ACF1-CACE0BC46E2B}" srcOrd="3" destOrd="0" presId="urn:microsoft.com/office/officeart/2016/7/layout/BasicLinearProcessNumbered"/>
    <dgm:cxn modelId="{5C4DD5E5-2695-46F3-A2FE-9BF4ED8C5557}" type="presParOf" srcId="{4EB35561-CCD8-4566-A06B-F0625407CC7A}" destId="{9215438B-9E6F-4C2C-B64B-9BFC68186E0D}" srcOrd="1" destOrd="0" presId="urn:microsoft.com/office/officeart/2016/7/layout/BasicLinearProcessNumbered"/>
    <dgm:cxn modelId="{AB116D60-27F9-4A25-AC85-30C7B900CC37}" type="presParOf" srcId="{4EB35561-CCD8-4566-A06B-F0625407CC7A}" destId="{C2D6C584-6088-48AC-B056-63F7761BE439}" srcOrd="2" destOrd="0" presId="urn:microsoft.com/office/officeart/2016/7/layout/BasicLinearProcessNumbered"/>
    <dgm:cxn modelId="{1A67ADBB-04A4-4FBD-8DCA-58A7D7D53C64}" type="presParOf" srcId="{C2D6C584-6088-48AC-B056-63F7761BE439}" destId="{838051B8-FC55-4C1D-AA59-8125E57FDAA9}" srcOrd="0" destOrd="0" presId="urn:microsoft.com/office/officeart/2016/7/layout/BasicLinearProcessNumbered"/>
    <dgm:cxn modelId="{4D68074C-D6C2-4BE3-A3EC-C01BC3ABC194}" type="presParOf" srcId="{C2D6C584-6088-48AC-B056-63F7761BE439}" destId="{43506023-FAFA-42F4-B883-3D27BD109096}" srcOrd="1" destOrd="0" presId="urn:microsoft.com/office/officeart/2016/7/layout/BasicLinearProcessNumbered"/>
    <dgm:cxn modelId="{BA6F00BB-0752-49FD-83C7-C066E631D18F}" type="presParOf" srcId="{C2D6C584-6088-48AC-B056-63F7761BE439}" destId="{5CDE807B-1029-49B9-81A4-82C37EFFA158}" srcOrd="2" destOrd="0" presId="urn:microsoft.com/office/officeart/2016/7/layout/BasicLinearProcessNumbered"/>
    <dgm:cxn modelId="{F49B33C5-64BF-42AB-9DE0-C43927EF409E}" type="presParOf" srcId="{C2D6C584-6088-48AC-B056-63F7761BE439}" destId="{EAC089EC-23B3-46D9-BF40-820672FF3205}" srcOrd="3" destOrd="0" presId="urn:microsoft.com/office/officeart/2016/7/layout/BasicLinearProcessNumbered"/>
    <dgm:cxn modelId="{C3DED542-7787-4BFE-8EB3-E8DC1079A1DE}" type="presParOf" srcId="{4EB35561-CCD8-4566-A06B-F0625407CC7A}" destId="{6FCA6CE4-ADD9-4760-AA92-BD13480370BE}" srcOrd="3" destOrd="0" presId="urn:microsoft.com/office/officeart/2016/7/layout/BasicLinearProcessNumbered"/>
    <dgm:cxn modelId="{3A4BEC6C-582B-461F-839D-F4042FA036C8}" type="presParOf" srcId="{4EB35561-CCD8-4566-A06B-F0625407CC7A}" destId="{456FB055-040C-4639-B05A-A7E8CAF4155F}" srcOrd="4" destOrd="0" presId="urn:microsoft.com/office/officeart/2016/7/layout/BasicLinearProcessNumbered"/>
    <dgm:cxn modelId="{90AFBC3F-CC9C-4A75-8CDE-0867E373D7F3}" type="presParOf" srcId="{456FB055-040C-4639-B05A-A7E8CAF4155F}" destId="{7B2EFFF6-33FB-4594-91E3-DF335EF8FB73}" srcOrd="0" destOrd="0" presId="urn:microsoft.com/office/officeart/2016/7/layout/BasicLinearProcessNumbered"/>
    <dgm:cxn modelId="{EBE9EA79-5542-450F-AFB3-749C607A7659}" type="presParOf" srcId="{456FB055-040C-4639-B05A-A7E8CAF4155F}" destId="{39E288E9-FA2C-4DEE-A281-92CC4AB849DB}" srcOrd="1" destOrd="0" presId="urn:microsoft.com/office/officeart/2016/7/layout/BasicLinearProcessNumbered"/>
    <dgm:cxn modelId="{B95CFEB7-E3B7-4258-A5A3-94C49E520F9F}" type="presParOf" srcId="{456FB055-040C-4639-B05A-A7E8CAF4155F}" destId="{BCC57CB0-82A3-478C-A3A2-A0DB2B3F885A}" srcOrd="2" destOrd="0" presId="urn:microsoft.com/office/officeart/2016/7/layout/BasicLinearProcessNumbered"/>
    <dgm:cxn modelId="{CCF3E4F9-6561-4726-8D34-D2222AB201A0}" type="presParOf" srcId="{456FB055-040C-4639-B05A-A7E8CAF4155F}" destId="{484E38F7-B2DA-4B30-AB66-2DBACF942000}" srcOrd="3" destOrd="0" presId="urn:microsoft.com/office/officeart/2016/7/layout/BasicLinearProcessNumbered"/>
    <dgm:cxn modelId="{A3BAAC7C-8217-4763-810B-DE754E9FAC9B}" type="presParOf" srcId="{4EB35561-CCD8-4566-A06B-F0625407CC7A}" destId="{47A00D7B-E940-4227-B793-22FAA7B255B9}" srcOrd="5" destOrd="0" presId="urn:microsoft.com/office/officeart/2016/7/layout/BasicLinearProcessNumbered"/>
    <dgm:cxn modelId="{27711611-DFBF-494A-ACCD-97CD09A20605}" type="presParOf" srcId="{4EB35561-CCD8-4566-A06B-F0625407CC7A}" destId="{AE40A2CF-F31D-4428-B0A9-57E0D174AEE1}" srcOrd="6" destOrd="0" presId="urn:microsoft.com/office/officeart/2016/7/layout/BasicLinearProcessNumbered"/>
    <dgm:cxn modelId="{1C6D8A5D-7460-4387-B901-A43F02E3A915}" type="presParOf" srcId="{AE40A2CF-F31D-4428-B0A9-57E0D174AEE1}" destId="{E75CB7A4-0526-4BDE-84DE-75202E5A1204}" srcOrd="0" destOrd="0" presId="urn:microsoft.com/office/officeart/2016/7/layout/BasicLinearProcessNumbered"/>
    <dgm:cxn modelId="{BE02B8AC-C291-4883-9AD4-962B7DCA6F16}" type="presParOf" srcId="{AE40A2CF-F31D-4428-B0A9-57E0D174AEE1}" destId="{F721DBC6-7EC3-4010-9C14-B97AF461D9EB}" srcOrd="1" destOrd="0" presId="urn:microsoft.com/office/officeart/2016/7/layout/BasicLinearProcessNumbered"/>
    <dgm:cxn modelId="{D0B36ADE-6C4A-4ADA-BF8D-4F9322ADE701}" type="presParOf" srcId="{AE40A2CF-F31D-4428-B0A9-57E0D174AEE1}" destId="{952F5655-8627-47BD-874E-B84A2DC6941E}" srcOrd="2" destOrd="0" presId="urn:microsoft.com/office/officeart/2016/7/layout/BasicLinearProcessNumbered"/>
    <dgm:cxn modelId="{C9B60098-8F61-42CC-BDB7-FA79520E088C}" type="presParOf" srcId="{AE40A2CF-F31D-4428-B0A9-57E0D174AEE1}" destId="{2FCA0269-3D2F-43EA-8BEF-1C10080D31AE}" srcOrd="3" destOrd="0" presId="urn:microsoft.com/office/officeart/2016/7/layout/BasicLinearProcessNumbered"/>
    <dgm:cxn modelId="{F345A84E-F2AE-4B27-88D9-EA8EEDD50028}" type="presParOf" srcId="{4EB35561-CCD8-4566-A06B-F0625407CC7A}" destId="{1D62AE5F-ADE0-47F0-94F3-F251E5E3D61A}" srcOrd="7" destOrd="0" presId="urn:microsoft.com/office/officeart/2016/7/layout/BasicLinearProcessNumbered"/>
    <dgm:cxn modelId="{8B20CD0A-781C-40D1-8E36-749216F0B74A}" type="presParOf" srcId="{4EB35561-CCD8-4566-A06B-F0625407CC7A}" destId="{6C5042B7-DE1F-413B-97B4-7392210DD5BA}" srcOrd="8" destOrd="0" presId="urn:microsoft.com/office/officeart/2016/7/layout/BasicLinearProcessNumbered"/>
    <dgm:cxn modelId="{A9653189-3847-4754-BEA0-7E81FB2E8F37}" type="presParOf" srcId="{6C5042B7-DE1F-413B-97B4-7392210DD5BA}" destId="{AEB0AC78-6849-4CDF-A521-92E45C3641B2}" srcOrd="0" destOrd="0" presId="urn:microsoft.com/office/officeart/2016/7/layout/BasicLinearProcessNumbered"/>
    <dgm:cxn modelId="{090A9842-284B-4B75-A560-0AABF19676A8}" type="presParOf" srcId="{6C5042B7-DE1F-413B-97B4-7392210DD5BA}" destId="{D091F42C-0E8E-4929-965E-262A6C20DA79}" srcOrd="1" destOrd="0" presId="urn:microsoft.com/office/officeart/2016/7/layout/BasicLinearProcessNumbered"/>
    <dgm:cxn modelId="{5A128361-AF16-4282-B113-17F180A98580}" type="presParOf" srcId="{6C5042B7-DE1F-413B-97B4-7392210DD5BA}" destId="{DF5AEAAD-0219-4973-877A-41FFB43F555A}" srcOrd="2" destOrd="0" presId="urn:microsoft.com/office/officeart/2016/7/layout/BasicLinearProcessNumbered"/>
    <dgm:cxn modelId="{5E8BEC11-F142-47DA-BAAC-0F5006C5E849}" type="presParOf" srcId="{6C5042B7-DE1F-413B-97B4-7392210DD5BA}" destId="{EDA5194C-0ECE-401B-ABC8-623A3303CB81}" srcOrd="3" destOrd="0" presId="urn:microsoft.com/office/officeart/2016/7/layout/BasicLinear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941FFB6-946D-40E1-99EA-C3B34D3F10DD}" type="doc">
      <dgm:prSet loTypeId="urn:microsoft.com/office/officeart/2005/8/layout/hChevron3" loCatId="process" qsTypeId="urn:microsoft.com/office/officeart/2005/8/quickstyle/simple1" qsCatId="simple" csTypeId="urn:microsoft.com/office/officeart/2005/8/colors/accent2_2" csCatId="accent2"/>
      <dgm:spPr/>
      <dgm:t>
        <a:bodyPr/>
        <a:lstStyle/>
        <a:p>
          <a:endParaRPr lang="en-US"/>
        </a:p>
      </dgm:t>
    </dgm:pt>
    <dgm:pt modelId="{B9E6A8C7-79EC-4C40-BA21-BBAEC0CE33F8}">
      <dgm:prSet/>
      <dgm:spPr/>
      <dgm:t>
        <a:bodyPr/>
        <a:lstStyle/>
        <a:p>
          <a:r>
            <a:rPr lang="en-US" dirty="0"/>
            <a:t>Context: We are attempting to mimic the behavior of central authority by masking SSN information of the customer. Here, we have 2 merchants who interact with each other to exchange data.</a:t>
          </a:r>
        </a:p>
      </dgm:t>
    </dgm:pt>
    <dgm:pt modelId="{F1958722-5F6E-4DBD-A9E0-BB1E362F086F}" type="parTrans" cxnId="{4EE8DB59-FBA5-4368-99EA-0D9D92651A02}">
      <dgm:prSet/>
      <dgm:spPr/>
      <dgm:t>
        <a:bodyPr/>
        <a:lstStyle/>
        <a:p>
          <a:endParaRPr lang="en-US"/>
        </a:p>
      </dgm:t>
    </dgm:pt>
    <dgm:pt modelId="{63C74BD1-5F0C-4363-80BD-FFCDC33DF95A}" type="sibTrans" cxnId="{4EE8DB59-FBA5-4368-99EA-0D9D92651A02}">
      <dgm:prSet/>
      <dgm:spPr/>
      <dgm:t>
        <a:bodyPr/>
        <a:lstStyle/>
        <a:p>
          <a:endParaRPr lang="en-US"/>
        </a:p>
      </dgm:t>
    </dgm:pt>
    <dgm:pt modelId="{B019695E-F022-4554-88C9-69D181D5C603}">
      <dgm:prSet/>
      <dgm:spPr/>
      <dgm:t>
        <a:bodyPr/>
        <a:lstStyle/>
        <a:p>
          <a:r>
            <a:rPr lang="en-US"/>
            <a:t>How is it achieved?</a:t>
          </a:r>
        </a:p>
      </dgm:t>
    </dgm:pt>
    <dgm:pt modelId="{ED14D57B-0714-4997-BA3B-3FDB263AAB29}" type="parTrans" cxnId="{27D6EA90-03BC-4163-A7D2-56B20D6BF574}">
      <dgm:prSet/>
      <dgm:spPr/>
      <dgm:t>
        <a:bodyPr/>
        <a:lstStyle/>
        <a:p>
          <a:endParaRPr lang="en-US"/>
        </a:p>
      </dgm:t>
    </dgm:pt>
    <dgm:pt modelId="{12DFBD11-D8BE-4914-9061-3039449F3FB2}" type="sibTrans" cxnId="{27D6EA90-03BC-4163-A7D2-56B20D6BF574}">
      <dgm:prSet/>
      <dgm:spPr/>
      <dgm:t>
        <a:bodyPr/>
        <a:lstStyle/>
        <a:p>
          <a:endParaRPr lang="en-US"/>
        </a:p>
      </dgm:t>
    </dgm:pt>
    <dgm:pt modelId="{6F86A78C-041A-4F06-85A7-17421DDA1F4B}">
      <dgm:prSet/>
      <dgm:spPr/>
      <dgm:t>
        <a:bodyPr/>
        <a:lstStyle/>
        <a:p>
          <a:r>
            <a:rPr lang="en-US" dirty="0"/>
            <a:t>Spring boot application which provides CA functionality as a service via REST APIs.</a:t>
          </a:r>
        </a:p>
      </dgm:t>
    </dgm:pt>
    <dgm:pt modelId="{0638DB66-0B3F-4BEE-B08D-BB3B8002EEF7}" type="parTrans" cxnId="{B6D1751F-407A-4B58-9BCE-F5A496774CAF}">
      <dgm:prSet/>
      <dgm:spPr/>
      <dgm:t>
        <a:bodyPr/>
        <a:lstStyle/>
        <a:p>
          <a:endParaRPr lang="en-US"/>
        </a:p>
      </dgm:t>
    </dgm:pt>
    <dgm:pt modelId="{492F5E04-84FC-452A-8D4F-E66A98B4A709}" type="sibTrans" cxnId="{B6D1751F-407A-4B58-9BCE-F5A496774CAF}">
      <dgm:prSet/>
      <dgm:spPr/>
      <dgm:t>
        <a:bodyPr/>
        <a:lstStyle/>
        <a:p>
          <a:endParaRPr lang="en-US"/>
        </a:p>
      </dgm:t>
    </dgm:pt>
    <dgm:pt modelId="{710C322D-B66D-41D1-9DF9-FCD54CE616B3}">
      <dgm:prSet/>
      <dgm:spPr/>
      <dgm:t>
        <a:bodyPr/>
        <a:lstStyle/>
        <a:p>
          <a:r>
            <a:rPr lang="en-US"/>
            <a:t>Mongo is used as the datastore for storing CA data.</a:t>
          </a:r>
        </a:p>
      </dgm:t>
    </dgm:pt>
    <dgm:pt modelId="{617E1DB3-AD87-4B64-BB98-66F26D25DE46}" type="parTrans" cxnId="{F63C4D7C-1F19-4492-AE25-25F010CC7CB5}">
      <dgm:prSet/>
      <dgm:spPr/>
      <dgm:t>
        <a:bodyPr/>
        <a:lstStyle/>
        <a:p>
          <a:endParaRPr lang="en-US"/>
        </a:p>
      </dgm:t>
    </dgm:pt>
    <dgm:pt modelId="{018EA92A-2C8C-4191-BB9B-0F324A1BD926}" type="sibTrans" cxnId="{F63C4D7C-1F19-4492-AE25-25F010CC7CB5}">
      <dgm:prSet/>
      <dgm:spPr/>
      <dgm:t>
        <a:bodyPr/>
        <a:lstStyle/>
        <a:p>
          <a:endParaRPr lang="en-US"/>
        </a:p>
      </dgm:t>
    </dgm:pt>
    <dgm:pt modelId="{219E36FE-A7C6-4D9B-B32E-69F51F195F9F}">
      <dgm:prSet/>
      <dgm:spPr/>
      <dgm:t>
        <a:bodyPr/>
        <a:lstStyle/>
        <a:p>
          <a:r>
            <a:rPr lang="en-US"/>
            <a:t>AngularJS is used to create the UI interface.</a:t>
          </a:r>
        </a:p>
      </dgm:t>
    </dgm:pt>
    <dgm:pt modelId="{8D525DF5-F949-430E-8C27-E788089CA5BF}" type="parTrans" cxnId="{EEAF523D-2561-4377-B17A-F34B5F4DD1CB}">
      <dgm:prSet/>
      <dgm:spPr/>
      <dgm:t>
        <a:bodyPr/>
        <a:lstStyle/>
        <a:p>
          <a:endParaRPr lang="en-US"/>
        </a:p>
      </dgm:t>
    </dgm:pt>
    <dgm:pt modelId="{91B561C3-AED3-45A0-9BAC-B0A6654254FB}" type="sibTrans" cxnId="{EEAF523D-2561-4377-B17A-F34B5F4DD1CB}">
      <dgm:prSet/>
      <dgm:spPr/>
      <dgm:t>
        <a:bodyPr/>
        <a:lstStyle/>
        <a:p>
          <a:endParaRPr lang="en-US"/>
        </a:p>
      </dgm:t>
    </dgm:pt>
    <dgm:pt modelId="{65F6D441-2005-47FB-B35F-AD74986A39AC}">
      <dgm:prSet/>
      <dgm:spPr/>
      <dgm:t>
        <a:bodyPr/>
        <a:lstStyle/>
        <a:p>
          <a:r>
            <a:rPr lang="en-US"/>
            <a:t>NOTE: THIS IMPLEMENTATION IS FOR THE PURPOSE OF “PROOF OF CONCEPT” ONLY.</a:t>
          </a:r>
        </a:p>
      </dgm:t>
    </dgm:pt>
    <dgm:pt modelId="{B9F4F7B4-EE2F-4691-A932-8D3D25677596}" type="parTrans" cxnId="{8EDD92DC-8884-4478-8C6D-BA5DB4482147}">
      <dgm:prSet/>
      <dgm:spPr/>
      <dgm:t>
        <a:bodyPr/>
        <a:lstStyle/>
        <a:p>
          <a:endParaRPr lang="en-US"/>
        </a:p>
      </dgm:t>
    </dgm:pt>
    <dgm:pt modelId="{C8C36A2C-DC97-4F50-AF53-90466AB6ECC6}" type="sibTrans" cxnId="{8EDD92DC-8884-4478-8C6D-BA5DB4482147}">
      <dgm:prSet/>
      <dgm:spPr/>
      <dgm:t>
        <a:bodyPr/>
        <a:lstStyle/>
        <a:p>
          <a:endParaRPr lang="en-US"/>
        </a:p>
      </dgm:t>
    </dgm:pt>
    <dgm:pt modelId="{DDD244A0-C42C-474C-B64D-BCD4FD2E40E8}" type="pres">
      <dgm:prSet presAssocID="{A941FFB6-946D-40E1-99EA-C3B34D3F10DD}" presName="Name0" presStyleCnt="0">
        <dgm:presLayoutVars>
          <dgm:dir/>
          <dgm:resizeHandles val="exact"/>
        </dgm:presLayoutVars>
      </dgm:prSet>
      <dgm:spPr/>
    </dgm:pt>
    <dgm:pt modelId="{0EA7A032-9C58-446F-AA97-E2851BD845CE}" type="pres">
      <dgm:prSet presAssocID="{B9E6A8C7-79EC-4C40-BA21-BBAEC0CE33F8}" presName="parAndChTx" presStyleLbl="node1" presStyleIdx="0" presStyleCnt="3">
        <dgm:presLayoutVars>
          <dgm:bulletEnabled val="1"/>
        </dgm:presLayoutVars>
      </dgm:prSet>
      <dgm:spPr/>
    </dgm:pt>
    <dgm:pt modelId="{6392211C-F128-449F-BEB0-B8EB82D926CC}" type="pres">
      <dgm:prSet presAssocID="{63C74BD1-5F0C-4363-80BD-FFCDC33DF95A}" presName="parAndChSpace" presStyleCnt="0"/>
      <dgm:spPr/>
    </dgm:pt>
    <dgm:pt modelId="{0BC37AB6-4C48-43AD-A7F8-C74C84F172B9}" type="pres">
      <dgm:prSet presAssocID="{B019695E-F022-4554-88C9-69D181D5C603}" presName="parAndChTx" presStyleLbl="node1" presStyleIdx="1" presStyleCnt="3">
        <dgm:presLayoutVars>
          <dgm:bulletEnabled val="1"/>
        </dgm:presLayoutVars>
      </dgm:prSet>
      <dgm:spPr/>
    </dgm:pt>
    <dgm:pt modelId="{603CED31-8019-42FC-827E-B489D1B4D609}" type="pres">
      <dgm:prSet presAssocID="{12DFBD11-D8BE-4914-9061-3039449F3FB2}" presName="parAndChSpace" presStyleCnt="0"/>
      <dgm:spPr/>
    </dgm:pt>
    <dgm:pt modelId="{2AD4F622-5C26-436F-A012-F7102FCCCAB3}" type="pres">
      <dgm:prSet presAssocID="{65F6D441-2005-47FB-B35F-AD74986A39AC}" presName="parAndChTx" presStyleLbl="node1" presStyleIdx="2" presStyleCnt="3">
        <dgm:presLayoutVars>
          <dgm:bulletEnabled val="1"/>
        </dgm:presLayoutVars>
      </dgm:prSet>
      <dgm:spPr/>
    </dgm:pt>
  </dgm:ptLst>
  <dgm:cxnLst>
    <dgm:cxn modelId="{1C0D6D13-88A1-4CF4-A9D3-93060EBE9C71}" type="presOf" srcId="{710C322D-B66D-41D1-9DF9-FCD54CE616B3}" destId="{0BC37AB6-4C48-43AD-A7F8-C74C84F172B9}" srcOrd="0" destOrd="2" presId="urn:microsoft.com/office/officeart/2005/8/layout/hChevron3"/>
    <dgm:cxn modelId="{2B1A5B1F-85A4-4141-AEB0-AB09D53E48F1}" type="presOf" srcId="{B9E6A8C7-79EC-4C40-BA21-BBAEC0CE33F8}" destId="{0EA7A032-9C58-446F-AA97-E2851BD845CE}" srcOrd="0" destOrd="0" presId="urn:microsoft.com/office/officeart/2005/8/layout/hChevron3"/>
    <dgm:cxn modelId="{B6D1751F-407A-4B58-9BCE-F5A496774CAF}" srcId="{B019695E-F022-4554-88C9-69D181D5C603}" destId="{6F86A78C-041A-4F06-85A7-17421DDA1F4B}" srcOrd="0" destOrd="0" parTransId="{0638DB66-0B3F-4BEE-B08D-BB3B8002EEF7}" sibTransId="{492F5E04-84FC-452A-8D4F-E66A98B4A709}"/>
    <dgm:cxn modelId="{EEAF523D-2561-4377-B17A-F34B5F4DD1CB}" srcId="{B019695E-F022-4554-88C9-69D181D5C603}" destId="{219E36FE-A7C6-4D9B-B32E-69F51F195F9F}" srcOrd="2" destOrd="0" parTransId="{8D525DF5-F949-430E-8C27-E788089CA5BF}" sibTransId="{91B561C3-AED3-45A0-9BAC-B0A6654254FB}"/>
    <dgm:cxn modelId="{4EE8DB59-FBA5-4368-99EA-0D9D92651A02}" srcId="{A941FFB6-946D-40E1-99EA-C3B34D3F10DD}" destId="{B9E6A8C7-79EC-4C40-BA21-BBAEC0CE33F8}" srcOrd="0" destOrd="0" parTransId="{F1958722-5F6E-4DBD-A9E0-BB1E362F086F}" sibTransId="{63C74BD1-5F0C-4363-80BD-FFCDC33DF95A}"/>
    <dgm:cxn modelId="{F63C4D7C-1F19-4492-AE25-25F010CC7CB5}" srcId="{B019695E-F022-4554-88C9-69D181D5C603}" destId="{710C322D-B66D-41D1-9DF9-FCD54CE616B3}" srcOrd="1" destOrd="0" parTransId="{617E1DB3-AD87-4B64-BB98-66F26D25DE46}" sibTransId="{018EA92A-2C8C-4191-BB9B-0F324A1BD926}"/>
    <dgm:cxn modelId="{84D8058D-1FC2-4E45-9926-FDC1B3C4D71E}" type="presOf" srcId="{65F6D441-2005-47FB-B35F-AD74986A39AC}" destId="{2AD4F622-5C26-436F-A012-F7102FCCCAB3}" srcOrd="0" destOrd="0" presId="urn:microsoft.com/office/officeart/2005/8/layout/hChevron3"/>
    <dgm:cxn modelId="{27D6EA90-03BC-4163-A7D2-56B20D6BF574}" srcId="{A941FFB6-946D-40E1-99EA-C3B34D3F10DD}" destId="{B019695E-F022-4554-88C9-69D181D5C603}" srcOrd="1" destOrd="0" parTransId="{ED14D57B-0714-4997-BA3B-3FDB263AAB29}" sibTransId="{12DFBD11-D8BE-4914-9061-3039449F3FB2}"/>
    <dgm:cxn modelId="{AC7C8B91-AB69-47A9-AB84-274B7325B3D1}" type="presOf" srcId="{A941FFB6-946D-40E1-99EA-C3B34D3F10DD}" destId="{DDD244A0-C42C-474C-B64D-BCD4FD2E40E8}" srcOrd="0" destOrd="0" presId="urn:microsoft.com/office/officeart/2005/8/layout/hChevron3"/>
    <dgm:cxn modelId="{DC9FFBCD-37C5-465D-B972-06F1493C19B0}" type="presOf" srcId="{6F86A78C-041A-4F06-85A7-17421DDA1F4B}" destId="{0BC37AB6-4C48-43AD-A7F8-C74C84F172B9}" srcOrd="0" destOrd="1" presId="urn:microsoft.com/office/officeart/2005/8/layout/hChevron3"/>
    <dgm:cxn modelId="{8EDD92DC-8884-4478-8C6D-BA5DB4482147}" srcId="{A941FFB6-946D-40E1-99EA-C3B34D3F10DD}" destId="{65F6D441-2005-47FB-B35F-AD74986A39AC}" srcOrd="2" destOrd="0" parTransId="{B9F4F7B4-EE2F-4691-A932-8D3D25677596}" sibTransId="{C8C36A2C-DC97-4F50-AF53-90466AB6ECC6}"/>
    <dgm:cxn modelId="{EEF499E8-2227-4EC8-A39F-8ABC192D3032}" type="presOf" srcId="{219E36FE-A7C6-4D9B-B32E-69F51F195F9F}" destId="{0BC37AB6-4C48-43AD-A7F8-C74C84F172B9}" srcOrd="0" destOrd="3" presId="urn:microsoft.com/office/officeart/2005/8/layout/hChevron3"/>
    <dgm:cxn modelId="{4B84CCEE-1FD4-4CC0-9E82-B162C785A17D}" type="presOf" srcId="{B019695E-F022-4554-88C9-69D181D5C603}" destId="{0BC37AB6-4C48-43AD-A7F8-C74C84F172B9}" srcOrd="0" destOrd="0" presId="urn:microsoft.com/office/officeart/2005/8/layout/hChevron3"/>
    <dgm:cxn modelId="{E1869697-C18A-4F68-B39A-24FB1DD1CE8A}" type="presParOf" srcId="{DDD244A0-C42C-474C-B64D-BCD4FD2E40E8}" destId="{0EA7A032-9C58-446F-AA97-E2851BD845CE}" srcOrd="0" destOrd="0" presId="urn:microsoft.com/office/officeart/2005/8/layout/hChevron3"/>
    <dgm:cxn modelId="{61A49C38-19F1-4737-8079-11BD90369B14}" type="presParOf" srcId="{DDD244A0-C42C-474C-B64D-BCD4FD2E40E8}" destId="{6392211C-F128-449F-BEB0-B8EB82D926CC}" srcOrd="1" destOrd="0" presId="urn:microsoft.com/office/officeart/2005/8/layout/hChevron3"/>
    <dgm:cxn modelId="{1E012C41-5A6C-4A17-9282-81F71ED959CC}" type="presParOf" srcId="{DDD244A0-C42C-474C-B64D-BCD4FD2E40E8}" destId="{0BC37AB6-4C48-43AD-A7F8-C74C84F172B9}" srcOrd="2" destOrd="0" presId="urn:microsoft.com/office/officeart/2005/8/layout/hChevron3"/>
    <dgm:cxn modelId="{2CE2F9A1-484E-4F4E-AA36-62048FD1675F}" type="presParOf" srcId="{DDD244A0-C42C-474C-B64D-BCD4FD2E40E8}" destId="{603CED31-8019-42FC-827E-B489D1B4D609}" srcOrd="3" destOrd="0" presId="urn:microsoft.com/office/officeart/2005/8/layout/hChevron3"/>
    <dgm:cxn modelId="{D0DB3AE3-7726-497C-BC3E-632206A1B4BB}" type="presParOf" srcId="{DDD244A0-C42C-474C-B64D-BCD4FD2E40E8}" destId="{2AD4F622-5C26-436F-A012-F7102FCCCAB3}" srcOrd="4" destOrd="0" presId="urn:microsoft.com/office/officeart/2005/8/layout/hChevro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0D9DD3C-E45E-42E5-93B1-E1AA06C8A054}" type="doc">
      <dgm:prSet loTypeId="urn:microsoft.com/office/officeart/2016/7/layout/BasicLinearProcessNumbered" loCatId="process" qsTypeId="urn:microsoft.com/office/officeart/2005/8/quickstyle/simple3" qsCatId="simple" csTypeId="urn:microsoft.com/office/officeart/2005/8/colors/accent6_3" csCatId="accent6"/>
      <dgm:spPr/>
      <dgm:t>
        <a:bodyPr/>
        <a:lstStyle/>
        <a:p>
          <a:endParaRPr lang="en-US"/>
        </a:p>
      </dgm:t>
    </dgm:pt>
    <dgm:pt modelId="{082E7489-9334-4F2D-B557-A9448F0EB876}">
      <dgm:prSet/>
      <dgm:spPr/>
      <dgm:t>
        <a:bodyPr/>
        <a:lstStyle/>
        <a:p>
          <a:r>
            <a:rPr lang="en-US"/>
            <a:t>Use a secure secret storage system such as Hashicorp Vault to store Central Authority data.</a:t>
          </a:r>
        </a:p>
      </dgm:t>
    </dgm:pt>
    <dgm:pt modelId="{B2F6C8AB-E8EC-4152-9F02-7F36A44597D1}" type="parTrans" cxnId="{92C2F536-E82F-48AF-B0AC-4DDA51674F86}">
      <dgm:prSet/>
      <dgm:spPr/>
      <dgm:t>
        <a:bodyPr/>
        <a:lstStyle/>
        <a:p>
          <a:endParaRPr lang="en-US"/>
        </a:p>
      </dgm:t>
    </dgm:pt>
    <dgm:pt modelId="{ADAE181D-D7CD-4176-8DB1-7E637F0376DA}" type="sibTrans" cxnId="{92C2F536-E82F-48AF-B0AC-4DDA51674F86}">
      <dgm:prSet phldrT="1" phldr="0"/>
      <dgm:spPr/>
      <dgm:t>
        <a:bodyPr/>
        <a:lstStyle/>
        <a:p>
          <a:r>
            <a:rPr lang="en-US"/>
            <a:t>1</a:t>
          </a:r>
        </a:p>
      </dgm:t>
    </dgm:pt>
    <dgm:pt modelId="{E38D012B-A024-4CE5-A0C6-5D351CB78634}">
      <dgm:prSet/>
      <dgm:spPr/>
      <dgm:t>
        <a:bodyPr/>
        <a:lstStyle/>
        <a:p>
          <a:r>
            <a:rPr lang="en-US"/>
            <a:t>Use SSL certificates to identify merchants. </a:t>
          </a:r>
        </a:p>
      </dgm:t>
    </dgm:pt>
    <dgm:pt modelId="{F4305873-13F2-4F1D-9664-6FB662EC2A8E}" type="parTrans" cxnId="{56F2E871-4005-4B95-AC5B-ADBE8D71CC69}">
      <dgm:prSet/>
      <dgm:spPr/>
      <dgm:t>
        <a:bodyPr/>
        <a:lstStyle/>
        <a:p>
          <a:endParaRPr lang="en-US"/>
        </a:p>
      </dgm:t>
    </dgm:pt>
    <dgm:pt modelId="{F6419549-D408-4037-AA5D-24E8D2441899}" type="sibTrans" cxnId="{56F2E871-4005-4B95-AC5B-ADBE8D71CC69}">
      <dgm:prSet phldrT="2" phldr="0"/>
      <dgm:spPr/>
      <dgm:t>
        <a:bodyPr/>
        <a:lstStyle/>
        <a:p>
          <a:r>
            <a:rPr lang="en-US"/>
            <a:t>2</a:t>
          </a:r>
        </a:p>
      </dgm:t>
    </dgm:pt>
    <dgm:pt modelId="{E0F4930A-A535-47B9-BABB-B6FBA5A90079}">
      <dgm:prSet/>
      <dgm:spPr/>
      <dgm:t>
        <a:bodyPr/>
        <a:lstStyle/>
        <a:p>
          <a:r>
            <a:rPr lang="en-US"/>
            <a:t>Use RSA public keys to identify customers.</a:t>
          </a:r>
        </a:p>
      </dgm:t>
    </dgm:pt>
    <dgm:pt modelId="{024B7689-87E4-4898-AA0A-7FD6F9FD1513}" type="parTrans" cxnId="{4F29F4E5-CB59-493A-9938-34C2ABBDD3B9}">
      <dgm:prSet/>
      <dgm:spPr/>
      <dgm:t>
        <a:bodyPr/>
        <a:lstStyle/>
        <a:p>
          <a:endParaRPr lang="en-US"/>
        </a:p>
      </dgm:t>
    </dgm:pt>
    <dgm:pt modelId="{C1091E0A-69CE-4D0F-93B9-52EFBD83E9E0}" type="sibTrans" cxnId="{4F29F4E5-CB59-493A-9938-34C2ABBDD3B9}">
      <dgm:prSet phldrT="3" phldr="0"/>
      <dgm:spPr/>
      <dgm:t>
        <a:bodyPr/>
        <a:lstStyle/>
        <a:p>
          <a:r>
            <a:rPr lang="en-US"/>
            <a:t>3</a:t>
          </a:r>
        </a:p>
      </dgm:t>
    </dgm:pt>
    <dgm:pt modelId="{4ADDF04F-2A46-4E6C-9F7B-812A73073651}">
      <dgm:prSet/>
      <dgm:spPr/>
      <dgm:t>
        <a:bodyPr/>
        <a:lstStyle/>
        <a:p>
          <a:r>
            <a:rPr lang="en-US"/>
            <a:t>Provide token based API access to CA service.</a:t>
          </a:r>
        </a:p>
      </dgm:t>
    </dgm:pt>
    <dgm:pt modelId="{14514D3E-00A1-4BB8-94C1-BD3E8EBD7FA0}" type="parTrans" cxnId="{9FCBF0A9-E3F7-41AA-AE07-BCBDFDAA6FDD}">
      <dgm:prSet/>
      <dgm:spPr/>
      <dgm:t>
        <a:bodyPr/>
        <a:lstStyle/>
        <a:p>
          <a:endParaRPr lang="en-US"/>
        </a:p>
      </dgm:t>
    </dgm:pt>
    <dgm:pt modelId="{67E08372-7538-4AD0-859E-BCB2C597F7B1}" type="sibTrans" cxnId="{9FCBF0A9-E3F7-41AA-AE07-BCBDFDAA6FDD}">
      <dgm:prSet phldrT="4" phldr="0"/>
      <dgm:spPr/>
      <dgm:t>
        <a:bodyPr/>
        <a:lstStyle/>
        <a:p>
          <a:r>
            <a:rPr lang="en-US"/>
            <a:t>4</a:t>
          </a:r>
        </a:p>
      </dgm:t>
    </dgm:pt>
    <dgm:pt modelId="{0A478CF4-9B6E-4175-86BD-CE752D150652}" type="pres">
      <dgm:prSet presAssocID="{D0D9DD3C-E45E-42E5-93B1-E1AA06C8A054}" presName="Name0" presStyleCnt="0">
        <dgm:presLayoutVars>
          <dgm:animLvl val="lvl"/>
          <dgm:resizeHandles val="exact"/>
        </dgm:presLayoutVars>
      </dgm:prSet>
      <dgm:spPr/>
    </dgm:pt>
    <dgm:pt modelId="{365CB315-F05C-46E0-B99A-32870DE36A15}" type="pres">
      <dgm:prSet presAssocID="{082E7489-9334-4F2D-B557-A9448F0EB876}" presName="compositeNode" presStyleCnt="0">
        <dgm:presLayoutVars>
          <dgm:bulletEnabled val="1"/>
        </dgm:presLayoutVars>
      </dgm:prSet>
      <dgm:spPr/>
    </dgm:pt>
    <dgm:pt modelId="{66070EA8-655F-4D00-99D5-2173AD58BCAC}" type="pres">
      <dgm:prSet presAssocID="{082E7489-9334-4F2D-B557-A9448F0EB876}" presName="bgRect" presStyleLbl="bgAccFollowNode1" presStyleIdx="0" presStyleCnt="4"/>
      <dgm:spPr/>
    </dgm:pt>
    <dgm:pt modelId="{0A782650-FEFF-4839-A153-D5543411EDAA}" type="pres">
      <dgm:prSet presAssocID="{ADAE181D-D7CD-4176-8DB1-7E637F0376DA}" presName="sibTransNodeCircle" presStyleLbl="alignNode1" presStyleIdx="0" presStyleCnt="8">
        <dgm:presLayoutVars>
          <dgm:chMax val="0"/>
          <dgm:bulletEnabled/>
        </dgm:presLayoutVars>
      </dgm:prSet>
      <dgm:spPr/>
    </dgm:pt>
    <dgm:pt modelId="{56DAB308-59E2-4EE1-8FC3-DE38DA860A3A}" type="pres">
      <dgm:prSet presAssocID="{082E7489-9334-4F2D-B557-A9448F0EB876}" presName="bottomLine" presStyleLbl="alignNode1" presStyleIdx="1" presStyleCnt="8">
        <dgm:presLayoutVars/>
      </dgm:prSet>
      <dgm:spPr/>
    </dgm:pt>
    <dgm:pt modelId="{29E427DF-7405-47BB-A36D-6CDFA9096A83}" type="pres">
      <dgm:prSet presAssocID="{082E7489-9334-4F2D-B557-A9448F0EB876}" presName="nodeText" presStyleLbl="bgAccFollowNode1" presStyleIdx="0" presStyleCnt="4">
        <dgm:presLayoutVars>
          <dgm:bulletEnabled val="1"/>
        </dgm:presLayoutVars>
      </dgm:prSet>
      <dgm:spPr/>
    </dgm:pt>
    <dgm:pt modelId="{8FE73B53-DEFC-401D-99FF-42C3FD8B326C}" type="pres">
      <dgm:prSet presAssocID="{ADAE181D-D7CD-4176-8DB1-7E637F0376DA}" presName="sibTrans" presStyleCnt="0"/>
      <dgm:spPr/>
    </dgm:pt>
    <dgm:pt modelId="{94AA4B00-39C6-414E-92FB-6FB2E289C6F4}" type="pres">
      <dgm:prSet presAssocID="{E38D012B-A024-4CE5-A0C6-5D351CB78634}" presName="compositeNode" presStyleCnt="0">
        <dgm:presLayoutVars>
          <dgm:bulletEnabled val="1"/>
        </dgm:presLayoutVars>
      </dgm:prSet>
      <dgm:spPr/>
    </dgm:pt>
    <dgm:pt modelId="{06A314DB-72A3-43DD-A50A-12DB5B883597}" type="pres">
      <dgm:prSet presAssocID="{E38D012B-A024-4CE5-A0C6-5D351CB78634}" presName="bgRect" presStyleLbl="bgAccFollowNode1" presStyleIdx="1" presStyleCnt="4"/>
      <dgm:spPr/>
    </dgm:pt>
    <dgm:pt modelId="{BE5B64EF-3265-42F1-A9E1-695DF087FC5D}" type="pres">
      <dgm:prSet presAssocID="{F6419549-D408-4037-AA5D-24E8D2441899}" presName="sibTransNodeCircle" presStyleLbl="alignNode1" presStyleIdx="2" presStyleCnt="8">
        <dgm:presLayoutVars>
          <dgm:chMax val="0"/>
          <dgm:bulletEnabled/>
        </dgm:presLayoutVars>
      </dgm:prSet>
      <dgm:spPr/>
    </dgm:pt>
    <dgm:pt modelId="{05148FA4-FBE3-48E4-A838-17006E7DE24B}" type="pres">
      <dgm:prSet presAssocID="{E38D012B-A024-4CE5-A0C6-5D351CB78634}" presName="bottomLine" presStyleLbl="alignNode1" presStyleIdx="3" presStyleCnt="8">
        <dgm:presLayoutVars/>
      </dgm:prSet>
      <dgm:spPr/>
    </dgm:pt>
    <dgm:pt modelId="{5A9082A7-08CB-4C46-99AC-83B9D4625538}" type="pres">
      <dgm:prSet presAssocID="{E38D012B-A024-4CE5-A0C6-5D351CB78634}" presName="nodeText" presStyleLbl="bgAccFollowNode1" presStyleIdx="1" presStyleCnt="4">
        <dgm:presLayoutVars>
          <dgm:bulletEnabled val="1"/>
        </dgm:presLayoutVars>
      </dgm:prSet>
      <dgm:spPr/>
    </dgm:pt>
    <dgm:pt modelId="{191B4E18-6340-45A5-AB80-21FD955BB6E5}" type="pres">
      <dgm:prSet presAssocID="{F6419549-D408-4037-AA5D-24E8D2441899}" presName="sibTrans" presStyleCnt="0"/>
      <dgm:spPr/>
    </dgm:pt>
    <dgm:pt modelId="{051B7346-2F18-4B75-9441-3AF27BB6BBAF}" type="pres">
      <dgm:prSet presAssocID="{E0F4930A-A535-47B9-BABB-B6FBA5A90079}" presName="compositeNode" presStyleCnt="0">
        <dgm:presLayoutVars>
          <dgm:bulletEnabled val="1"/>
        </dgm:presLayoutVars>
      </dgm:prSet>
      <dgm:spPr/>
    </dgm:pt>
    <dgm:pt modelId="{8ACCDB23-95F2-480D-AB8C-69A2C405DB26}" type="pres">
      <dgm:prSet presAssocID="{E0F4930A-A535-47B9-BABB-B6FBA5A90079}" presName="bgRect" presStyleLbl="bgAccFollowNode1" presStyleIdx="2" presStyleCnt="4"/>
      <dgm:spPr/>
    </dgm:pt>
    <dgm:pt modelId="{DCEED6D5-11F7-46AC-8D2F-39DDD93A7E47}" type="pres">
      <dgm:prSet presAssocID="{C1091E0A-69CE-4D0F-93B9-52EFBD83E9E0}" presName="sibTransNodeCircle" presStyleLbl="alignNode1" presStyleIdx="4" presStyleCnt="8">
        <dgm:presLayoutVars>
          <dgm:chMax val="0"/>
          <dgm:bulletEnabled/>
        </dgm:presLayoutVars>
      </dgm:prSet>
      <dgm:spPr/>
    </dgm:pt>
    <dgm:pt modelId="{B7E6419B-12A5-4170-9817-B266A9EB0B45}" type="pres">
      <dgm:prSet presAssocID="{E0F4930A-A535-47B9-BABB-B6FBA5A90079}" presName="bottomLine" presStyleLbl="alignNode1" presStyleIdx="5" presStyleCnt="8">
        <dgm:presLayoutVars/>
      </dgm:prSet>
      <dgm:spPr/>
    </dgm:pt>
    <dgm:pt modelId="{DD73B385-5C7B-4335-A3F3-EAB4FA6B8636}" type="pres">
      <dgm:prSet presAssocID="{E0F4930A-A535-47B9-BABB-B6FBA5A90079}" presName="nodeText" presStyleLbl="bgAccFollowNode1" presStyleIdx="2" presStyleCnt="4">
        <dgm:presLayoutVars>
          <dgm:bulletEnabled val="1"/>
        </dgm:presLayoutVars>
      </dgm:prSet>
      <dgm:spPr/>
    </dgm:pt>
    <dgm:pt modelId="{18745504-9136-4F82-8335-C525D71447F8}" type="pres">
      <dgm:prSet presAssocID="{C1091E0A-69CE-4D0F-93B9-52EFBD83E9E0}" presName="sibTrans" presStyleCnt="0"/>
      <dgm:spPr/>
    </dgm:pt>
    <dgm:pt modelId="{98CBA917-62B7-4203-958D-67D10E7A340B}" type="pres">
      <dgm:prSet presAssocID="{4ADDF04F-2A46-4E6C-9F7B-812A73073651}" presName="compositeNode" presStyleCnt="0">
        <dgm:presLayoutVars>
          <dgm:bulletEnabled val="1"/>
        </dgm:presLayoutVars>
      </dgm:prSet>
      <dgm:spPr/>
    </dgm:pt>
    <dgm:pt modelId="{ECB8856C-274E-471C-B154-A1E2675B714B}" type="pres">
      <dgm:prSet presAssocID="{4ADDF04F-2A46-4E6C-9F7B-812A73073651}" presName="bgRect" presStyleLbl="bgAccFollowNode1" presStyleIdx="3" presStyleCnt="4"/>
      <dgm:spPr/>
    </dgm:pt>
    <dgm:pt modelId="{AA4A6BD3-4626-4471-8093-790AA900A65A}" type="pres">
      <dgm:prSet presAssocID="{67E08372-7538-4AD0-859E-BCB2C597F7B1}" presName="sibTransNodeCircle" presStyleLbl="alignNode1" presStyleIdx="6" presStyleCnt="8">
        <dgm:presLayoutVars>
          <dgm:chMax val="0"/>
          <dgm:bulletEnabled/>
        </dgm:presLayoutVars>
      </dgm:prSet>
      <dgm:spPr/>
    </dgm:pt>
    <dgm:pt modelId="{46CF22E7-FBE5-46DB-B134-314BCE88AA30}" type="pres">
      <dgm:prSet presAssocID="{4ADDF04F-2A46-4E6C-9F7B-812A73073651}" presName="bottomLine" presStyleLbl="alignNode1" presStyleIdx="7" presStyleCnt="8">
        <dgm:presLayoutVars/>
      </dgm:prSet>
      <dgm:spPr/>
    </dgm:pt>
    <dgm:pt modelId="{AFE73067-8044-4771-948C-85C451F7CBB5}" type="pres">
      <dgm:prSet presAssocID="{4ADDF04F-2A46-4E6C-9F7B-812A73073651}" presName="nodeText" presStyleLbl="bgAccFollowNode1" presStyleIdx="3" presStyleCnt="4">
        <dgm:presLayoutVars>
          <dgm:bulletEnabled val="1"/>
        </dgm:presLayoutVars>
      </dgm:prSet>
      <dgm:spPr/>
    </dgm:pt>
  </dgm:ptLst>
  <dgm:cxnLst>
    <dgm:cxn modelId="{C19FE80C-63F3-4543-9257-4FB71943F9C3}" type="presOf" srcId="{D0D9DD3C-E45E-42E5-93B1-E1AA06C8A054}" destId="{0A478CF4-9B6E-4175-86BD-CE752D150652}" srcOrd="0" destOrd="0" presId="urn:microsoft.com/office/officeart/2016/7/layout/BasicLinearProcessNumbered"/>
    <dgm:cxn modelId="{428BD611-76D7-4DF3-BC12-51D334B0122E}" type="presOf" srcId="{082E7489-9334-4F2D-B557-A9448F0EB876}" destId="{66070EA8-655F-4D00-99D5-2173AD58BCAC}" srcOrd="0" destOrd="0" presId="urn:microsoft.com/office/officeart/2016/7/layout/BasicLinearProcessNumbered"/>
    <dgm:cxn modelId="{821AFB1C-EABC-493E-A8AE-770729C4F7F4}" type="presOf" srcId="{4ADDF04F-2A46-4E6C-9F7B-812A73073651}" destId="{AFE73067-8044-4771-948C-85C451F7CBB5}" srcOrd="1" destOrd="0" presId="urn:microsoft.com/office/officeart/2016/7/layout/BasicLinearProcessNumbered"/>
    <dgm:cxn modelId="{57968E1D-1A20-4A5C-8402-7B6D71F4188E}" type="presOf" srcId="{4ADDF04F-2A46-4E6C-9F7B-812A73073651}" destId="{ECB8856C-274E-471C-B154-A1E2675B714B}" srcOrd="0" destOrd="0" presId="urn:microsoft.com/office/officeart/2016/7/layout/BasicLinearProcessNumbered"/>
    <dgm:cxn modelId="{4D070321-848C-44F1-A197-787EABE7F908}" type="presOf" srcId="{ADAE181D-D7CD-4176-8DB1-7E637F0376DA}" destId="{0A782650-FEFF-4839-A153-D5543411EDAA}" srcOrd="0" destOrd="0" presId="urn:microsoft.com/office/officeart/2016/7/layout/BasicLinearProcessNumbered"/>
    <dgm:cxn modelId="{055F2824-D527-4FC1-9AF3-3DC4FE4AC4E6}" type="presOf" srcId="{E38D012B-A024-4CE5-A0C6-5D351CB78634}" destId="{06A314DB-72A3-43DD-A50A-12DB5B883597}" srcOrd="0" destOrd="0" presId="urn:microsoft.com/office/officeart/2016/7/layout/BasicLinearProcessNumbered"/>
    <dgm:cxn modelId="{716E3C2A-6EBF-4054-9122-7051E70C81FE}" type="presOf" srcId="{67E08372-7538-4AD0-859E-BCB2C597F7B1}" destId="{AA4A6BD3-4626-4471-8093-790AA900A65A}" srcOrd="0" destOrd="0" presId="urn:microsoft.com/office/officeart/2016/7/layout/BasicLinearProcessNumbered"/>
    <dgm:cxn modelId="{92C2F536-E82F-48AF-B0AC-4DDA51674F86}" srcId="{D0D9DD3C-E45E-42E5-93B1-E1AA06C8A054}" destId="{082E7489-9334-4F2D-B557-A9448F0EB876}" srcOrd="0" destOrd="0" parTransId="{B2F6C8AB-E8EC-4152-9F02-7F36A44597D1}" sibTransId="{ADAE181D-D7CD-4176-8DB1-7E637F0376DA}"/>
    <dgm:cxn modelId="{D8F24A5E-AE7C-4413-AFD2-EB5CBDC5BEFB}" type="presOf" srcId="{E0F4930A-A535-47B9-BABB-B6FBA5A90079}" destId="{DD73B385-5C7B-4335-A3F3-EAB4FA6B8636}" srcOrd="1" destOrd="0" presId="urn:microsoft.com/office/officeart/2016/7/layout/BasicLinearProcessNumbered"/>
    <dgm:cxn modelId="{DF395051-974F-4BF7-97C8-651A49C9BDE3}" type="presOf" srcId="{E38D012B-A024-4CE5-A0C6-5D351CB78634}" destId="{5A9082A7-08CB-4C46-99AC-83B9D4625538}" srcOrd="1" destOrd="0" presId="urn:microsoft.com/office/officeart/2016/7/layout/BasicLinearProcessNumbered"/>
    <dgm:cxn modelId="{56F2E871-4005-4B95-AC5B-ADBE8D71CC69}" srcId="{D0D9DD3C-E45E-42E5-93B1-E1AA06C8A054}" destId="{E38D012B-A024-4CE5-A0C6-5D351CB78634}" srcOrd="1" destOrd="0" parTransId="{F4305873-13F2-4F1D-9664-6FB662EC2A8E}" sibTransId="{F6419549-D408-4037-AA5D-24E8D2441899}"/>
    <dgm:cxn modelId="{FBC01582-B3CA-44FD-8369-E9B71C8E3E11}" type="presOf" srcId="{E0F4930A-A535-47B9-BABB-B6FBA5A90079}" destId="{8ACCDB23-95F2-480D-AB8C-69A2C405DB26}" srcOrd="0" destOrd="0" presId="urn:microsoft.com/office/officeart/2016/7/layout/BasicLinearProcessNumbered"/>
    <dgm:cxn modelId="{5787AF94-8A63-4AF2-BDC8-106F56B902AC}" type="presOf" srcId="{F6419549-D408-4037-AA5D-24E8D2441899}" destId="{BE5B64EF-3265-42F1-A9E1-695DF087FC5D}" srcOrd="0" destOrd="0" presId="urn:microsoft.com/office/officeart/2016/7/layout/BasicLinearProcessNumbered"/>
    <dgm:cxn modelId="{DAF4CA9C-5C3F-452F-A1B0-7F366D4E00C7}" type="presOf" srcId="{C1091E0A-69CE-4D0F-93B9-52EFBD83E9E0}" destId="{DCEED6D5-11F7-46AC-8D2F-39DDD93A7E47}" srcOrd="0" destOrd="0" presId="urn:microsoft.com/office/officeart/2016/7/layout/BasicLinearProcessNumbered"/>
    <dgm:cxn modelId="{9FCBF0A9-E3F7-41AA-AE07-BCBDFDAA6FDD}" srcId="{D0D9DD3C-E45E-42E5-93B1-E1AA06C8A054}" destId="{4ADDF04F-2A46-4E6C-9F7B-812A73073651}" srcOrd="3" destOrd="0" parTransId="{14514D3E-00A1-4BB8-94C1-BD3E8EBD7FA0}" sibTransId="{67E08372-7538-4AD0-859E-BCB2C597F7B1}"/>
    <dgm:cxn modelId="{C34721E4-BF1F-48B8-BBFE-3C6B43B97B2F}" type="presOf" srcId="{082E7489-9334-4F2D-B557-A9448F0EB876}" destId="{29E427DF-7405-47BB-A36D-6CDFA9096A83}" srcOrd="1" destOrd="0" presId="urn:microsoft.com/office/officeart/2016/7/layout/BasicLinearProcessNumbered"/>
    <dgm:cxn modelId="{4F29F4E5-CB59-493A-9938-34C2ABBDD3B9}" srcId="{D0D9DD3C-E45E-42E5-93B1-E1AA06C8A054}" destId="{E0F4930A-A535-47B9-BABB-B6FBA5A90079}" srcOrd="2" destOrd="0" parTransId="{024B7689-87E4-4898-AA0A-7FD6F9FD1513}" sibTransId="{C1091E0A-69CE-4D0F-93B9-52EFBD83E9E0}"/>
    <dgm:cxn modelId="{E47E40CA-AE28-4483-B80E-E56AE1AF0037}" type="presParOf" srcId="{0A478CF4-9B6E-4175-86BD-CE752D150652}" destId="{365CB315-F05C-46E0-B99A-32870DE36A15}" srcOrd="0" destOrd="0" presId="urn:microsoft.com/office/officeart/2016/7/layout/BasicLinearProcessNumbered"/>
    <dgm:cxn modelId="{87A14F74-0321-4353-8DF2-DA64843F44E5}" type="presParOf" srcId="{365CB315-F05C-46E0-B99A-32870DE36A15}" destId="{66070EA8-655F-4D00-99D5-2173AD58BCAC}" srcOrd="0" destOrd="0" presId="urn:microsoft.com/office/officeart/2016/7/layout/BasicLinearProcessNumbered"/>
    <dgm:cxn modelId="{3CBAC373-D27A-41EF-9EFC-EB263808D5EC}" type="presParOf" srcId="{365CB315-F05C-46E0-B99A-32870DE36A15}" destId="{0A782650-FEFF-4839-A153-D5543411EDAA}" srcOrd="1" destOrd="0" presId="urn:microsoft.com/office/officeart/2016/7/layout/BasicLinearProcessNumbered"/>
    <dgm:cxn modelId="{ADDDFAC6-288E-4FA1-9D64-EB3A877C7AE8}" type="presParOf" srcId="{365CB315-F05C-46E0-B99A-32870DE36A15}" destId="{56DAB308-59E2-4EE1-8FC3-DE38DA860A3A}" srcOrd="2" destOrd="0" presId="urn:microsoft.com/office/officeart/2016/7/layout/BasicLinearProcessNumbered"/>
    <dgm:cxn modelId="{439CA59F-3AE6-491F-960A-4865437F6A28}" type="presParOf" srcId="{365CB315-F05C-46E0-B99A-32870DE36A15}" destId="{29E427DF-7405-47BB-A36D-6CDFA9096A83}" srcOrd="3" destOrd="0" presId="urn:microsoft.com/office/officeart/2016/7/layout/BasicLinearProcessNumbered"/>
    <dgm:cxn modelId="{F8D5940B-7446-409E-BD60-DA9AD32125FD}" type="presParOf" srcId="{0A478CF4-9B6E-4175-86BD-CE752D150652}" destId="{8FE73B53-DEFC-401D-99FF-42C3FD8B326C}" srcOrd="1" destOrd="0" presId="urn:microsoft.com/office/officeart/2016/7/layout/BasicLinearProcessNumbered"/>
    <dgm:cxn modelId="{D7EE8B05-92D8-43F6-A2F6-9DB05552FEC8}" type="presParOf" srcId="{0A478CF4-9B6E-4175-86BD-CE752D150652}" destId="{94AA4B00-39C6-414E-92FB-6FB2E289C6F4}" srcOrd="2" destOrd="0" presId="urn:microsoft.com/office/officeart/2016/7/layout/BasicLinearProcessNumbered"/>
    <dgm:cxn modelId="{F016ABFB-0FE7-4EC8-BC95-BDAC302B23EC}" type="presParOf" srcId="{94AA4B00-39C6-414E-92FB-6FB2E289C6F4}" destId="{06A314DB-72A3-43DD-A50A-12DB5B883597}" srcOrd="0" destOrd="0" presId="urn:microsoft.com/office/officeart/2016/7/layout/BasicLinearProcessNumbered"/>
    <dgm:cxn modelId="{220F1E55-B68E-441B-93B8-8A30D0E20DEB}" type="presParOf" srcId="{94AA4B00-39C6-414E-92FB-6FB2E289C6F4}" destId="{BE5B64EF-3265-42F1-A9E1-695DF087FC5D}" srcOrd="1" destOrd="0" presId="urn:microsoft.com/office/officeart/2016/7/layout/BasicLinearProcessNumbered"/>
    <dgm:cxn modelId="{12C4C01E-171E-470F-AD8E-60A4ED356C1B}" type="presParOf" srcId="{94AA4B00-39C6-414E-92FB-6FB2E289C6F4}" destId="{05148FA4-FBE3-48E4-A838-17006E7DE24B}" srcOrd="2" destOrd="0" presId="urn:microsoft.com/office/officeart/2016/7/layout/BasicLinearProcessNumbered"/>
    <dgm:cxn modelId="{37AC9867-B3E0-48D2-A338-AF2B51DA5E32}" type="presParOf" srcId="{94AA4B00-39C6-414E-92FB-6FB2E289C6F4}" destId="{5A9082A7-08CB-4C46-99AC-83B9D4625538}" srcOrd="3" destOrd="0" presId="urn:microsoft.com/office/officeart/2016/7/layout/BasicLinearProcessNumbered"/>
    <dgm:cxn modelId="{D473350F-8101-4443-8A2B-3CE29A270315}" type="presParOf" srcId="{0A478CF4-9B6E-4175-86BD-CE752D150652}" destId="{191B4E18-6340-45A5-AB80-21FD955BB6E5}" srcOrd="3" destOrd="0" presId="urn:microsoft.com/office/officeart/2016/7/layout/BasicLinearProcessNumbered"/>
    <dgm:cxn modelId="{5C338E15-7519-49F9-A717-F94C71890DB5}" type="presParOf" srcId="{0A478CF4-9B6E-4175-86BD-CE752D150652}" destId="{051B7346-2F18-4B75-9441-3AF27BB6BBAF}" srcOrd="4" destOrd="0" presId="urn:microsoft.com/office/officeart/2016/7/layout/BasicLinearProcessNumbered"/>
    <dgm:cxn modelId="{2C693BED-1467-436A-ABA2-946C19D64A6A}" type="presParOf" srcId="{051B7346-2F18-4B75-9441-3AF27BB6BBAF}" destId="{8ACCDB23-95F2-480D-AB8C-69A2C405DB26}" srcOrd="0" destOrd="0" presId="urn:microsoft.com/office/officeart/2016/7/layout/BasicLinearProcessNumbered"/>
    <dgm:cxn modelId="{B30D4833-A1F9-4B9E-A583-69216ED9A9E1}" type="presParOf" srcId="{051B7346-2F18-4B75-9441-3AF27BB6BBAF}" destId="{DCEED6D5-11F7-46AC-8D2F-39DDD93A7E47}" srcOrd="1" destOrd="0" presId="urn:microsoft.com/office/officeart/2016/7/layout/BasicLinearProcessNumbered"/>
    <dgm:cxn modelId="{4248A962-DBD7-47FB-99DD-3E17336439D6}" type="presParOf" srcId="{051B7346-2F18-4B75-9441-3AF27BB6BBAF}" destId="{B7E6419B-12A5-4170-9817-B266A9EB0B45}" srcOrd="2" destOrd="0" presId="urn:microsoft.com/office/officeart/2016/7/layout/BasicLinearProcessNumbered"/>
    <dgm:cxn modelId="{B8C5C53D-86E0-4279-8EA4-132C7C0B6CFF}" type="presParOf" srcId="{051B7346-2F18-4B75-9441-3AF27BB6BBAF}" destId="{DD73B385-5C7B-4335-A3F3-EAB4FA6B8636}" srcOrd="3" destOrd="0" presId="urn:microsoft.com/office/officeart/2016/7/layout/BasicLinearProcessNumbered"/>
    <dgm:cxn modelId="{1350160E-0C12-43D1-891C-1B385A6894DD}" type="presParOf" srcId="{0A478CF4-9B6E-4175-86BD-CE752D150652}" destId="{18745504-9136-4F82-8335-C525D71447F8}" srcOrd="5" destOrd="0" presId="urn:microsoft.com/office/officeart/2016/7/layout/BasicLinearProcessNumbered"/>
    <dgm:cxn modelId="{BA544504-0083-4D4F-97ED-062CEED5728C}" type="presParOf" srcId="{0A478CF4-9B6E-4175-86BD-CE752D150652}" destId="{98CBA917-62B7-4203-958D-67D10E7A340B}" srcOrd="6" destOrd="0" presId="urn:microsoft.com/office/officeart/2016/7/layout/BasicLinearProcessNumbered"/>
    <dgm:cxn modelId="{E3B47C06-6AD9-4BBF-B656-9F237EFF2241}" type="presParOf" srcId="{98CBA917-62B7-4203-958D-67D10E7A340B}" destId="{ECB8856C-274E-471C-B154-A1E2675B714B}" srcOrd="0" destOrd="0" presId="urn:microsoft.com/office/officeart/2016/7/layout/BasicLinearProcessNumbered"/>
    <dgm:cxn modelId="{81BC1B3B-C4A9-41D4-B94B-E01E1197486F}" type="presParOf" srcId="{98CBA917-62B7-4203-958D-67D10E7A340B}" destId="{AA4A6BD3-4626-4471-8093-790AA900A65A}" srcOrd="1" destOrd="0" presId="urn:microsoft.com/office/officeart/2016/7/layout/BasicLinearProcessNumbered"/>
    <dgm:cxn modelId="{49533BAA-70AF-4952-9226-B2F1EA5810F7}" type="presParOf" srcId="{98CBA917-62B7-4203-958D-67D10E7A340B}" destId="{46CF22E7-FBE5-46DB-B134-314BCE88AA30}" srcOrd="2" destOrd="0" presId="urn:microsoft.com/office/officeart/2016/7/layout/BasicLinearProcessNumbered"/>
    <dgm:cxn modelId="{570BFDF3-C542-4D6E-BC7F-425252E3B3B5}" type="presParOf" srcId="{98CBA917-62B7-4203-958D-67D10E7A340B}" destId="{AFE73067-8044-4771-948C-85C451F7CBB5}" srcOrd="3" destOrd="0" presId="urn:microsoft.com/office/officeart/2016/7/layout/BasicLinear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0B84DF-590C-40BA-A036-969C78F1999A}">
      <dsp:nvSpPr>
        <dsp:cNvPr id="0" name=""/>
        <dsp:cNvSpPr/>
      </dsp:nvSpPr>
      <dsp:spPr>
        <a:xfrm>
          <a:off x="0" y="0"/>
          <a:ext cx="5328682" cy="1671637"/>
        </a:xfrm>
        <a:prstGeom prst="roundRect">
          <a:avLst>
            <a:gd name="adj" fmla="val 10000"/>
          </a:avLst>
        </a:prstGeom>
        <a:solidFill>
          <a:schemeClr val="lt1">
            <a:hueOff val="0"/>
            <a:satOff val="0"/>
            <a:lumOff val="0"/>
            <a:alphaOff val="0"/>
          </a:schemeClr>
        </a:solidFill>
        <a:ln w="19050" cap="flat" cmpd="sng" algn="ctr">
          <a:solidFill>
            <a:schemeClr val="accent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What are secrets? SSN info, credit card info, etc</a:t>
          </a:r>
        </a:p>
      </dsp:txBody>
      <dsp:txXfrm>
        <a:off x="48961" y="48961"/>
        <a:ext cx="3524854" cy="1573715"/>
      </dsp:txXfrm>
    </dsp:sp>
    <dsp:sp modelId="{5355BCD6-CDE9-44DB-9D44-881CB3FCBC9A}">
      <dsp:nvSpPr>
        <dsp:cNvPr id="0" name=""/>
        <dsp:cNvSpPr/>
      </dsp:nvSpPr>
      <dsp:spPr>
        <a:xfrm>
          <a:off x="470177" y="1950243"/>
          <a:ext cx="5328682" cy="1671637"/>
        </a:xfrm>
        <a:prstGeom prst="roundRect">
          <a:avLst>
            <a:gd name="adj" fmla="val 10000"/>
          </a:avLst>
        </a:prstGeom>
        <a:solidFill>
          <a:schemeClr val="lt1">
            <a:hueOff val="0"/>
            <a:satOff val="0"/>
            <a:lumOff val="0"/>
            <a:alphaOff val="0"/>
          </a:schemeClr>
        </a:solidFill>
        <a:ln w="19050" cap="flat" cmpd="sng" algn="ctr">
          <a:solidFill>
            <a:schemeClr val="accent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Sensitive customer information is provided to 3</a:t>
          </a:r>
          <a:r>
            <a:rPr lang="en-US" sz="1800" kern="1200" baseline="30000" dirty="0"/>
            <a:t>rd</a:t>
          </a:r>
          <a:r>
            <a:rPr lang="en-US" sz="1800" kern="1200" dirty="0"/>
            <a:t> party service providers </a:t>
          </a:r>
          <a:r>
            <a:rPr lang="en-US" sz="1800" kern="1200"/>
            <a:t>in its </a:t>
          </a:r>
          <a:r>
            <a:rPr lang="en-US" sz="1800" kern="1200" dirty="0"/>
            <a:t>original form with the belief that the 3</a:t>
          </a:r>
          <a:r>
            <a:rPr lang="en-US" sz="1800" kern="1200" baseline="30000" dirty="0"/>
            <a:t>rd</a:t>
          </a:r>
          <a:r>
            <a:rPr lang="en-US" sz="1800" kern="1200" dirty="0"/>
            <a:t> party service providers are secure. </a:t>
          </a:r>
        </a:p>
      </dsp:txBody>
      <dsp:txXfrm>
        <a:off x="519138" y="1999204"/>
        <a:ext cx="3674018" cy="1573715"/>
      </dsp:txXfrm>
    </dsp:sp>
    <dsp:sp modelId="{45518743-D4A0-4741-BC2D-236F36251569}">
      <dsp:nvSpPr>
        <dsp:cNvPr id="0" name=""/>
        <dsp:cNvSpPr/>
      </dsp:nvSpPr>
      <dsp:spPr>
        <a:xfrm>
          <a:off x="940355" y="3900487"/>
          <a:ext cx="5328682" cy="1671637"/>
        </a:xfrm>
        <a:prstGeom prst="roundRect">
          <a:avLst>
            <a:gd name="adj" fmla="val 10000"/>
          </a:avLst>
        </a:prstGeom>
        <a:solidFill>
          <a:schemeClr val="lt1">
            <a:hueOff val="0"/>
            <a:satOff val="0"/>
            <a:lumOff val="0"/>
            <a:alphaOff val="0"/>
          </a:schemeClr>
        </a:solidFill>
        <a:ln w="19050" cap="flat" cmpd="sng" algn="ctr">
          <a:solidFill>
            <a:schemeClr val="accent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What happens in the background? No one knows! Is my data encrypted? Is my data shared? What if the service provider is breached? What actions to take when data is compromised?</a:t>
          </a:r>
        </a:p>
      </dsp:txBody>
      <dsp:txXfrm>
        <a:off x="989316" y="3949448"/>
        <a:ext cx="3674018" cy="1573715"/>
      </dsp:txXfrm>
    </dsp:sp>
    <dsp:sp modelId="{F44D7087-5D3B-4A67-8874-891559666267}">
      <dsp:nvSpPr>
        <dsp:cNvPr id="0" name=""/>
        <dsp:cNvSpPr/>
      </dsp:nvSpPr>
      <dsp:spPr>
        <a:xfrm>
          <a:off x="4242117" y="1267658"/>
          <a:ext cx="1086564" cy="1086564"/>
        </a:xfrm>
        <a:prstGeom prst="downArrow">
          <a:avLst>
            <a:gd name="adj1" fmla="val 55000"/>
            <a:gd name="adj2" fmla="val 45000"/>
          </a:avLst>
        </a:prstGeom>
        <a:solidFill>
          <a:schemeClr val="lt1">
            <a:alpha val="90000"/>
            <a:tint val="40000"/>
            <a:hueOff val="0"/>
            <a:satOff val="0"/>
            <a:lumOff val="0"/>
            <a:alphaOff val="0"/>
          </a:schemeClr>
        </a:solidFill>
        <a:ln w="12700" cap="flat" cmpd="sng" algn="ctr">
          <a:solidFill>
            <a:schemeClr val="accent1">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4486594" y="1267658"/>
        <a:ext cx="597610" cy="817639"/>
      </dsp:txXfrm>
    </dsp:sp>
    <dsp:sp modelId="{2BC6F76E-42A6-40F8-B93E-11C97B2DD1F4}">
      <dsp:nvSpPr>
        <dsp:cNvPr id="0" name=""/>
        <dsp:cNvSpPr/>
      </dsp:nvSpPr>
      <dsp:spPr>
        <a:xfrm>
          <a:off x="4712295" y="3206757"/>
          <a:ext cx="1086564" cy="1086564"/>
        </a:xfrm>
        <a:prstGeom prst="downArrow">
          <a:avLst>
            <a:gd name="adj1" fmla="val 55000"/>
            <a:gd name="adj2" fmla="val 45000"/>
          </a:avLst>
        </a:prstGeom>
        <a:solidFill>
          <a:schemeClr val="lt1">
            <a:alpha val="90000"/>
            <a:tint val="40000"/>
            <a:hueOff val="0"/>
            <a:satOff val="0"/>
            <a:lumOff val="0"/>
            <a:alphaOff val="0"/>
          </a:schemeClr>
        </a:solidFill>
        <a:ln w="12700" cap="flat" cmpd="sng" algn="ctr">
          <a:solidFill>
            <a:schemeClr val="accent1">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4956772" y="3206757"/>
        <a:ext cx="597610" cy="81763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7BBF51-ADA5-41C8-BD8F-D1A8A18F7E16}">
      <dsp:nvSpPr>
        <dsp:cNvPr id="0" name=""/>
        <dsp:cNvSpPr/>
      </dsp:nvSpPr>
      <dsp:spPr>
        <a:xfrm>
          <a:off x="489" y="1595924"/>
          <a:ext cx="1983562" cy="2380275"/>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w="6350" cap="flat" cmpd="sng" algn="ctr">
          <a:solidFill>
            <a:schemeClr val="accent5">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195932" tIns="0" rIns="195932" bIns="330200" numCol="1" spcCol="1270" anchor="t" anchorCtr="0">
          <a:noAutofit/>
        </a:bodyPr>
        <a:lstStyle/>
        <a:p>
          <a:pPr marL="0" lvl="0" indent="0" algn="l" defTabSz="666750">
            <a:lnSpc>
              <a:spcPct val="90000"/>
            </a:lnSpc>
            <a:spcBef>
              <a:spcPct val="0"/>
            </a:spcBef>
            <a:spcAft>
              <a:spcPct val="35000"/>
            </a:spcAft>
            <a:buNone/>
          </a:pPr>
          <a:r>
            <a:rPr lang="en-US" sz="1500" kern="1200"/>
            <a:t>Central Authority – Manages all the secrets and the virtual masks</a:t>
          </a:r>
        </a:p>
      </dsp:txBody>
      <dsp:txXfrm>
        <a:off x="489" y="2548034"/>
        <a:ext cx="1983562" cy="1428165"/>
      </dsp:txXfrm>
    </dsp:sp>
    <dsp:sp modelId="{0B981152-82B4-4A81-BD42-D56A34A4952F}">
      <dsp:nvSpPr>
        <dsp:cNvPr id="0" name=""/>
        <dsp:cNvSpPr/>
      </dsp:nvSpPr>
      <dsp:spPr>
        <a:xfrm>
          <a:off x="489" y="1595924"/>
          <a:ext cx="1983562" cy="952110"/>
        </a:xfrm>
        <a:prstGeom prst="rect">
          <a:avLst/>
        </a:prstGeom>
        <a:noFill/>
        <a:ln w="6350" cap="flat" cmpd="sng" algn="ctr">
          <a:noFill/>
          <a:prstDash val="solid"/>
          <a:miter lim="800000"/>
        </a:ln>
        <a:effectLst/>
        <a:sp3d/>
      </dsp:spPr>
      <dsp:style>
        <a:lnRef idx="1">
          <a:scrgbClr r="0" g="0" b="0"/>
        </a:lnRef>
        <a:fillRef idx="3">
          <a:scrgbClr r="0" g="0" b="0"/>
        </a:fillRef>
        <a:effectRef idx="2">
          <a:scrgbClr r="0" g="0" b="0"/>
        </a:effectRef>
        <a:fontRef idx="minor">
          <a:schemeClr val="lt1"/>
        </a:fontRef>
      </dsp:style>
      <dsp:txBody>
        <a:bodyPr spcFirstLastPara="0" vert="horz" wrap="square" lIns="195932" tIns="165100" rIns="195932" bIns="165100" numCol="1" spcCol="1270" anchor="ctr" anchorCtr="0">
          <a:noAutofit/>
        </a:bodyPr>
        <a:lstStyle/>
        <a:p>
          <a:pPr marL="0" lvl="0" indent="0" algn="l" defTabSz="1955800">
            <a:lnSpc>
              <a:spcPct val="90000"/>
            </a:lnSpc>
            <a:spcBef>
              <a:spcPct val="0"/>
            </a:spcBef>
            <a:spcAft>
              <a:spcPct val="35000"/>
            </a:spcAft>
            <a:buNone/>
          </a:pPr>
          <a:r>
            <a:rPr lang="en-US" sz="4400" kern="1200"/>
            <a:t>01</a:t>
          </a:r>
        </a:p>
      </dsp:txBody>
      <dsp:txXfrm>
        <a:off x="489" y="1595924"/>
        <a:ext cx="1983562" cy="952110"/>
      </dsp:txXfrm>
    </dsp:sp>
    <dsp:sp modelId="{23B6A41C-DECF-41B6-81A1-66ED6A912A7C}">
      <dsp:nvSpPr>
        <dsp:cNvPr id="0" name=""/>
        <dsp:cNvSpPr/>
      </dsp:nvSpPr>
      <dsp:spPr>
        <a:xfrm>
          <a:off x="2142737" y="1595924"/>
          <a:ext cx="1983562" cy="2380275"/>
        </a:xfrm>
        <a:prstGeom prst="rect">
          <a:avLst/>
        </a:prstGeom>
        <a:gradFill rotWithShape="0">
          <a:gsLst>
            <a:gs pos="0">
              <a:schemeClr val="accent5">
                <a:hueOff val="-3379271"/>
                <a:satOff val="-8710"/>
                <a:lumOff val="-5883"/>
                <a:alphaOff val="0"/>
                <a:satMod val="103000"/>
                <a:lumMod val="102000"/>
                <a:tint val="94000"/>
              </a:schemeClr>
            </a:gs>
            <a:gs pos="50000">
              <a:schemeClr val="accent5">
                <a:hueOff val="-3379271"/>
                <a:satOff val="-8710"/>
                <a:lumOff val="-5883"/>
                <a:alphaOff val="0"/>
                <a:satMod val="110000"/>
                <a:lumMod val="100000"/>
                <a:shade val="100000"/>
              </a:schemeClr>
            </a:gs>
            <a:gs pos="100000">
              <a:schemeClr val="accent5">
                <a:hueOff val="-3379271"/>
                <a:satOff val="-8710"/>
                <a:lumOff val="-5883"/>
                <a:alphaOff val="0"/>
                <a:lumMod val="99000"/>
                <a:satMod val="120000"/>
                <a:shade val="78000"/>
              </a:schemeClr>
            </a:gs>
          </a:gsLst>
          <a:lin ang="5400000" scaled="0"/>
        </a:gradFill>
        <a:ln w="6350" cap="flat" cmpd="sng" algn="ctr">
          <a:solidFill>
            <a:schemeClr val="accent5">
              <a:hueOff val="-3379271"/>
              <a:satOff val="-8710"/>
              <a:lumOff val="-5883"/>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195932" tIns="0" rIns="195932" bIns="330200" numCol="1" spcCol="1270" anchor="t" anchorCtr="0">
          <a:noAutofit/>
        </a:bodyPr>
        <a:lstStyle/>
        <a:p>
          <a:pPr marL="0" lvl="0" indent="0" algn="l" defTabSz="666750">
            <a:lnSpc>
              <a:spcPct val="90000"/>
            </a:lnSpc>
            <a:spcBef>
              <a:spcPct val="0"/>
            </a:spcBef>
            <a:spcAft>
              <a:spcPct val="35000"/>
            </a:spcAft>
            <a:buNone/>
          </a:pPr>
          <a:r>
            <a:rPr lang="en-US" sz="1500" kern="1200"/>
            <a:t>Merchants – Use virtual masks for their business logic</a:t>
          </a:r>
        </a:p>
      </dsp:txBody>
      <dsp:txXfrm>
        <a:off x="2142737" y="2548034"/>
        <a:ext cx="1983562" cy="1428165"/>
      </dsp:txXfrm>
    </dsp:sp>
    <dsp:sp modelId="{DB8DD2A2-EEE8-4DC0-BD1F-D0FBBE9502B2}">
      <dsp:nvSpPr>
        <dsp:cNvPr id="0" name=""/>
        <dsp:cNvSpPr/>
      </dsp:nvSpPr>
      <dsp:spPr>
        <a:xfrm>
          <a:off x="2142737" y="1595924"/>
          <a:ext cx="1983562" cy="952110"/>
        </a:xfrm>
        <a:prstGeom prst="rect">
          <a:avLst/>
        </a:prstGeom>
        <a:noFill/>
        <a:ln w="6350" cap="flat" cmpd="sng" algn="ctr">
          <a:noFill/>
          <a:prstDash val="solid"/>
          <a:miter lim="800000"/>
        </a:ln>
        <a:effectLst/>
        <a:sp3d/>
      </dsp:spPr>
      <dsp:style>
        <a:lnRef idx="1">
          <a:scrgbClr r="0" g="0" b="0"/>
        </a:lnRef>
        <a:fillRef idx="3">
          <a:scrgbClr r="0" g="0" b="0"/>
        </a:fillRef>
        <a:effectRef idx="2">
          <a:scrgbClr r="0" g="0" b="0"/>
        </a:effectRef>
        <a:fontRef idx="minor">
          <a:schemeClr val="lt1"/>
        </a:fontRef>
      </dsp:style>
      <dsp:txBody>
        <a:bodyPr spcFirstLastPara="0" vert="horz" wrap="square" lIns="195932" tIns="165100" rIns="195932" bIns="165100" numCol="1" spcCol="1270" anchor="ctr" anchorCtr="0">
          <a:noAutofit/>
        </a:bodyPr>
        <a:lstStyle/>
        <a:p>
          <a:pPr marL="0" lvl="0" indent="0" algn="l" defTabSz="1955800">
            <a:lnSpc>
              <a:spcPct val="90000"/>
            </a:lnSpc>
            <a:spcBef>
              <a:spcPct val="0"/>
            </a:spcBef>
            <a:spcAft>
              <a:spcPct val="35000"/>
            </a:spcAft>
            <a:buNone/>
          </a:pPr>
          <a:r>
            <a:rPr lang="en-US" sz="4400" kern="1200"/>
            <a:t>02</a:t>
          </a:r>
        </a:p>
      </dsp:txBody>
      <dsp:txXfrm>
        <a:off x="2142737" y="1595924"/>
        <a:ext cx="1983562" cy="952110"/>
      </dsp:txXfrm>
    </dsp:sp>
    <dsp:sp modelId="{69B75F43-691A-4C69-B3AE-36A4B5A3DB46}">
      <dsp:nvSpPr>
        <dsp:cNvPr id="0" name=""/>
        <dsp:cNvSpPr/>
      </dsp:nvSpPr>
      <dsp:spPr>
        <a:xfrm>
          <a:off x="4284985" y="1595924"/>
          <a:ext cx="1983562" cy="2380275"/>
        </a:xfrm>
        <a:prstGeom prst="rect">
          <a:avLst/>
        </a:prstGeom>
        <a:gradFill rotWithShape="0">
          <a:gsLst>
            <a:gs pos="0">
              <a:schemeClr val="accent5">
                <a:hueOff val="-6758543"/>
                <a:satOff val="-17419"/>
                <a:lumOff val="-11765"/>
                <a:alphaOff val="0"/>
                <a:satMod val="103000"/>
                <a:lumMod val="102000"/>
                <a:tint val="94000"/>
              </a:schemeClr>
            </a:gs>
            <a:gs pos="50000">
              <a:schemeClr val="accent5">
                <a:hueOff val="-6758543"/>
                <a:satOff val="-17419"/>
                <a:lumOff val="-11765"/>
                <a:alphaOff val="0"/>
                <a:satMod val="110000"/>
                <a:lumMod val="100000"/>
                <a:shade val="100000"/>
              </a:schemeClr>
            </a:gs>
            <a:gs pos="100000">
              <a:schemeClr val="accent5">
                <a:hueOff val="-6758543"/>
                <a:satOff val="-17419"/>
                <a:lumOff val="-11765"/>
                <a:alphaOff val="0"/>
                <a:lumMod val="99000"/>
                <a:satMod val="120000"/>
                <a:shade val="78000"/>
              </a:schemeClr>
            </a:gs>
          </a:gsLst>
          <a:lin ang="5400000" scaled="0"/>
        </a:gradFill>
        <a:ln w="6350" cap="flat" cmpd="sng" algn="ctr">
          <a:solidFill>
            <a:schemeClr val="accent5">
              <a:hueOff val="-6758543"/>
              <a:satOff val="-17419"/>
              <a:lumOff val="-11765"/>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195932" tIns="0" rIns="195932" bIns="330200" numCol="1" spcCol="1270" anchor="t" anchorCtr="0">
          <a:noAutofit/>
        </a:bodyPr>
        <a:lstStyle/>
        <a:p>
          <a:pPr marL="0" lvl="0" indent="0" algn="l" defTabSz="666750">
            <a:lnSpc>
              <a:spcPct val="90000"/>
            </a:lnSpc>
            <a:spcBef>
              <a:spcPct val="0"/>
            </a:spcBef>
            <a:spcAft>
              <a:spcPct val="35000"/>
            </a:spcAft>
            <a:buNone/>
          </a:pPr>
          <a:r>
            <a:rPr lang="en-US" sz="1500" kern="1200"/>
            <a:t>Customers – End users who authorize TTL virtual masks to merchants</a:t>
          </a:r>
        </a:p>
      </dsp:txBody>
      <dsp:txXfrm>
        <a:off x="4284985" y="2548034"/>
        <a:ext cx="1983562" cy="1428165"/>
      </dsp:txXfrm>
    </dsp:sp>
    <dsp:sp modelId="{3EDB1CA9-07FB-4D82-ABA1-5F8414AE5280}">
      <dsp:nvSpPr>
        <dsp:cNvPr id="0" name=""/>
        <dsp:cNvSpPr/>
      </dsp:nvSpPr>
      <dsp:spPr>
        <a:xfrm>
          <a:off x="4284985" y="1595924"/>
          <a:ext cx="1983562" cy="952110"/>
        </a:xfrm>
        <a:prstGeom prst="rect">
          <a:avLst/>
        </a:prstGeom>
        <a:noFill/>
        <a:ln w="6350" cap="flat" cmpd="sng" algn="ctr">
          <a:noFill/>
          <a:prstDash val="solid"/>
          <a:miter lim="800000"/>
        </a:ln>
        <a:effectLst/>
        <a:sp3d/>
      </dsp:spPr>
      <dsp:style>
        <a:lnRef idx="1">
          <a:scrgbClr r="0" g="0" b="0"/>
        </a:lnRef>
        <a:fillRef idx="3">
          <a:scrgbClr r="0" g="0" b="0"/>
        </a:fillRef>
        <a:effectRef idx="2">
          <a:scrgbClr r="0" g="0" b="0"/>
        </a:effectRef>
        <a:fontRef idx="minor">
          <a:schemeClr val="lt1"/>
        </a:fontRef>
      </dsp:style>
      <dsp:txBody>
        <a:bodyPr spcFirstLastPara="0" vert="horz" wrap="square" lIns="195932" tIns="165100" rIns="195932" bIns="165100" numCol="1" spcCol="1270" anchor="ctr" anchorCtr="0">
          <a:noAutofit/>
        </a:bodyPr>
        <a:lstStyle/>
        <a:p>
          <a:pPr marL="0" lvl="0" indent="0" algn="l" defTabSz="1955800">
            <a:lnSpc>
              <a:spcPct val="90000"/>
            </a:lnSpc>
            <a:spcBef>
              <a:spcPct val="0"/>
            </a:spcBef>
            <a:spcAft>
              <a:spcPct val="35000"/>
            </a:spcAft>
            <a:buNone/>
          </a:pPr>
          <a:r>
            <a:rPr lang="en-US" sz="4400" kern="1200"/>
            <a:t>03</a:t>
          </a:r>
        </a:p>
      </dsp:txBody>
      <dsp:txXfrm>
        <a:off x="4284985" y="1595924"/>
        <a:ext cx="1983562" cy="95211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8F886E-DB9D-45F6-8496-B4A3C2FE0CD6}">
      <dsp:nvSpPr>
        <dsp:cNvPr id="0" name=""/>
        <dsp:cNvSpPr/>
      </dsp:nvSpPr>
      <dsp:spPr>
        <a:xfrm>
          <a:off x="3513" y="162031"/>
          <a:ext cx="1902396" cy="2663355"/>
        </a:xfrm>
        <a:prstGeom prst="rect">
          <a:avLst/>
        </a:prstGeom>
        <a:solidFill>
          <a:schemeClr val="lt1">
            <a:alpha val="90000"/>
            <a:tint val="40000"/>
            <a:hueOff val="0"/>
            <a:satOff val="0"/>
            <a:lumOff val="0"/>
            <a:alphaOff val="0"/>
          </a:schemeClr>
        </a:solidFill>
        <a:ln w="6350" cap="flat" cmpd="sng" algn="ctr">
          <a:solidFill>
            <a:schemeClr val="accent4">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48318" tIns="330200" rIns="148318" bIns="330200" numCol="1" spcCol="1270" anchor="t" anchorCtr="0">
          <a:noAutofit/>
        </a:bodyPr>
        <a:lstStyle/>
        <a:p>
          <a:pPr marL="0" lvl="0" indent="0" algn="l" defTabSz="577850">
            <a:lnSpc>
              <a:spcPct val="90000"/>
            </a:lnSpc>
            <a:spcBef>
              <a:spcPct val="0"/>
            </a:spcBef>
            <a:spcAft>
              <a:spcPct val="35000"/>
            </a:spcAft>
            <a:buNone/>
          </a:pPr>
          <a:r>
            <a:rPr lang="en-US" sz="1300" kern="1200"/>
            <a:t>Fine grain control of secrets. Virtual masks are short lived. Once they expire, they are no longer valid.</a:t>
          </a:r>
        </a:p>
      </dsp:txBody>
      <dsp:txXfrm>
        <a:off x="3513" y="1174106"/>
        <a:ext cx="1902396" cy="1598013"/>
      </dsp:txXfrm>
    </dsp:sp>
    <dsp:sp modelId="{67F5BAFC-32DE-4688-BC81-FD745E215105}">
      <dsp:nvSpPr>
        <dsp:cNvPr id="0" name=""/>
        <dsp:cNvSpPr/>
      </dsp:nvSpPr>
      <dsp:spPr>
        <a:xfrm>
          <a:off x="555208" y="428366"/>
          <a:ext cx="799006" cy="799006"/>
        </a:xfrm>
        <a:prstGeom prst="ellipse">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w="6350" cap="flat" cmpd="sng" algn="ctr">
          <a:solidFill>
            <a:schemeClr val="accent4">
              <a:shade val="80000"/>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txBody>
        <a:bodyPr spcFirstLastPara="0" vert="horz" wrap="square" lIns="62294" tIns="12700" rIns="62294" bIns="12700" numCol="1" spcCol="1270" anchor="ctr" anchorCtr="0">
          <a:noAutofit/>
        </a:bodyPr>
        <a:lstStyle/>
        <a:p>
          <a:pPr marL="0" lvl="0" indent="0" algn="ctr" defTabSz="1689100">
            <a:lnSpc>
              <a:spcPct val="90000"/>
            </a:lnSpc>
            <a:spcBef>
              <a:spcPct val="0"/>
            </a:spcBef>
            <a:spcAft>
              <a:spcPct val="35000"/>
            </a:spcAft>
            <a:buNone/>
          </a:pPr>
          <a:r>
            <a:rPr lang="en-US" sz="3800" kern="1200"/>
            <a:t>1</a:t>
          </a:r>
        </a:p>
      </dsp:txBody>
      <dsp:txXfrm>
        <a:off x="672220" y="545378"/>
        <a:ext cx="564982" cy="564982"/>
      </dsp:txXfrm>
    </dsp:sp>
    <dsp:sp modelId="{996180FE-9288-46B2-81FB-A7F28A54E022}">
      <dsp:nvSpPr>
        <dsp:cNvPr id="0" name=""/>
        <dsp:cNvSpPr/>
      </dsp:nvSpPr>
      <dsp:spPr>
        <a:xfrm>
          <a:off x="3513" y="2825314"/>
          <a:ext cx="1902396" cy="72"/>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w="6350" cap="flat" cmpd="sng" algn="ctr">
          <a:solidFill>
            <a:schemeClr val="accent4">
              <a:shade val="80000"/>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838051B8-FC55-4C1D-AA59-8125E57FDAA9}">
      <dsp:nvSpPr>
        <dsp:cNvPr id="0" name=""/>
        <dsp:cNvSpPr/>
      </dsp:nvSpPr>
      <dsp:spPr>
        <a:xfrm>
          <a:off x="2096150" y="162031"/>
          <a:ext cx="1902396" cy="2663355"/>
        </a:xfrm>
        <a:prstGeom prst="rect">
          <a:avLst/>
        </a:prstGeom>
        <a:solidFill>
          <a:schemeClr val="lt1">
            <a:alpha val="90000"/>
            <a:tint val="40000"/>
            <a:hueOff val="0"/>
            <a:satOff val="0"/>
            <a:lumOff val="0"/>
            <a:alphaOff val="0"/>
          </a:schemeClr>
        </a:solidFill>
        <a:ln w="6350" cap="flat" cmpd="sng" algn="ctr">
          <a:solidFill>
            <a:schemeClr val="accent4">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48318" tIns="330200" rIns="148318" bIns="330200" numCol="1" spcCol="1270" anchor="t" anchorCtr="0">
          <a:noAutofit/>
        </a:bodyPr>
        <a:lstStyle/>
        <a:p>
          <a:pPr marL="0" lvl="0" indent="0" algn="l" defTabSz="577850">
            <a:lnSpc>
              <a:spcPct val="90000"/>
            </a:lnSpc>
            <a:spcBef>
              <a:spcPct val="0"/>
            </a:spcBef>
            <a:spcAft>
              <a:spcPct val="35000"/>
            </a:spcAft>
            <a:buNone/>
          </a:pPr>
          <a:r>
            <a:rPr lang="en-US" sz="1300" kern="1200"/>
            <a:t>Easy to revoke access.</a:t>
          </a:r>
        </a:p>
      </dsp:txBody>
      <dsp:txXfrm>
        <a:off x="2096150" y="1174106"/>
        <a:ext cx="1902396" cy="1598013"/>
      </dsp:txXfrm>
    </dsp:sp>
    <dsp:sp modelId="{43506023-FAFA-42F4-B883-3D27BD109096}">
      <dsp:nvSpPr>
        <dsp:cNvPr id="0" name=""/>
        <dsp:cNvSpPr/>
      </dsp:nvSpPr>
      <dsp:spPr>
        <a:xfrm>
          <a:off x="2647845" y="428366"/>
          <a:ext cx="799006" cy="799006"/>
        </a:xfrm>
        <a:prstGeom prst="ellipse">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w="6350" cap="flat" cmpd="sng" algn="ctr">
          <a:solidFill>
            <a:schemeClr val="accent4">
              <a:shade val="80000"/>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txBody>
        <a:bodyPr spcFirstLastPara="0" vert="horz" wrap="square" lIns="62294" tIns="12700" rIns="62294" bIns="12700" numCol="1" spcCol="1270" anchor="ctr" anchorCtr="0">
          <a:noAutofit/>
        </a:bodyPr>
        <a:lstStyle/>
        <a:p>
          <a:pPr marL="0" lvl="0" indent="0" algn="ctr" defTabSz="1689100">
            <a:lnSpc>
              <a:spcPct val="90000"/>
            </a:lnSpc>
            <a:spcBef>
              <a:spcPct val="0"/>
            </a:spcBef>
            <a:spcAft>
              <a:spcPct val="35000"/>
            </a:spcAft>
            <a:buNone/>
          </a:pPr>
          <a:r>
            <a:rPr lang="en-US" sz="3800" kern="1200"/>
            <a:t>2</a:t>
          </a:r>
        </a:p>
      </dsp:txBody>
      <dsp:txXfrm>
        <a:off x="2764857" y="545378"/>
        <a:ext cx="564982" cy="564982"/>
      </dsp:txXfrm>
    </dsp:sp>
    <dsp:sp modelId="{5CDE807B-1029-49B9-81A4-82C37EFFA158}">
      <dsp:nvSpPr>
        <dsp:cNvPr id="0" name=""/>
        <dsp:cNvSpPr/>
      </dsp:nvSpPr>
      <dsp:spPr>
        <a:xfrm>
          <a:off x="2096150" y="2825314"/>
          <a:ext cx="1902396" cy="72"/>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w="6350" cap="flat" cmpd="sng" algn="ctr">
          <a:solidFill>
            <a:schemeClr val="accent4">
              <a:shade val="80000"/>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7B2EFFF6-33FB-4594-91E3-DF335EF8FB73}">
      <dsp:nvSpPr>
        <dsp:cNvPr id="0" name=""/>
        <dsp:cNvSpPr/>
      </dsp:nvSpPr>
      <dsp:spPr>
        <a:xfrm>
          <a:off x="4188787" y="162031"/>
          <a:ext cx="1902396" cy="2663355"/>
        </a:xfrm>
        <a:prstGeom prst="rect">
          <a:avLst/>
        </a:prstGeom>
        <a:solidFill>
          <a:schemeClr val="lt1">
            <a:alpha val="90000"/>
            <a:tint val="40000"/>
            <a:hueOff val="0"/>
            <a:satOff val="0"/>
            <a:lumOff val="0"/>
            <a:alphaOff val="0"/>
          </a:schemeClr>
        </a:solidFill>
        <a:ln w="6350" cap="flat" cmpd="sng" algn="ctr">
          <a:solidFill>
            <a:schemeClr val="accent4">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48318" tIns="330200" rIns="148318" bIns="330200" numCol="1" spcCol="1270" anchor="t" anchorCtr="0">
          <a:noAutofit/>
        </a:bodyPr>
        <a:lstStyle/>
        <a:p>
          <a:pPr marL="0" lvl="0" indent="0" algn="l" defTabSz="577850">
            <a:lnSpc>
              <a:spcPct val="90000"/>
            </a:lnSpc>
            <a:spcBef>
              <a:spcPct val="0"/>
            </a:spcBef>
            <a:spcAft>
              <a:spcPct val="35000"/>
            </a:spcAft>
            <a:buNone/>
          </a:pPr>
          <a:r>
            <a:rPr lang="en-US" sz="1300" kern="1200"/>
            <a:t>3</a:t>
          </a:r>
          <a:r>
            <a:rPr lang="en-US" sz="1300" kern="1200" baseline="30000"/>
            <a:t>rd</a:t>
          </a:r>
          <a:r>
            <a:rPr lang="en-US" sz="1300" kern="1200"/>
            <a:t> party is no longer accountable.</a:t>
          </a:r>
        </a:p>
      </dsp:txBody>
      <dsp:txXfrm>
        <a:off x="4188787" y="1174106"/>
        <a:ext cx="1902396" cy="1598013"/>
      </dsp:txXfrm>
    </dsp:sp>
    <dsp:sp modelId="{39E288E9-FA2C-4DEE-A281-92CC4AB849DB}">
      <dsp:nvSpPr>
        <dsp:cNvPr id="0" name=""/>
        <dsp:cNvSpPr/>
      </dsp:nvSpPr>
      <dsp:spPr>
        <a:xfrm>
          <a:off x="4740482" y="428366"/>
          <a:ext cx="799006" cy="799006"/>
        </a:xfrm>
        <a:prstGeom prst="ellipse">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w="6350" cap="flat" cmpd="sng" algn="ctr">
          <a:solidFill>
            <a:schemeClr val="accent4">
              <a:shade val="80000"/>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txBody>
        <a:bodyPr spcFirstLastPara="0" vert="horz" wrap="square" lIns="62294" tIns="12700" rIns="62294" bIns="12700" numCol="1" spcCol="1270" anchor="ctr" anchorCtr="0">
          <a:noAutofit/>
        </a:bodyPr>
        <a:lstStyle/>
        <a:p>
          <a:pPr marL="0" lvl="0" indent="0" algn="ctr" defTabSz="1689100">
            <a:lnSpc>
              <a:spcPct val="90000"/>
            </a:lnSpc>
            <a:spcBef>
              <a:spcPct val="0"/>
            </a:spcBef>
            <a:spcAft>
              <a:spcPct val="35000"/>
            </a:spcAft>
            <a:buNone/>
          </a:pPr>
          <a:r>
            <a:rPr lang="en-US" sz="3800" kern="1200"/>
            <a:t>3</a:t>
          </a:r>
        </a:p>
      </dsp:txBody>
      <dsp:txXfrm>
        <a:off x="4857494" y="545378"/>
        <a:ext cx="564982" cy="564982"/>
      </dsp:txXfrm>
    </dsp:sp>
    <dsp:sp modelId="{BCC57CB0-82A3-478C-A3A2-A0DB2B3F885A}">
      <dsp:nvSpPr>
        <dsp:cNvPr id="0" name=""/>
        <dsp:cNvSpPr/>
      </dsp:nvSpPr>
      <dsp:spPr>
        <a:xfrm>
          <a:off x="4188787" y="2825314"/>
          <a:ext cx="1902396" cy="72"/>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w="6350" cap="flat" cmpd="sng" algn="ctr">
          <a:solidFill>
            <a:schemeClr val="accent4">
              <a:shade val="80000"/>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E75CB7A4-0526-4BDE-84DE-75202E5A1204}">
      <dsp:nvSpPr>
        <dsp:cNvPr id="0" name=""/>
        <dsp:cNvSpPr/>
      </dsp:nvSpPr>
      <dsp:spPr>
        <a:xfrm>
          <a:off x="6281423" y="162031"/>
          <a:ext cx="1902396" cy="2663355"/>
        </a:xfrm>
        <a:prstGeom prst="rect">
          <a:avLst/>
        </a:prstGeom>
        <a:solidFill>
          <a:schemeClr val="lt1">
            <a:alpha val="90000"/>
            <a:tint val="40000"/>
            <a:hueOff val="0"/>
            <a:satOff val="0"/>
            <a:lumOff val="0"/>
            <a:alphaOff val="0"/>
          </a:schemeClr>
        </a:solidFill>
        <a:ln w="6350" cap="flat" cmpd="sng" algn="ctr">
          <a:solidFill>
            <a:schemeClr val="accent4">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48318" tIns="330200" rIns="148318" bIns="330200" numCol="1" spcCol="1270" anchor="t" anchorCtr="0">
          <a:noAutofit/>
        </a:bodyPr>
        <a:lstStyle/>
        <a:p>
          <a:pPr marL="0" lvl="0" indent="0" algn="l" defTabSz="577850">
            <a:lnSpc>
              <a:spcPct val="90000"/>
            </a:lnSpc>
            <a:spcBef>
              <a:spcPct val="0"/>
            </a:spcBef>
            <a:spcAft>
              <a:spcPct val="35000"/>
            </a:spcAft>
            <a:buNone/>
          </a:pPr>
          <a:r>
            <a:rPr lang="en-US" sz="1300" kern="1200"/>
            <a:t>Easy to identify suspicious merchants as they will be registering with the central authority.</a:t>
          </a:r>
        </a:p>
      </dsp:txBody>
      <dsp:txXfrm>
        <a:off x="6281423" y="1174106"/>
        <a:ext cx="1902396" cy="1598013"/>
      </dsp:txXfrm>
    </dsp:sp>
    <dsp:sp modelId="{F721DBC6-7EC3-4010-9C14-B97AF461D9EB}">
      <dsp:nvSpPr>
        <dsp:cNvPr id="0" name=""/>
        <dsp:cNvSpPr/>
      </dsp:nvSpPr>
      <dsp:spPr>
        <a:xfrm>
          <a:off x="6833118" y="428366"/>
          <a:ext cx="799006" cy="799006"/>
        </a:xfrm>
        <a:prstGeom prst="ellipse">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w="6350" cap="flat" cmpd="sng" algn="ctr">
          <a:solidFill>
            <a:schemeClr val="accent4">
              <a:shade val="80000"/>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txBody>
        <a:bodyPr spcFirstLastPara="0" vert="horz" wrap="square" lIns="62294" tIns="12700" rIns="62294" bIns="12700" numCol="1" spcCol="1270" anchor="ctr" anchorCtr="0">
          <a:noAutofit/>
        </a:bodyPr>
        <a:lstStyle/>
        <a:p>
          <a:pPr marL="0" lvl="0" indent="0" algn="ctr" defTabSz="1689100">
            <a:lnSpc>
              <a:spcPct val="90000"/>
            </a:lnSpc>
            <a:spcBef>
              <a:spcPct val="0"/>
            </a:spcBef>
            <a:spcAft>
              <a:spcPct val="35000"/>
            </a:spcAft>
            <a:buNone/>
          </a:pPr>
          <a:r>
            <a:rPr lang="en-US" sz="3800" kern="1200"/>
            <a:t>4</a:t>
          </a:r>
        </a:p>
      </dsp:txBody>
      <dsp:txXfrm>
        <a:off x="6950130" y="545378"/>
        <a:ext cx="564982" cy="564982"/>
      </dsp:txXfrm>
    </dsp:sp>
    <dsp:sp modelId="{952F5655-8627-47BD-874E-B84A2DC6941E}">
      <dsp:nvSpPr>
        <dsp:cNvPr id="0" name=""/>
        <dsp:cNvSpPr/>
      </dsp:nvSpPr>
      <dsp:spPr>
        <a:xfrm>
          <a:off x="6281423" y="2825314"/>
          <a:ext cx="1902396" cy="72"/>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w="6350" cap="flat" cmpd="sng" algn="ctr">
          <a:solidFill>
            <a:schemeClr val="accent4">
              <a:shade val="80000"/>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AEB0AC78-6849-4CDF-A521-92E45C3641B2}">
      <dsp:nvSpPr>
        <dsp:cNvPr id="0" name=""/>
        <dsp:cNvSpPr/>
      </dsp:nvSpPr>
      <dsp:spPr>
        <a:xfrm>
          <a:off x="8374060" y="162031"/>
          <a:ext cx="1902396" cy="2663355"/>
        </a:xfrm>
        <a:prstGeom prst="rect">
          <a:avLst/>
        </a:prstGeom>
        <a:solidFill>
          <a:schemeClr val="lt1">
            <a:alpha val="90000"/>
            <a:tint val="40000"/>
            <a:hueOff val="0"/>
            <a:satOff val="0"/>
            <a:lumOff val="0"/>
            <a:alphaOff val="0"/>
          </a:schemeClr>
        </a:solidFill>
        <a:ln w="6350" cap="flat" cmpd="sng" algn="ctr">
          <a:solidFill>
            <a:schemeClr val="accent4">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48318" tIns="330200" rIns="148318" bIns="330200" numCol="1" spcCol="1270" anchor="t" anchorCtr="0">
          <a:noAutofit/>
        </a:bodyPr>
        <a:lstStyle/>
        <a:p>
          <a:pPr marL="0" lvl="0" indent="0" algn="l" defTabSz="577850">
            <a:lnSpc>
              <a:spcPct val="90000"/>
            </a:lnSpc>
            <a:spcBef>
              <a:spcPct val="0"/>
            </a:spcBef>
            <a:spcAft>
              <a:spcPct val="35000"/>
            </a:spcAft>
            <a:buNone/>
          </a:pPr>
          <a:r>
            <a:rPr lang="en-US" sz="1300" kern="1200"/>
            <a:t>Original secrets are irreproducible using virtual masks.</a:t>
          </a:r>
        </a:p>
      </dsp:txBody>
      <dsp:txXfrm>
        <a:off x="8374060" y="1174106"/>
        <a:ext cx="1902396" cy="1598013"/>
      </dsp:txXfrm>
    </dsp:sp>
    <dsp:sp modelId="{D091F42C-0E8E-4929-965E-262A6C20DA79}">
      <dsp:nvSpPr>
        <dsp:cNvPr id="0" name=""/>
        <dsp:cNvSpPr/>
      </dsp:nvSpPr>
      <dsp:spPr>
        <a:xfrm>
          <a:off x="8925755" y="428366"/>
          <a:ext cx="799006" cy="799006"/>
        </a:xfrm>
        <a:prstGeom prst="ellipse">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w="6350" cap="flat" cmpd="sng" algn="ctr">
          <a:solidFill>
            <a:schemeClr val="accent4">
              <a:shade val="80000"/>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txBody>
        <a:bodyPr spcFirstLastPara="0" vert="horz" wrap="square" lIns="62294" tIns="12700" rIns="62294" bIns="12700" numCol="1" spcCol="1270" anchor="ctr" anchorCtr="0">
          <a:noAutofit/>
        </a:bodyPr>
        <a:lstStyle/>
        <a:p>
          <a:pPr marL="0" lvl="0" indent="0" algn="ctr" defTabSz="1689100">
            <a:lnSpc>
              <a:spcPct val="90000"/>
            </a:lnSpc>
            <a:spcBef>
              <a:spcPct val="0"/>
            </a:spcBef>
            <a:spcAft>
              <a:spcPct val="35000"/>
            </a:spcAft>
            <a:buNone/>
          </a:pPr>
          <a:r>
            <a:rPr lang="en-US" sz="3800" kern="1200"/>
            <a:t>5</a:t>
          </a:r>
        </a:p>
      </dsp:txBody>
      <dsp:txXfrm>
        <a:off x="9042767" y="545378"/>
        <a:ext cx="564982" cy="564982"/>
      </dsp:txXfrm>
    </dsp:sp>
    <dsp:sp modelId="{DF5AEAAD-0219-4973-877A-41FFB43F555A}">
      <dsp:nvSpPr>
        <dsp:cNvPr id="0" name=""/>
        <dsp:cNvSpPr/>
      </dsp:nvSpPr>
      <dsp:spPr>
        <a:xfrm>
          <a:off x="8374060" y="2825314"/>
          <a:ext cx="1902396" cy="72"/>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w="6350" cap="flat" cmpd="sng" algn="ctr">
          <a:solidFill>
            <a:schemeClr val="accent4">
              <a:shade val="80000"/>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EA7A032-9C58-446F-AA97-E2851BD845CE}">
      <dsp:nvSpPr>
        <dsp:cNvPr id="0" name=""/>
        <dsp:cNvSpPr/>
      </dsp:nvSpPr>
      <dsp:spPr>
        <a:xfrm>
          <a:off x="2754" y="1822442"/>
          <a:ext cx="2409049" cy="1927239"/>
        </a:xfrm>
        <a:prstGeom prst="homePlate">
          <a:avLst>
            <a:gd name="adj" fmla="val 25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4986" tIns="33020" rIns="339944" bIns="33020" numCol="1" spcCol="1270" anchor="ctr" anchorCtr="0">
          <a:noAutofit/>
        </a:bodyPr>
        <a:lstStyle/>
        <a:p>
          <a:pPr marL="0" lvl="0" indent="0" algn="ctr" defTabSz="577850">
            <a:lnSpc>
              <a:spcPct val="90000"/>
            </a:lnSpc>
            <a:spcBef>
              <a:spcPct val="0"/>
            </a:spcBef>
            <a:spcAft>
              <a:spcPct val="35000"/>
            </a:spcAft>
            <a:buNone/>
          </a:pPr>
          <a:r>
            <a:rPr lang="en-US" sz="1300" kern="1200" dirty="0"/>
            <a:t>Context: We are attempting to mimic the behavior of central authority by masking SSN information of the customer. Here, we have 2 merchants who interact with each other to exchange data.</a:t>
          </a:r>
        </a:p>
      </dsp:txBody>
      <dsp:txXfrm>
        <a:off x="2754" y="1822442"/>
        <a:ext cx="2168144" cy="1927239"/>
      </dsp:txXfrm>
    </dsp:sp>
    <dsp:sp modelId="{0BC37AB6-4C48-43AD-A7F8-C74C84F172B9}">
      <dsp:nvSpPr>
        <dsp:cNvPr id="0" name=""/>
        <dsp:cNvSpPr/>
      </dsp:nvSpPr>
      <dsp:spPr>
        <a:xfrm>
          <a:off x="1929994" y="1822442"/>
          <a:ext cx="2409049" cy="1927239"/>
        </a:xfrm>
        <a:prstGeom prst="chevron">
          <a:avLst>
            <a:gd name="adj" fmla="val 25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4986" tIns="33020" rIns="84986" bIns="33020" numCol="1" spcCol="1270" anchor="t" anchorCtr="0">
          <a:noAutofit/>
        </a:bodyPr>
        <a:lstStyle/>
        <a:p>
          <a:pPr marL="0" lvl="0" indent="0" algn="l" defTabSz="577850">
            <a:lnSpc>
              <a:spcPct val="90000"/>
            </a:lnSpc>
            <a:spcBef>
              <a:spcPct val="0"/>
            </a:spcBef>
            <a:spcAft>
              <a:spcPct val="35000"/>
            </a:spcAft>
            <a:buNone/>
          </a:pPr>
          <a:r>
            <a:rPr lang="en-US" sz="1300" kern="1200"/>
            <a:t>How is it achieved?</a:t>
          </a:r>
        </a:p>
        <a:p>
          <a:pPr marL="57150" lvl="1" indent="-57150" algn="l" defTabSz="444500">
            <a:lnSpc>
              <a:spcPct val="90000"/>
            </a:lnSpc>
            <a:spcBef>
              <a:spcPct val="0"/>
            </a:spcBef>
            <a:spcAft>
              <a:spcPct val="15000"/>
            </a:spcAft>
            <a:buChar char="•"/>
          </a:pPr>
          <a:r>
            <a:rPr lang="en-US" sz="1000" kern="1200" dirty="0"/>
            <a:t>Spring boot application which provides CA functionality as a service via REST APIs.</a:t>
          </a:r>
        </a:p>
        <a:p>
          <a:pPr marL="57150" lvl="1" indent="-57150" algn="l" defTabSz="444500">
            <a:lnSpc>
              <a:spcPct val="90000"/>
            </a:lnSpc>
            <a:spcBef>
              <a:spcPct val="0"/>
            </a:spcBef>
            <a:spcAft>
              <a:spcPct val="15000"/>
            </a:spcAft>
            <a:buChar char="•"/>
          </a:pPr>
          <a:r>
            <a:rPr lang="en-US" sz="1000" kern="1200"/>
            <a:t>Mongo is used as the datastore for storing CA data.</a:t>
          </a:r>
        </a:p>
        <a:p>
          <a:pPr marL="57150" lvl="1" indent="-57150" algn="l" defTabSz="444500">
            <a:lnSpc>
              <a:spcPct val="90000"/>
            </a:lnSpc>
            <a:spcBef>
              <a:spcPct val="0"/>
            </a:spcBef>
            <a:spcAft>
              <a:spcPct val="15000"/>
            </a:spcAft>
            <a:buChar char="•"/>
          </a:pPr>
          <a:r>
            <a:rPr lang="en-US" sz="1000" kern="1200"/>
            <a:t>AngularJS is used to create the UI interface.</a:t>
          </a:r>
        </a:p>
      </dsp:txBody>
      <dsp:txXfrm>
        <a:off x="2411804" y="1822442"/>
        <a:ext cx="1445429" cy="1927239"/>
      </dsp:txXfrm>
    </dsp:sp>
    <dsp:sp modelId="{2AD4F622-5C26-436F-A012-F7102FCCCAB3}">
      <dsp:nvSpPr>
        <dsp:cNvPr id="0" name=""/>
        <dsp:cNvSpPr/>
      </dsp:nvSpPr>
      <dsp:spPr>
        <a:xfrm>
          <a:off x="3857233" y="1822442"/>
          <a:ext cx="2409049" cy="1927239"/>
        </a:xfrm>
        <a:prstGeom prst="chevron">
          <a:avLst>
            <a:gd name="adj" fmla="val 25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4986" tIns="33020" rIns="84986" bIns="33020" numCol="1" spcCol="1270" anchor="ctr" anchorCtr="0">
          <a:noAutofit/>
        </a:bodyPr>
        <a:lstStyle/>
        <a:p>
          <a:pPr marL="0" lvl="0" indent="0" algn="ctr" defTabSz="577850">
            <a:lnSpc>
              <a:spcPct val="90000"/>
            </a:lnSpc>
            <a:spcBef>
              <a:spcPct val="0"/>
            </a:spcBef>
            <a:spcAft>
              <a:spcPct val="35000"/>
            </a:spcAft>
            <a:buNone/>
          </a:pPr>
          <a:r>
            <a:rPr lang="en-US" sz="1300" kern="1200"/>
            <a:t>NOTE: THIS IMPLEMENTATION IS FOR THE PURPOSE OF “PROOF OF CONCEPT” ONLY.</a:t>
          </a:r>
        </a:p>
      </dsp:txBody>
      <dsp:txXfrm>
        <a:off x="4339043" y="1822442"/>
        <a:ext cx="1445429" cy="192723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070EA8-655F-4D00-99D5-2173AD58BCAC}">
      <dsp:nvSpPr>
        <dsp:cNvPr id="0" name=""/>
        <dsp:cNvSpPr/>
      </dsp:nvSpPr>
      <dsp:spPr>
        <a:xfrm>
          <a:off x="3011" y="0"/>
          <a:ext cx="2389290" cy="2987418"/>
        </a:xfrm>
        <a:prstGeom prst="rect">
          <a:avLst/>
        </a:prstGeom>
        <a:solidFill>
          <a:schemeClr val="accent6">
            <a:alpha val="90000"/>
            <a:tint val="40000"/>
            <a:hueOff val="0"/>
            <a:satOff val="0"/>
            <a:lumOff val="0"/>
            <a:alphaOff val="0"/>
          </a:schemeClr>
        </a:solidFill>
        <a:ln w="6350" cap="flat" cmpd="sng" algn="ctr">
          <a:solidFill>
            <a:schemeClr val="l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86278" tIns="330200" rIns="186278" bIns="330200" numCol="1" spcCol="1270" anchor="t" anchorCtr="0">
          <a:noAutofit/>
        </a:bodyPr>
        <a:lstStyle/>
        <a:p>
          <a:pPr marL="0" lvl="0" indent="0" algn="l" defTabSz="711200">
            <a:lnSpc>
              <a:spcPct val="90000"/>
            </a:lnSpc>
            <a:spcBef>
              <a:spcPct val="0"/>
            </a:spcBef>
            <a:spcAft>
              <a:spcPct val="35000"/>
            </a:spcAft>
            <a:buNone/>
          </a:pPr>
          <a:r>
            <a:rPr lang="en-US" sz="1600" kern="1200"/>
            <a:t>Use a secure secret storage system such as Hashicorp Vault to store Central Authority data.</a:t>
          </a:r>
        </a:p>
      </dsp:txBody>
      <dsp:txXfrm>
        <a:off x="3011" y="1135218"/>
        <a:ext cx="2389290" cy="1792450"/>
      </dsp:txXfrm>
    </dsp:sp>
    <dsp:sp modelId="{0A782650-FEFF-4839-A153-D5543411EDAA}">
      <dsp:nvSpPr>
        <dsp:cNvPr id="0" name=""/>
        <dsp:cNvSpPr/>
      </dsp:nvSpPr>
      <dsp:spPr>
        <a:xfrm>
          <a:off x="749544" y="298741"/>
          <a:ext cx="896225" cy="896225"/>
        </a:xfrm>
        <a:prstGeom prst="ellipse">
          <a:avLst/>
        </a:prstGeom>
        <a:gradFill rotWithShape="0">
          <a:gsLst>
            <a:gs pos="0">
              <a:schemeClr val="accent6">
                <a:shade val="80000"/>
                <a:hueOff val="0"/>
                <a:satOff val="0"/>
                <a:lumOff val="0"/>
                <a:alphaOff val="0"/>
                <a:lumMod val="110000"/>
                <a:satMod val="105000"/>
                <a:tint val="67000"/>
              </a:schemeClr>
            </a:gs>
            <a:gs pos="50000">
              <a:schemeClr val="accent6">
                <a:shade val="80000"/>
                <a:hueOff val="0"/>
                <a:satOff val="0"/>
                <a:lumOff val="0"/>
                <a:alphaOff val="0"/>
                <a:lumMod val="105000"/>
                <a:satMod val="103000"/>
                <a:tint val="73000"/>
              </a:schemeClr>
            </a:gs>
            <a:gs pos="100000">
              <a:schemeClr val="accent6">
                <a:shade val="80000"/>
                <a:hueOff val="0"/>
                <a:satOff val="0"/>
                <a:lumOff val="0"/>
                <a:alphaOff val="0"/>
                <a:lumMod val="105000"/>
                <a:satMod val="109000"/>
                <a:tint val="81000"/>
              </a:schemeClr>
            </a:gs>
          </a:gsLst>
          <a:lin ang="5400000" scaled="0"/>
        </a:gradFill>
        <a:ln w="6350" cap="flat" cmpd="sng" algn="ctr">
          <a:solidFill>
            <a:schemeClr val="accent6">
              <a:shade val="80000"/>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txBody>
        <a:bodyPr spcFirstLastPara="0" vert="horz" wrap="square" lIns="69873" tIns="12700" rIns="69873" bIns="12700" numCol="1" spcCol="1270" anchor="ctr" anchorCtr="0">
          <a:noAutofit/>
        </a:bodyPr>
        <a:lstStyle/>
        <a:p>
          <a:pPr marL="0" lvl="0" indent="0" algn="ctr" defTabSz="1911350">
            <a:lnSpc>
              <a:spcPct val="90000"/>
            </a:lnSpc>
            <a:spcBef>
              <a:spcPct val="0"/>
            </a:spcBef>
            <a:spcAft>
              <a:spcPct val="35000"/>
            </a:spcAft>
            <a:buNone/>
          </a:pPr>
          <a:r>
            <a:rPr lang="en-US" sz="4300" kern="1200"/>
            <a:t>1</a:t>
          </a:r>
        </a:p>
      </dsp:txBody>
      <dsp:txXfrm>
        <a:off x="880793" y="429990"/>
        <a:ext cx="633727" cy="633727"/>
      </dsp:txXfrm>
    </dsp:sp>
    <dsp:sp modelId="{56DAB308-59E2-4EE1-8FC3-DE38DA860A3A}">
      <dsp:nvSpPr>
        <dsp:cNvPr id="0" name=""/>
        <dsp:cNvSpPr/>
      </dsp:nvSpPr>
      <dsp:spPr>
        <a:xfrm>
          <a:off x="3011" y="2987346"/>
          <a:ext cx="2389290" cy="72"/>
        </a:xfrm>
        <a:prstGeom prst="rect">
          <a:avLst/>
        </a:prstGeom>
        <a:gradFill rotWithShape="0">
          <a:gsLst>
            <a:gs pos="0">
              <a:schemeClr val="accent6">
                <a:shade val="80000"/>
                <a:hueOff val="45897"/>
                <a:satOff val="-1844"/>
                <a:lumOff val="3947"/>
                <a:alphaOff val="0"/>
                <a:lumMod val="110000"/>
                <a:satMod val="105000"/>
                <a:tint val="67000"/>
              </a:schemeClr>
            </a:gs>
            <a:gs pos="50000">
              <a:schemeClr val="accent6">
                <a:shade val="80000"/>
                <a:hueOff val="45897"/>
                <a:satOff val="-1844"/>
                <a:lumOff val="3947"/>
                <a:alphaOff val="0"/>
                <a:lumMod val="105000"/>
                <a:satMod val="103000"/>
                <a:tint val="73000"/>
              </a:schemeClr>
            </a:gs>
            <a:gs pos="100000">
              <a:schemeClr val="accent6">
                <a:shade val="80000"/>
                <a:hueOff val="45897"/>
                <a:satOff val="-1844"/>
                <a:lumOff val="3947"/>
                <a:alphaOff val="0"/>
                <a:lumMod val="105000"/>
                <a:satMod val="109000"/>
                <a:tint val="81000"/>
              </a:schemeClr>
            </a:gs>
          </a:gsLst>
          <a:lin ang="5400000" scaled="0"/>
        </a:gradFill>
        <a:ln w="6350" cap="flat" cmpd="sng" algn="ctr">
          <a:solidFill>
            <a:schemeClr val="accent6">
              <a:shade val="80000"/>
              <a:hueOff val="45897"/>
              <a:satOff val="-1844"/>
              <a:lumOff val="3947"/>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06A314DB-72A3-43DD-A50A-12DB5B883597}">
      <dsp:nvSpPr>
        <dsp:cNvPr id="0" name=""/>
        <dsp:cNvSpPr/>
      </dsp:nvSpPr>
      <dsp:spPr>
        <a:xfrm>
          <a:off x="2631230" y="0"/>
          <a:ext cx="2389290" cy="2987418"/>
        </a:xfrm>
        <a:prstGeom prst="rect">
          <a:avLst/>
        </a:prstGeom>
        <a:solidFill>
          <a:schemeClr val="accent6">
            <a:alpha val="90000"/>
            <a:tint val="40000"/>
            <a:hueOff val="0"/>
            <a:satOff val="0"/>
            <a:lumOff val="0"/>
            <a:alphaOff val="0"/>
          </a:schemeClr>
        </a:solidFill>
        <a:ln w="6350" cap="flat" cmpd="sng" algn="ctr">
          <a:solidFill>
            <a:schemeClr val="l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86278" tIns="330200" rIns="186278" bIns="330200" numCol="1" spcCol="1270" anchor="t" anchorCtr="0">
          <a:noAutofit/>
        </a:bodyPr>
        <a:lstStyle/>
        <a:p>
          <a:pPr marL="0" lvl="0" indent="0" algn="l" defTabSz="711200">
            <a:lnSpc>
              <a:spcPct val="90000"/>
            </a:lnSpc>
            <a:spcBef>
              <a:spcPct val="0"/>
            </a:spcBef>
            <a:spcAft>
              <a:spcPct val="35000"/>
            </a:spcAft>
            <a:buNone/>
          </a:pPr>
          <a:r>
            <a:rPr lang="en-US" sz="1600" kern="1200"/>
            <a:t>Use SSL certificates to identify merchants. </a:t>
          </a:r>
        </a:p>
      </dsp:txBody>
      <dsp:txXfrm>
        <a:off x="2631230" y="1135218"/>
        <a:ext cx="2389290" cy="1792450"/>
      </dsp:txXfrm>
    </dsp:sp>
    <dsp:sp modelId="{BE5B64EF-3265-42F1-A9E1-695DF087FC5D}">
      <dsp:nvSpPr>
        <dsp:cNvPr id="0" name=""/>
        <dsp:cNvSpPr/>
      </dsp:nvSpPr>
      <dsp:spPr>
        <a:xfrm>
          <a:off x="3377763" y="298741"/>
          <a:ext cx="896225" cy="896225"/>
        </a:xfrm>
        <a:prstGeom prst="ellipse">
          <a:avLst/>
        </a:prstGeom>
        <a:gradFill rotWithShape="0">
          <a:gsLst>
            <a:gs pos="0">
              <a:schemeClr val="accent6">
                <a:shade val="80000"/>
                <a:hueOff val="91794"/>
                <a:satOff val="-3688"/>
                <a:lumOff val="7894"/>
                <a:alphaOff val="0"/>
                <a:lumMod val="110000"/>
                <a:satMod val="105000"/>
                <a:tint val="67000"/>
              </a:schemeClr>
            </a:gs>
            <a:gs pos="50000">
              <a:schemeClr val="accent6">
                <a:shade val="80000"/>
                <a:hueOff val="91794"/>
                <a:satOff val="-3688"/>
                <a:lumOff val="7894"/>
                <a:alphaOff val="0"/>
                <a:lumMod val="105000"/>
                <a:satMod val="103000"/>
                <a:tint val="73000"/>
              </a:schemeClr>
            </a:gs>
            <a:gs pos="100000">
              <a:schemeClr val="accent6">
                <a:shade val="80000"/>
                <a:hueOff val="91794"/>
                <a:satOff val="-3688"/>
                <a:lumOff val="7894"/>
                <a:alphaOff val="0"/>
                <a:lumMod val="105000"/>
                <a:satMod val="109000"/>
                <a:tint val="81000"/>
              </a:schemeClr>
            </a:gs>
          </a:gsLst>
          <a:lin ang="5400000" scaled="0"/>
        </a:gradFill>
        <a:ln w="6350" cap="flat" cmpd="sng" algn="ctr">
          <a:solidFill>
            <a:schemeClr val="accent6">
              <a:shade val="80000"/>
              <a:hueOff val="91794"/>
              <a:satOff val="-3688"/>
              <a:lumOff val="7894"/>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txBody>
        <a:bodyPr spcFirstLastPara="0" vert="horz" wrap="square" lIns="69873" tIns="12700" rIns="69873" bIns="12700" numCol="1" spcCol="1270" anchor="ctr" anchorCtr="0">
          <a:noAutofit/>
        </a:bodyPr>
        <a:lstStyle/>
        <a:p>
          <a:pPr marL="0" lvl="0" indent="0" algn="ctr" defTabSz="1911350">
            <a:lnSpc>
              <a:spcPct val="90000"/>
            </a:lnSpc>
            <a:spcBef>
              <a:spcPct val="0"/>
            </a:spcBef>
            <a:spcAft>
              <a:spcPct val="35000"/>
            </a:spcAft>
            <a:buNone/>
          </a:pPr>
          <a:r>
            <a:rPr lang="en-US" sz="4300" kern="1200"/>
            <a:t>2</a:t>
          </a:r>
        </a:p>
      </dsp:txBody>
      <dsp:txXfrm>
        <a:off x="3509012" y="429990"/>
        <a:ext cx="633727" cy="633727"/>
      </dsp:txXfrm>
    </dsp:sp>
    <dsp:sp modelId="{05148FA4-FBE3-48E4-A838-17006E7DE24B}">
      <dsp:nvSpPr>
        <dsp:cNvPr id="0" name=""/>
        <dsp:cNvSpPr/>
      </dsp:nvSpPr>
      <dsp:spPr>
        <a:xfrm>
          <a:off x="2631230" y="2987346"/>
          <a:ext cx="2389290" cy="72"/>
        </a:xfrm>
        <a:prstGeom prst="rect">
          <a:avLst/>
        </a:prstGeom>
        <a:gradFill rotWithShape="0">
          <a:gsLst>
            <a:gs pos="0">
              <a:schemeClr val="accent6">
                <a:shade val="80000"/>
                <a:hueOff val="137691"/>
                <a:satOff val="-5532"/>
                <a:lumOff val="11841"/>
                <a:alphaOff val="0"/>
                <a:lumMod val="110000"/>
                <a:satMod val="105000"/>
                <a:tint val="67000"/>
              </a:schemeClr>
            </a:gs>
            <a:gs pos="50000">
              <a:schemeClr val="accent6">
                <a:shade val="80000"/>
                <a:hueOff val="137691"/>
                <a:satOff val="-5532"/>
                <a:lumOff val="11841"/>
                <a:alphaOff val="0"/>
                <a:lumMod val="105000"/>
                <a:satMod val="103000"/>
                <a:tint val="73000"/>
              </a:schemeClr>
            </a:gs>
            <a:gs pos="100000">
              <a:schemeClr val="accent6">
                <a:shade val="80000"/>
                <a:hueOff val="137691"/>
                <a:satOff val="-5532"/>
                <a:lumOff val="11841"/>
                <a:alphaOff val="0"/>
                <a:lumMod val="105000"/>
                <a:satMod val="109000"/>
                <a:tint val="81000"/>
              </a:schemeClr>
            </a:gs>
          </a:gsLst>
          <a:lin ang="5400000" scaled="0"/>
        </a:gradFill>
        <a:ln w="6350" cap="flat" cmpd="sng" algn="ctr">
          <a:solidFill>
            <a:schemeClr val="accent6">
              <a:shade val="80000"/>
              <a:hueOff val="137691"/>
              <a:satOff val="-5532"/>
              <a:lumOff val="11841"/>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8ACCDB23-95F2-480D-AB8C-69A2C405DB26}">
      <dsp:nvSpPr>
        <dsp:cNvPr id="0" name=""/>
        <dsp:cNvSpPr/>
      </dsp:nvSpPr>
      <dsp:spPr>
        <a:xfrm>
          <a:off x="5259450" y="0"/>
          <a:ext cx="2389290" cy="2987418"/>
        </a:xfrm>
        <a:prstGeom prst="rect">
          <a:avLst/>
        </a:prstGeom>
        <a:solidFill>
          <a:schemeClr val="accent6">
            <a:alpha val="90000"/>
            <a:tint val="40000"/>
            <a:hueOff val="0"/>
            <a:satOff val="0"/>
            <a:lumOff val="0"/>
            <a:alphaOff val="0"/>
          </a:schemeClr>
        </a:solidFill>
        <a:ln w="6350" cap="flat" cmpd="sng" algn="ctr">
          <a:solidFill>
            <a:schemeClr val="l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86278" tIns="330200" rIns="186278" bIns="330200" numCol="1" spcCol="1270" anchor="t" anchorCtr="0">
          <a:noAutofit/>
        </a:bodyPr>
        <a:lstStyle/>
        <a:p>
          <a:pPr marL="0" lvl="0" indent="0" algn="l" defTabSz="711200">
            <a:lnSpc>
              <a:spcPct val="90000"/>
            </a:lnSpc>
            <a:spcBef>
              <a:spcPct val="0"/>
            </a:spcBef>
            <a:spcAft>
              <a:spcPct val="35000"/>
            </a:spcAft>
            <a:buNone/>
          </a:pPr>
          <a:r>
            <a:rPr lang="en-US" sz="1600" kern="1200"/>
            <a:t>Use RSA public keys to identify customers.</a:t>
          </a:r>
        </a:p>
      </dsp:txBody>
      <dsp:txXfrm>
        <a:off x="5259450" y="1135218"/>
        <a:ext cx="2389290" cy="1792450"/>
      </dsp:txXfrm>
    </dsp:sp>
    <dsp:sp modelId="{DCEED6D5-11F7-46AC-8D2F-39DDD93A7E47}">
      <dsp:nvSpPr>
        <dsp:cNvPr id="0" name=""/>
        <dsp:cNvSpPr/>
      </dsp:nvSpPr>
      <dsp:spPr>
        <a:xfrm>
          <a:off x="6005982" y="298741"/>
          <a:ext cx="896225" cy="896225"/>
        </a:xfrm>
        <a:prstGeom prst="ellipse">
          <a:avLst/>
        </a:prstGeom>
        <a:gradFill rotWithShape="0">
          <a:gsLst>
            <a:gs pos="0">
              <a:schemeClr val="accent6">
                <a:shade val="80000"/>
                <a:hueOff val="183589"/>
                <a:satOff val="-7377"/>
                <a:lumOff val="15787"/>
                <a:alphaOff val="0"/>
                <a:lumMod val="110000"/>
                <a:satMod val="105000"/>
                <a:tint val="67000"/>
              </a:schemeClr>
            </a:gs>
            <a:gs pos="50000">
              <a:schemeClr val="accent6">
                <a:shade val="80000"/>
                <a:hueOff val="183589"/>
                <a:satOff val="-7377"/>
                <a:lumOff val="15787"/>
                <a:alphaOff val="0"/>
                <a:lumMod val="105000"/>
                <a:satMod val="103000"/>
                <a:tint val="73000"/>
              </a:schemeClr>
            </a:gs>
            <a:gs pos="100000">
              <a:schemeClr val="accent6">
                <a:shade val="80000"/>
                <a:hueOff val="183589"/>
                <a:satOff val="-7377"/>
                <a:lumOff val="15787"/>
                <a:alphaOff val="0"/>
                <a:lumMod val="105000"/>
                <a:satMod val="109000"/>
                <a:tint val="81000"/>
              </a:schemeClr>
            </a:gs>
          </a:gsLst>
          <a:lin ang="5400000" scaled="0"/>
        </a:gradFill>
        <a:ln w="6350" cap="flat" cmpd="sng" algn="ctr">
          <a:solidFill>
            <a:schemeClr val="accent6">
              <a:shade val="80000"/>
              <a:hueOff val="183589"/>
              <a:satOff val="-7377"/>
              <a:lumOff val="15787"/>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txBody>
        <a:bodyPr spcFirstLastPara="0" vert="horz" wrap="square" lIns="69873" tIns="12700" rIns="69873" bIns="12700" numCol="1" spcCol="1270" anchor="ctr" anchorCtr="0">
          <a:noAutofit/>
        </a:bodyPr>
        <a:lstStyle/>
        <a:p>
          <a:pPr marL="0" lvl="0" indent="0" algn="ctr" defTabSz="1911350">
            <a:lnSpc>
              <a:spcPct val="90000"/>
            </a:lnSpc>
            <a:spcBef>
              <a:spcPct val="0"/>
            </a:spcBef>
            <a:spcAft>
              <a:spcPct val="35000"/>
            </a:spcAft>
            <a:buNone/>
          </a:pPr>
          <a:r>
            <a:rPr lang="en-US" sz="4300" kern="1200"/>
            <a:t>3</a:t>
          </a:r>
        </a:p>
      </dsp:txBody>
      <dsp:txXfrm>
        <a:off x="6137231" y="429990"/>
        <a:ext cx="633727" cy="633727"/>
      </dsp:txXfrm>
    </dsp:sp>
    <dsp:sp modelId="{B7E6419B-12A5-4170-9817-B266A9EB0B45}">
      <dsp:nvSpPr>
        <dsp:cNvPr id="0" name=""/>
        <dsp:cNvSpPr/>
      </dsp:nvSpPr>
      <dsp:spPr>
        <a:xfrm>
          <a:off x="5259450" y="2987346"/>
          <a:ext cx="2389290" cy="72"/>
        </a:xfrm>
        <a:prstGeom prst="rect">
          <a:avLst/>
        </a:prstGeom>
        <a:gradFill rotWithShape="0">
          <a:gsLst>
            <a:gs pos="0">
              <a:schemeClr val="accent6">
                <a:shade val="80000"/>
                <a:hueOff val="229486"/>
                <a:satOff val="-9221"/>
                <a:lumOff val="19734"/>
                <a:alphaOff val="0"/>
                <a:lumMod val="110000"/>
                <a:satMod val="105000"/>
                <a:tint val="67000"/>
              </a:schemeClr>
            </a:gs>
            <a:gs pos="50000">
              <a:schemeClr val="accent6">
                <a:shade val="80000"/>
                <a:hueOff val="229486"/>
                <a:satOff val="-9221"/>
                <a:lumOff val="19734"/>
                <a:alphaOff val="0"/>
                <a:lumMod val="105000"/>
                <a:satMod val="103000"/>
                <a:tint val="73000"/>
              </a:schemeClr>
            </a:gs>
            <a:gs pos="100000">
              <a:schemeClr val="accent6">
                <a:shade val="80000"/>
                <a:hueOff val="229486"/>
                <a:satOff val="-9221"/>
                <a:lumOff val="19734"/>
                <a:alphaOff val="0"/>
                <a:lumMod val="105000"/>
                <a:satMod val="109000"/>
                <a:tint val="81000"/>
              </a:schemeClr>
            </a:gs>
          </a:gsLst>
          <a:lin ang="5400000" scaled="0"/>
        </a:gradFill>
        <a:ln w="6350" cap="flat" cmpd="sng" algn="ctr">
          <a:solidFill>
            <a:schemeClr val="accent6">
              <a:shade val="80000"/>
              <a:hueOff val="229486"/>
              <a:satOff val="-9221"/>
              <a:lumOff val="19734"/>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ECB8856C-274E-471C-B154-A1E2675B714B}">
      <dsp:nvSpPr>
        <dsp:cNvPr id="0" name=""/>
        <dsp:cNvSpPr/>
      </dsp:nvSpPr>
      <dsp:spPr>
        <a:xfrm>
          <a:off x="7887669" y="0"/>
          <a:ext cx="2389290" cy="2987418"/>
        </a:xfrm>
        <a:prstGeom prst="rect">
          <a:avLst/>
        </a:prstGeom>
        <a:solidFill>
          <a:schemeClr val="accent6">
            <a:alpha val="90000"/>
            <a:tint val="40000"/>
            <a:hueOff val="0"/>
            <a:satOff val="0"/>
            <a:lumOff val="0"/>
            <a:alphaOff val="0"/>
          </a:schemeClr>
        </a:solidFill>
        <a:ln w="6350" cap="flat" cmpd="sng" algn="ctr">
          <a:solidFill>
            <a:schemeClr val="l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86278" tIns="330200" rIns="186278" bIns="330200" numCol="1" spcCol="1270" anchor="t" anchorCtr="0">
          <a:noAutofit/>
        </a:bodyPr>
        <a:lstStyle/>
        <a:p>
          <a:pPr marL="0" lvl="0" indent="0" algn="l" defTabSz="711200">
            <a:lnSpc>
              <a:spcPct val="90000"/>
            </a:lnSpc>
            <a:spcBef>
              <a:spcPct val="0"/>
            </a:spcBef>
            <a:spcAft>
              <a:spcPct val="35000"/>
            </a:spcAft>
            <a:buNone/>
          </a:pPr>
          <a:r>
            <a:rPr lang="en-US" sz="1600" kern="1200"/>
            <a:t>Provide token based API access to CA service.</a:t>
          </a:r>
        </a:p>
      </dsp:txBody>
      <dsp:txXfrm>
        <a:off x="7887669" y="1135218"/>
        <a:ext cx="2389290" cy="1792450"/>
      </dsp:txXfrm>
    </dsp:sp>
    <dsp:sp modelId="{AA4A6BD3-4626-4471-8093-790AA900A65A}">
      <dsp:nvSpPr>
        <dsp:cNvPr id="0" name=""/>
        <dsp:cNvSpPr/>
      </dsp:nvSpPr>
      <dsp:spPr>
        <a:xfrm>
          <a:off x="8634201" y="298741"/>
          <a:ext cx="896225" cy="896225"/>
        </a:xfrm>
        <a:prstGeom prst="ellipse">
          <a:avLst/>
        </a:prstGeom>
        <a:gradFill rotWithShape="0">
          <a:gsLst>
            <a:gs pos="0">
              <a:schemeClr val="accent6">
                <a:shade val="80000"/>
                <a:hueOff val="275383"/>
                <a:satOff val="-11065"/>
                <a:lumOff val="23681"/>
                <a:alphaOff val="0"/>
                <a:lumMod val="110000"/>
                <a:satMod val="105000"/>
                <a:tint val="67000"/>
              </a:schemeClr>
            </a:gs>
            <a:gs pos="50000">
              <a:schemeClr val="accent6">
                <a:shade val="80000"/>
                <a:hueOff val="275383"/>
                <a:satOff val="-11065"/>
                <a:lumOff val="23681"/>
                <a:alphaOff val="0"/>
                <a:lumMod val="105000"/>
                <a:satMod val="103000"/>
                <a:tint val="73000"/>
              </a:schemeClr>
            </a:gs>
            <a:gs pos="100000">
              <a:schemeClr val="accent6">
                <a:shade val="80000"/>
                <a:hueOff val="275383"/>
                <a:satOff val="-11065"/>
                <a:lumOff val="23681"/>
                <a:alphaOff val="0"/>
                <a:lumMod val="105000"/>
                <a:satMod val="109000"/>
                <a:tint val="81000"/>
              </a:schemeClr>
            </a:gs>
          </a:gsLst>
          <a:lin ang="5400000" scaled="0"/>
        </a:gradFill>
        <a:ln w="6350" cap="flat" cmpd="sng" algn="ctr">
          <a:solidFill>
            <a:schemeClr val="accent6">
              <a:shade val="80000"/>
              <a:hueOff val="275383"/>
              <a:satOff val="-11065"/>
              <a:lumOff val="23681"/>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txBody>
        <a:bodyPr spcFirstLastPara="0" vert="horz" wrap="square" lIns="69873" tIns="12700" rIns="69873" bIns="12700" numCol="1" spcCol="1270" anchor="ctr" anchorCtr="0">
          <a:noAutofit/>
        </a:bodyPr>
        <a:lstStyle/>
        <a:p>
          <a:pPr marL="0" lvl="0" indent="0" algn="ctr" defTabSz="1911350">
            <a:lnSpc>
              <a:spcPct val="90000"/>
            </a:lnSpc>
            <a:spcBef>
              <a:spcPct val="0"/>
            </a:spcBef>
            <a:spcAft>
              <a:spcPct val="35000"/>
            </a:spcAft>
            <a:buNone/>
          </a:pPr>
          <a:r>
            <a:rPr lang="en-US" sz="4300" kern="1200"/>
            <a:t>4</a:t>
          </a:r>
        </a:p>
      </dsp:txBody>
      <dsp:txXfrm>
        <a:off x="8765450" y="429990"/>
        <a:ext cx="633727" cy="633727"/>
      </dsp:txXfrm>
    </dsp:sp>
    <dsp:sp modelId="{46CF22E7-FBE5-46DB-B134-314BCE88AA30}">
      <dsp:nvSpPr>
        <dsp:cNvPr id="0" name=""/>
        <dsp:cNvSpPr/>
      </dsp:nvSpPr>
      <dsp:spPr>
        <a:xfrm>
          <a:off x="7887669" y="2987346"/>
          <a:ext cx="2389290" cy="72"/>
        </a:xfrm>
        <a:prstGeom prst="rect">
          <a:avLst/>
        </a:prstGeom>
        <a:gradFill rotWithShape="0">
          <a:gsLst>
            <a:gs pos="0">
              <a:schemeClr val="accent6">
                <a:shade val="80000"/>
                <a:hueOff val="321280"/>
                <a:satOff val="-12909"/>
                <a:lumOff val="27628"/>
                <a:alphaOff val="0"/>
                <a:lumMod val="110000"/>
                <a:satMod val="105000"/>
                <a:tint val="67000"/>
              </a:schemeClr>
            </a:gs>
            <a:gs pos="50000">
              <a:schemeClr val="accent6">
                <a:shade val="80000"/>
                <a:hueOff val="321280"/>
                <a:satOff val="-12909"/>
                <a:lumOff val="27628"/>
                <a:alphaOff val="0"/>
                <a:lumMod val="105000"/>
                <a:satMod val="103000"/>
                <a:tint val="73000"/>
              </a:schemeClr>
            </a:gs>
            <a:gs pos="100000">
              <a:schemeClr val="accent6">
                <a:shade val="80000"/>
                <a:hueOff val="321280"/>
                <a:satOff val="-12909"/>
                <a:lumOff val="27628"/>
                <a:alphaOff val="0"/>
                <a:lumMod val="105000"/>
                <a:satMod val="109000"/>
                <a:tint val="81000"/>
              </a:schemeClr>
            </a:gs>
          </a:gsLst>
          <a:lin ang="5400000" scaled="0"/>
        </a:gradFill>
        <a:ln w="6350" cap="flat" cmpd="sng" algn="ctr">
          <a:solidFill>
            <a:schemeClr val="accent6">
              <a:shade val="80000"/>
              <a:hueOff val="321280"/>
              <a:satOff val="-12909"/>
              <a:lumOff val="27628"/>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layout3.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layout4.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5.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918E2-9651-4581-99D4-4DD4FDF2819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29D2EA6-D27C-4D19-8EF0-ED11F66F2FD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4CA80ED-0521-41ED-840D-583DB068BEE0}"/>
              </a:ext>
            </a:extLst>
          </p:cNvPr>
          <p:cNvSpPr>
            <a:spLocks noGrp="1"/>
          </p:cNvSpPr>
          <p:nvPr>
            <p:ph type="dt" sz="half" idx="10"/>
          </p:nvPr>
        </p:nvSpPr>
        <p:spPr/>
        <p:txBody>
          <a:bodyPr/>
          <a:lstStyle/>
          <a:p>
            <a:fld id="{9C0F544B-D900-46E2-8E12-0F0FDD2C0576}" type="datetimeFigureOut">
              <a:rPr lang="en-US" smtClean="0"/>
              <a:t>4/8/2018</a:t>
            </a:fld>
            <a:endParaRPr lang="en-US"/>
          </a:p>
        </p:txBody>
      </p:sp>
      <p:sp>
        <p:nvSpPr>
          <p:cNvPr id="5" name="Footer Placeholder 4">
            <a:extLst>
              <a:ext uri="{FF2B5EF4-FFF2-40B4-BE49-F238E27FC236}">
                <a16:creationId xmlns:a16="http://schemas.microsoft.com/office/drawing/2014/main" id="{550D7A57-85E9-41B6-AAC2-FCB4E93817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D8976E-22D8-4074-8527-8A8F42979C43}"/>
              </a:ext>
            </a:extLst>
          </p:cNvPr>
          <p:cNvSpPr>
            <a:spLocks noGrp="1"/>
          </p:cNvSpPr>
          <p:nvPr>
            <p:ph type="sldNum" sz="quarter" idx="12"/>
          </p:nvPr>
        </p:nvSpPr>
        <p:spPr/>
        <p:txBody>
          <a:bodyPr/>
          <a:lstStyle/>
          <a:p>
            <a:fld id="{6F19C1F2-1A39-4DFD-A3CC-2A5F075FC0CC}" type="slidenum">
              <a:rPr lang="en-US" smtClean="0"/>
              <a:t>‹#›</a:t>
            </a:fld>
            <a:endParaRPr lang="en-US"/>
          </a:p>
        </p:txBody>
      </p:sp>
    </p:spTree>
    <p:extLst>
      <p:ext uri="{BB962C8B-B14F-4D97-AF65-F5344CB8AC3E}">
        <p14:creationId xmlns:p14="http://schemas.microsoft.com/office/powerpoint/2010/main" val="32804479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6813E-2269-413A-BF9F-BE9B2932F4C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DD2F0D7-C19C-4D42-9386-2AB366D186FA}"/>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EC411D-5081-4BB9-BA3B-F9EB71154A9E}"/>
              </a:ext>
            </a:extLst>
          </p:cNvPr>
          <p:cNvSpPr>
            <a:spLocks noGrp="1"/>
          </p:cNvSpPr>
          <p:nvPr>
            <p:ph type="dt" sz="half" idx="10"/>
          </p:nvPr>
        </p:nvSpPr>
        <p:spPr/>
        <p:txBody>
          <a:bodyPr/>
          <a:lstStyle/>
          <a:p>
            <a:fld id="{9C0F544B-D900-46E2-8E12-0F0FDD2C0576}" type="datetimeFigureOut">
              <a:rPr lang="en-US" smtClean="0"/>
              <a:t>4/8/2018</a:t>
            </a:fld>
            <a:endParaRPr lang="en-US"/>
          </a:p>
        </p:txBody>
      </p:sp>
      <p:sp>
        <p:nvSpPr>
          <p:cNvPr id="5" name="Footer Placeholder 4">
            <a:extLst>
              <a:ext uri="{FF2B5EF4-FFF2-40B4-BE49-F238E27FC236}">
                <a16:creationId xmlns:a16="http://schemas.microsoft.com/office/drawing/2014/main" id="{4CC3A4C3-5C2B-4E3C-9294-9CF0AA4DA3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09D5469-58E7-4C85-BB24-5B2AFF1C280C}"/>
              </a:ext>
            </a:extLst>
          </p:cNvPr>
          <p:cNvSpPr>
            <a:spLocks noGrp="1"/>
          </p:cNvSpPr>
          <p:nvPr>
            <p:ph type="sldNum" sz="quarter" idx="12"/>
          </p:nvPr>
        </p:nvSpPr>
        <p:spPr/>
        <p:txBody>
          <a:bodyPr/>
          <a:lstStyle/>
          <a:p>
            <a:fld id="{6F19C1F2-1A39-4DFD-A3CC-2A5F075FC0CC}" type="slidenum">
              <a:rPr lang="en-US" smtClean="0"/>
              <a:t>‹#›</a:t>
            </a:fld>
            <a:endParaRPr lang="en-US"/>
          </a:p>
        </p:txBody>
      </p:sp>
    </p:spTree>
    <p:extLst>
      <p:ext uri="{BB962C8B-B14F-4D97-AF65-F5344CB8AC3E}">
        <p14:creationId xmlns:p14="http://schemas.microsoft.com/office/powerpoint/2010/main" val="34528364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C3F022B-1C81-4DEC-982E-9FA8AE3B009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D8DCA9A-3125-47D3-8979-FE74B1CA922B}"/>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1C6ADD8-8710-4CCF-92C0-0796A94C6FDA}"/>
              </a:ext>
            </a:extLst>
          </p:cNvPr>
          <p:cNvSpPr>
            <a:spLocks noGrp="1"/>
          </p:cNvSpPr>
          <p:nvPr>
            <p:ph type="dt" sz="half" idx="10"/>
          </p:nvPr>
        </p:nvSpPr>
        <p:spPr/>
        <p:txBody>
          <a:bodyPr/>
          <a:lstStyle/>
          <a:p>
            <a:fld id="{9C0F544B-D900-46E2-8E12-0F0FDD2C0576}" type="datetimeFigureOut">
              <a:rPr lang="en-US" smtClean="0"/>
              <a:t>4/8/2018</a:t>
            </a:fld>
            <a:endParaRPr lang="en-US"/>
          </a:p>
        </p:txBody>
      </p:sp>
      <p:sp>
        <p:nvSpPr>
          <p:cNvPr id="5" name="Footer Placeholder 4">
            <a:extLst>
              <a:ext uri="{FF2B5EF4-FFF2-40B4-BE49-F238E27FC236}">
                <a16:creationId xmlns:a16="http://schemas.microsoft.com/office/drawing/2014/main" id="{E071A645-8B9F-405F-8E7F-6F3083FDE2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8733F1-9F9E-433C-916F-0CEF62DB0906}"/>
              </a:ext>
            </a:extLst>
          </p:cNvPr>
          <p:cNvSpPr>
            <a:spLocks noGrp="1"/>
          </p:cNvSpPr>
          <p:nvPr>
            <p:ph type="sldNum" sz="quarter" idx="12"/>
          </p:nvPr>
        </p:nvSpPr>
        <p:spPr/>
        <p:txBody>
          <a:bodyPr/>
          <a:lstStyle/>
          <a:p>
            <a:fld id="{6F19C1F2-1A39-4DFD-A3CC-2A5F075FC0CC}" type="slidenum">
              <a:rPr lang="en-US" smtClean="0"/>
              <a:t>‹#›</a:t>
            </a:fld>
            <a:endParaRPr lang="en-US"/>
          </a:p>
        </p:txBody>
      </p:sp>
    </p:spTree>
    <p:extLst>
      <p:ext uri="{BB962C8B-B14F-4D97-AF65-F5344CB8AC3E}">
        <p14:creationId xmlns:p14="http://schemas.microsoft.com/office/powerpoint/2010/main" val="3197692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35F161-8AD8-4137-9263-4471D56DB15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9F216FE-4D79-47A5-81BB-5B1EB91DCBC3}"/>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4EDED0D-21AB-4952-BC95-CCFE4E312BA7}"/>
              </a:ext>
            </a:extLst>
          </p:cNvPr>
          <p:cNvSpPr>
            <a:spLocks noGrp="1"/>
          </p:cNvSpPr>
          <p:nvPr>
            <p:ph type="dt" sz="half" idx="10"/>
          </p:nvPr>
        </p:nvSpPr>
        <p:spPr/>
        <p:txBody>
          <a:bodyPr/>
          <a:lstStyle/>
          <a:p>
            <a:fld id="{9C0F544B-D900-46E2-8E12-0F0FDD2C0576}" type="datetimeFigureOut">
              <a:rPr lang="en-US" smtClean="0"/>
              <a:t>4/8/2018</a:t>
            </a:fld>
            <a:endParaRPr lang="en-US"/>
          </a:p>
        </p:txBody>
      </p:sp>
      <p:sp>
        <p:nvSpPr>
          <p:cNvPr id="5" name="Footer Placeholder 4">
            <a:extLst>
              <a:ext uri="{FF2B5EF4-FFF2-40B4-BE49-F238E27FC236}">
                <a16:creationId xmlns:a16="http://schemas.microsoft.com/office/drawing/2014/main" id="{7B924940-5E9F-4922-88F3-912A5D181E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46B294-31DC-4A8F-9D59-3478CA817AED}"/>
              </a:ext>
            </a:extLst>
          </p:cNvPr>
          <p:cNvSpPr>
            <a:spLocks noGrp="1"/>
          </p:cNvSpPr>
          <p:nvPr>
            <p:ph type="sldNum" sz="quarter" idx="12"/>
          </p:nvPr>
        </p:nvSpPr>
        <p:spPr/>
        <p:txBody>
          <a:bodyPr/>
          <a:lstStyle/>
          <a:p>
            <a:fld id="{6F19C1F2-1A39-4DFD-A3CC-2A5F075FC0CC}" type="slidenum">
              <a:rPr lang="en-US" smtClean="0"/>
              <a:t>‹#›</a:t>
            </a:fld>
            <a:endParaRPr lang="en-US"/>
          </a:p>
        </p:txBody>
      </p:sp>
    </p:spTree>
    <p:extLst>
      <p:ext uri="{BB962C8B-B14F-4D97-AF65-F5344CB8AC3E}">
        <p14:creationId xmlns:p14="http://schemas.microsoft.com/office/powerpoint/2010/main" val="22622757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6C37C-F87F-4E28-9AF2-75DEB31A78E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6F76730-B7FE-4B7E-B064-07BD668B5B0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3CA9386-4CDD-4952-BD21-FFA3EE2509E7}"/>
              </a:ext>
            </a:extLst>
          </p:cNvPr>
          <p:cNvSpPr>
            <a:spLocks noGrp="1"/>
          </p:cNvSpPr>
          <p:nvPr>
            <p:ph type="dt" sz="half" idx="10"/>
          </p:nvPr>
        </p:nvSpPr>
        <p:spPr/>
        <p:txBody>
          <a:bodyPr/>
          <a:lstStyle/>
          <a:p>
            <a:fld id="{9C0F544B-D900-46E2-8E12-0F0FDD2C0576}" type="datetimeFigureOut">
              <a:rPr lang="en-US" smtClean="0"/>
              <a:t>4/8/2018</a:t>
            </a:fld>
            <a:endParaRPr lang="en-US"/>
          </a:p>
        </p:txBody>
      </p:sp>
      <p:sp>
        <p:nvSpPr>
          <p:cNvPr id="5" name="Footer Placeholder 4">
            <a:extLst>
              <a:ext uri="{FF2B5EF4-FFF2-40B4-BE49-F238E27FC236}">
                <a16:creationId xmlns:a16="http://schemas.microsoft.com/office/drawing/2014/main" id="{6083B9F7-41FC-4570-9B23-9FB88A79E0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8E87ADB-3496-4A42-9475-880EFF0C90F5}"/>
              </a:ext>
            </a:extLst>
          </p:cNvPr>
          <p:cNvSpPr>
            <a:spLocks noGrp="1"/>
          </p:cNvSpPr>
          <p:nvPr>
            <p:ph type="sldNum" sz="quarter" idx="12"/>
          </p:nvPr>
        </p:nvSpPr>
        <p:spPr/>
        <p:txBody>
          <a:bodyPr/>
          <a:lstStyle/>
          <a:p>
            <a:fld id="{6F19C1F2-1A39-4DFD-A3CC-2A5F075FC0CC}" type="slidenum">
              <a:rPr lang="en-US" smtClean="0"/>
              <a:t>‹#›</a:t>
            </a:fld>
            <a:endParaRPr lang="en-US"/>
          </a:p>
        </p:txBody>
      </p:sp>
    </p:spTree>
    <p:extLst>
      <p:ext uri="{BB962C8B-B14F-4D97-AF65-F5344CB8AC3E}">
        <p14:creationId xmlns:p14="http://schemas.microsoft.com/office/powerpoint/2010/main" val="35864812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FAC4A-B288-4392-BD53-875E86ED4D2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DDEF5F9-F8AD-4D5C-940A-A93536091AFD}"/>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6042BE1-2008-4AF9-9430-864A8F12FE09}"/>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A226A0D-D91C-4B27-86A0-598D4A01493F}"/>
              </a:ext>
            </a:extLst>
          </p:cNvPr>
          <p:cNvSpPr>
            <a:spLocks noGrp="1"/>
          </p:cNvSpPr>
          <p:nvPr>
            <p:ph type="dt" sz="half" idx="10"/>
          </p:nvPr>
        </p:nvSpPr>
        <p:spPr/>
        <p:txBody>
          <a:bodyPr/>
          <a:lstStyle/>
          <a:p>
            <a:fld id="{9C0F544B-D900-46E2-8E12-0F0FDD2C0576}" type="datetimeFigureOut">
              <a:rPr lang="en-US" smtClean="0"/>
              <a:t>4/8/2018</a:t>
            </a:fld>
            <a:endParaRPr lang="en-US"/>
          </a:p>
        </p:txBody>
      </p:sp>
      <p:sp>
        <p:nvSpPr>
          <p:cNvPr id="6" name="Footer Placeholder 5">
            <a:extLst>
              <a:ext uri="{FF2B5EF4-FFF2-40B4-BE49-F238E27FC236}">
                <a16:creationId xmlns:a16="http://schemas.microsoft.com/office/drawing/2014/main" id="{D823551C-9C40-4056-A936-290F2AA8BA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2DAB00-7351-41A0-AC61-737FF62B7BBF}"/>
              </a:ext>
            </a:extLst>
          </p:cNvPr>
          <p:cNvSpPr>
            <a:spLocks noGrp="1"/>
          </p:cNvSpPr>
          <p:nvPr>
            <p:ph type="sldNum" sz="quarter" idx="12"/>
          </p:nvPr>
        </p:nvSpPr>
        <p:spPr/>
        <p:txBody>
          <a:bodyPr/>
          <a:lstStyle/>
          <a:p>
            <a:fld id="{6F19C1F2-1A39-4DFD-A3CC-2A5F075FC0CC}" type="slidenum">
              <a:rPr lang="en-US" smtClean="0"/>
              <a:t>‹#›</a:t>
            </a:fld>
            <a:endParaRPr lang="en-US"/>
          </a:p>
        </p:txBody>
      </p:sp>
    </p:spTree>
    <p:extLst>
      <p:ext uri="{BB962C8B-B14F-4D97-AF65-F5344CB8AC3E}">
        <p14:creationId xmlns:p14="http://schemas.microsoft.com/office/powerpoint/2010/main" val="32306687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4D83ED-C05D-480B-AF18-5490565FED8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2009A8A-818A-4395-9E93-7021035C03E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325E452-DAA3-49AA-A16D-367FB0F29B31}"/>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85AA4D3-58B1-4EE0-8B30-C87FCDE01D9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1B246571-4806-456D-A7D6-E349B7309E05}"/>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1FF5D80-CCD2-481B-B7C3-A8CBE407B886}"/>
              </a:ext>
            </a:extLst>
          </p:cNvPr>
          <p:cNvSpPr>
            <a:spLocks noGrp="1"/>
          </p:cNvSpPr>
          <p:nvPr>
            <p:ph type="dt" sz="half" idx="10"/>
          </p:nvPr>
        </p:nvSpPr>
        <p:spPr/>
        <p:txBody>
          <a:bodyPr/>
          <a:lstStyle/>
          <a:p>
            <a:fld id="{9C0F544B-D900-46E2-8E12-0F0FDD2C0576}" type="datetimeFigureOut">
              <a:rPr lang="en-US" smtClean="0"/>
              <a:t>4/8/2018</a:t>
            </a:fld>
            <a:endParaRPr lang="en-US"/>
          </a:p>
        </p:txBody>
      </p:sp>
      <p:sp>
        <p:nvSpPr>
          <p:cNvPr id="8" name="Footer Placeholder 7">
            <a:extLst>
              <a:ext uri="{FF2B5EF4-FFF2-40B4-BE49-F238E27FC236}">
                <a16:creationId xmlns:a16="http://schemas.microsoft.com/office/drawing/2014/main" id="{06BE68A7-F313-4EA9-BE59-F0B552D8D8B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F41AFA4-8539-49C5-8E70-48BA6248F4B1}"/>
              </a:ext>
            </a:extLst>
          </p:cNvPr>
          <p:cNvSpPr>
            <a:spLocks noGrp="1"/>
          </p:cNvSpPr>
          <p:nvPr>
            <p:ph type="sldNum" sz="quarter" idx="12"/>
          </p:nvPr>
        </p:nvSpPr>
        <p:spPr/>
        <p:txBody>
          <a:bodyPr/>
          <a:lstStyle/>
          <a:p>
            <a:fld id="{6F19C1F2-1A39-4DFD-A3CC-2A5F075FC0CC}" type="slidenum">
              <a:rPr lang="en-US" smtClean="0"/>
              <a:t>‹#›</a:t>
            </a:fld>
            <a:endParaRPr lang="en-US"/>
          </a:p>
        </p:txBody>
      </p:sp>
    </p:spTree>
    <p:extLst>
      <p:ext uri="{BB962C8B-B14F-4D97-AF65-F5344CB8AC3E}">
        <p14:creationId xmlns:p14="http://schemas.microsoft.com/office/powerpoint/2010/main" val="21131167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F2D118-58CA-4157-81A8-8C2FF71A7FE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A3D4DEF-1630-4023-B83A-FD7A2DB5B0A3}"/>
              </a:ext>
            </a:extLst>
          </p:cNvPr>
          <p:cNvSpPr>
            <a:spLocks noGrp="1"/>
          </p:cNvSpPr>
          <p:nvPr>
            <p:ph type="dt" sz="half" idx="10"/>
          </p:nvPr>
        </p:nvSpPr>
        <p:spPr/>
        <p:txBody>
          <a:bodyPr/>
          <a:lstStyle/>
          <a:p>
            <a:fld id="{9C0F544B-D900-46E2-8E12-0F0FDD2C0576}" type="datetimeFigureOut">
              <a:rPr lang="en-US" smtClean="0"/>
              <a:t>4/8/2018</a:t>
            </a:fld>
            <a:endParaRPr lang="en-US"/>
          </a:p>
        </p:txBody>
      </p:sp>
      <p:sp>
        <p:nvSpPr>
          <p:cNvPr id="4" name="Footer Placeholder 3">
            <a:extLst>
              <a:ext uri="{FF2B5EF4-FFF2-40B4-BE49-F238E27FC236}">
                <a16:creationId xmlns:a16="http://schemas.microsoft.com/office/drawing/2014/main" id="{0EF966E5-4508-4368-949B-4B3AC16C191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E73DEBD-BD8B-4E9F-8218-12A988423612}"/>
              </a:ext>
            </a:extLst>
          </p:cNvPr>
          <p:cNvSpPr>
            <a:spLocks noGrp="1"/>
          </p:cNvSpPr>
          <p:nvPr>
            <p:ph type="sldNum" sz="quarter" idx="12"/>
          </p:nvPr>
        </p:nvSpPr>
        <p:spPr/>
        <p:txBody>
          <a:bodyPr/>
          <a:lstStyle/>
          <a:p>
            <a:fld id="{6F19C1F2-1A39-4DFD-A3CC-2A5F075FC0CC}" type="slidenum">
              <a:rPr lang="en-US" smtClean="0"/>
              <a:t>‹#›</a:t>
            </a:fld>
            <a:endParaRPr lang="en-US"/>
          </a:p>
        </p:txBody>
      </p:sp>
    </p:spTree>
    <p:extLst>
      <p:ext uri="{BB962C8B-B14F-4D97-AF65-F5344CB8AC3E}">
        <p14:creationId xmlns:p14="http://schemas.microsoft.com/office/powerpoint/2010/main" val="26827851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33A2C99-04E5-4A45-A762-81C2B6268AB6}"/>
              </a:ext>
            </a:extLst>
          </p:cNvPr>
          <p:cNvSpPr>
            <a:spLocks noGrp="1"/>
          </p:cNvSpPr>
          <p:nvPr>
            <p:ph type="dt" sz="half" idx="10"/>
          </p:nvPr>
        </p:nvSpPr>
        <p:spPr/>
        <p:txBody>
          <a:bodyPr/>
          <a:lstStyle/>
          <a:p>
            <a:fld id="{9C0F544B-D900-46E2-8E12-0F0FDD2C0576}" type="datetimeFigureOut">
              <a:rPr lang="en-US" smtClean="0"/>
              <a:t>4/8/2018</a:t>
            </a:fld>
            <a:endParaRPr lang="en-US"/>
          </a:p>
        </p:txBody>
      </p:sp>
      <p:sp>
        <p:nvSpPr>
          <p:cNvPr id="3" name="Footer Placeholder 2">
            <a:extLst>
              <a:ext uri="{FF2B5EF4-FFF2-40B4-BE49-F238E27FC236}">
                <a16:creationId xmlns:a16="http://schemas.microsoft.com/office/drawing/2014/main" id="{EE2482F1-1953-498F-B9F5-7D15604AF7A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75285EE-AA87-45CE-8AC2-2C3D9007E008}"/>
              </a:ext>
            </a:extLst>
          </p:cNvPr>
          <p:cNvSpPr>
            <a:spLocks noGrp="1"/>
          </p:cNvSpPr>
          <p:nvPr>
            <p:ph type="sldNum" sz="quarter" idx="12"/>
          </p:nvPr>
        </p:nvSpPr>
        <p:spPr/>
        <p:txBody>
          <a:bodyPr/>
          <a:lstStyle/>
          <a:p>
            <a:fld id="{6F19C1F2-1A39-4DFD-A3CC-2A5F075FC0CC}" type="slidenum">
              <a:rPr lang="en-US" smtClean="0"/>
              <a:t>‹#›</a:t>
            </a:fld>
            <a:endParaRPr lang="en-US"/>
          </a:p>
        </p:txBody>
      </p:sp>
    </p:spTree>
    <p:extLst>
      <p:ext uri="{BB962C8B-B14F-4D97-AF65-F5344CB8AC3E}">
        <p14:creationId xmlns:p14="http://schemas.microsoft.com/office/powerpoint/2010/main" val="11900518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0845D-98B4-4746-9DE3-30167628243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210FF85-77BC-42D4-80A7-185BC6E0261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11703D0-4CAD-44E6-8A62-7793493A44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7C1483E-AF07-459A-8755-92A5A126B5F2}"/>
              </a:ext>
            </a:extLst>
          </p:cNvPr>
          <p:cNvSpPr>
            <a:spLocks noGrp="1"/>
          </p:cNvSpPr>
          <p:nvPr>
            <p:ph type="dt" sz="half" idx="10"/>
          </p:nvPr>
        </p:nvSpPr>
        <p:spPr/>
        <p:txBody>
          <a:bodyPr/>
          <a:lstStyle/>
          <a:p>
            <a:fld id="{9C0F544B-D900-46E2-8E12-0F0FDD2C0576}" type="datetimeFigureOut">
              <a:rPr lang="en-US" smtClean="0"/>
              <a:t>4/8/2018</a:t>
            </a:fld>
            <a:endParaRPr lang="en-US"/>
          </a:p>
        </p:txBody>
      </p:sp>
      <p:sp>
        <p:nvSpPr>
          <p:cNvPr id="6" name="Footer Placeholder 5">
            <a:extLst>
              <a:ext uri="{FF2B5EF4-FFF2-40B4-BE49-F238E27FC236}">
                <a16:creationId xmlns:a16="http://schemas.microsoft.com/office/drawing/2014/main" id="{E4A2EBC1-20EC-456A-90AB-2D53E1B825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709A167-8F8C-462D-A6C2-A73E3EE7F66E}"/>
              </a:ext>
            </a:extLst>
          </p:cNvPr>
          <p:cNvSpPr>
            <a:spLocks noGrp="1"/>
          </p:cNvSpPr>
          <p:nvPr>
            <p:ph type="sldNum" sz="quarter" idx="12"/>
          </p:nvPr>
        </p:nvSpPr>
        <p:spPr/>
        <p:txBody>
          <a:bodyPr/>
          <a:lstStyle/>
          <a:p>
            <a:fld id="{6F19C1F2-1A39-4DFD-A3CC-2A5F075FC0CC}" type="slidenum">
              <a:rPr lang="en-US" smtClean="0"/>
              <a:t>‹#›</a:t>
            </a:fld>
            <a:endParaRPr lang="en-US"/>
          </a:p>
        </p:txBody>
      </p:sp>
    </p:spTree>
    <p:extLst>
      <p:ext uri="{BB962C8B-B14F-4D97-AF65-F5344CB8AC3E}">
        <p14:creationId xmlns:p14="http://schemas.microsoft.com/office/powerpoint/2010/main" val="39383391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35871-4207-410B-BA60-DCF988B9A61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3027ED6-63F8-4DA4-B045-E171189E068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43D9C36-450A-41D1-8C31-37B5CF632E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39240B4-00CF-4174-94FD-6F1643F7CDFE}"/>
              </a:ext>
            </a:extLst>
          </p:cNvPr>
          <p:cNvSpPr>
            <a:spLocks noGrp="1"/>
          </p:cNvSpPr>
          <p:nvPr>
            <p:ph type="dt" sz="half" idx="10"/>
          </p:nvPr>
        </p:nvSpPr>
        <p:spPr/>
        <p:txBody>
          <a:bodyPr/>
          <a:lstStyle/>
          <a:p>
            <a:fld id="{9C0F544B-D900-46E2-8E12-0F0FDD2C0576}" type="datetimeFigureOut">
              <a:rPr lang="en-US" smtClean="0"/>
              <a:t>4/8/2018</a:t>
            </a:fld>
            <a:endParaRPr lang="en-US"/>
          </a:p>
        </p:txBody>
      </p:sp>
      <p:sp>
        <p:nvSpPr>
          <p:cNvPr id="6" name="Footer Placeholder 5">
            <a:extLst>
              <a:ext uri="{FF2B5EF4-FFF2-40B4-BE49-F238E27FC236}">
                <a16:creationId xmlns:a16="http://schemas.microsoft.com/office/drawing/2014/main" id="{5BFA219B-E3A6-4B2A-8CA7-696EFE2F553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33A6F14-8526-406B-99AF-9BC12A6EF383}"/>
              </a:ext>
            </a:extLst>
          </p:cNvPr>
          <p:cNvSpPr>
            <a:spLocks noGrp="1"/>
          </p:cNvSpPr>
          <p:nvPr>
            <p:ph type="sldNum" sz="quarter" idx="12"/>
          </p:nvPr>
        </p:nvSpPr>
        <p:spPr/>
        <p:txBody>
          <a:bodyPr/>
          <a:lstStyle/>
          <a:p>
            <a:fld id="{6F19C1F2-1A39-4DFD-A3CC-2A5F075FC0CC}" type="slidenum">
              <a:rPr lang="en-US" smtClean="0"/>
              <a:t>‹#›</a:t>
            </a:fld>
            <a:endParaRPr lang="en-US"/>
          </a:p>
        </p:txBody>
      </p:sp>
    </p:spTree>
    <p:extLst>
      <p:ext uri="{BB962C8B-B14F-4D97-AF65-F5344CB8AC3E}">
        <p14:creationId xmlns:p14="http://schemas.microsoft.com/office/powerpoint/2010/main" val="29518401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C0BA9EC-76F8-4A5F-94AC-D45AD8C0A52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2585D48-90DB-40F3-B70A-3E599172F7B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A1702F-EF61-4728-AA0D-AEE9B55F439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0F544B-D900-46E2-8E12-0F0FDD2C0576}" type="datetimeFigureOut">
              <a:rPr lang="en-US" smtClean="0"/>
              <a:t>4/8/2018</a:t>
            </a:fld>
            <a:endParaRPr lang="en-US"/>
          </a:p>
        </p:txBody>
      </p:sp>
      <p:sp>
        <p:nvSpPr>
          <p:cNvPr id="5" name="Footer Placeholder 4">
            <a:extLst>
              <a:ext uri="{FF2B5EF4-FFF2-40B4-BE49-F238E27FC236}">
                <a16:creationId xmlns:a16="http://schemas.microsoft.com/office/drawing/2014/main" id="{CD87F55A-A68D-45C8-B3D0-90CF89E9536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E472987-B874-41AF-AE17-C37A340AE7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19C1F2-1A39-4DFD-A3CC-2A5F075FC0CC}" type="slidenum">
              <a:rPr lang="en-US" smtClean="0"/>
              <a:t>‹#›</a:t>
            </a:fld>
            <a:endParaRPr lang="en-US"/>
          </a:p>
        </p:txBody>
      </p:sp>
    </p:spTree>
    <p:extLst>
      <p:ext uri="{BB962C8B-B14F-4D97-AF65-F5344CB8AC3E}">
        <p14:creationId xmlns:p14="http://schemas.microsoft.com/office/powerpoint/2010/main" val="17056445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59AE206-7EBA-4D33-8BC9-9D8158553F0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0" name="Straight Connector 9">
            <a:extLst>
              <a:ext uri="{FF2B5EF4-FFF2-40B4-BE49-F238E27FC236}">
                <a16:creationId xmlns:a16="http://schemas.microsoft.com/office/drawing/2014/main" id="{9E8E38ED-369A-44C2-B635-0BED0E48A6E8}"/>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00392" y="4525347"/>
            <a:ext cx="0" cy="173736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B672F332-AF08-46C6-94F0-77684310D7B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95001" y="2466604"/>
            <a:ext cx="962395" cy="96239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Oval 13">
            <a:extLst>
              <a:ext uri="{FF2B5EF4-FFF2-40B4-BE49-F238E27FC236}">
                <a16:creationId xmlns:a16="http://schemas.microsoft.com/office/drawing/2014/main" id="{34244EF8-D73A-40E1-BE73-D46E6B4B04E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5829" y="2327988"/>
            <a:ext cx="293695" cy="29369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Oval 15">
            <a:extLst>
              <a:ext uri="{FF2B5EF4-FFF2-40B4-BE49-F238E27FC236}">
                <a16:creationId xmlns:a16="http://schemas.microsoft.com/office/drawing/2014/main" id="{6437D937-A7F1-4011-92B4-328E5BE1B16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8567" y="620480"/>
            <a:ext cx="2243800" cy="224379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Freeform: Shape 17">
            <a:extLst>
              <a:ext uri="{FF2B5EF4-FFF2-40B4-BE49-F238E27FC236}">
                <a16:creationId xmlns:a16="http://schemas.microsoft.com/office/drawing/2014/main" id="{AB84D7E8-4ECB-42D7-ADBF-01689B0F24A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92113" y="0"/>
            <a:ext cx="5699887" cy="4059244"/>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8B02D6C-52E6-4303-8094-B73E4EA31D81}"/>
              </a:ext>
            </a:extLst>
          </p:cNvPr>
          <p:cNvSpPr>
            <a:spLocks noGrp="1"/>
          </p:cNvSpPr>
          <p:nvPr>
            <p:ph type="ctrTitle"/>
          </p:nvPr>
        </p:nvSpPr>
        <p:spPr>
          <a:xfrm>
            <a:off x="838199" y="4525347"/>
            <a:ext cx="6801321" cy="1737360"/>
          </a:xfrm>
        </p:spPr>
        <p:txBody>
          <a:bodyPr anchor="ctr">
            <a:normAutofit/>
          </a:bodyPr>
          <a:lstStyle/>
          <a:p>
            <a:pPr algn="r"/>
            <a:r>
              <a:rPr lang="en-US" sz="3800" dirty="0"/>
              <a:t>SECRET STORAGE MANAGEMENT VIA TTL VIRTUAL MASKS</a:t>
            </a:r>
          </a:p>
        </p:txBody>
      </p:sp>
      <p:sp>
        <p:nvSpPr>
          <p:cNvPr id="3" name="Subtitle 2">
            <a:extLst>
              <a:ext uri="{FF2B5EF4-FFF2-40B4-BE49-F238E27FC236}">
                <a16:creationId xmlns:a16="http://schemas.microsoft.com/office/drawing/2014/main" id="{1B239DCB-708B-4B60-B3E7-F83BEBF97EAC}"/>
              </a:ext>
            </a:extLst>
          </p:cNvPr>
          <p:cNvSpPr>
            <a:spLocks noGrp="1"/>
          </p:cNvSpPr>
          <p:nvPr>
            <p:ph type="subTitle" idx="1"/>
          </p:nvPr>
        </p:nvSpPr>
        <p:spPr>
          <a:xfrm>
            <a:off x="7961258" y="4525347"/>
            <a:ext cx="3258675" cy="1737360"/>
          </a:xfrm>
        </p:spPr>
        <p:txBody>
          <a:bodyPr anchor="ctr">
            <a:normAutofit/>
          </a:bodyPr>
          <a:lstStyle/>
          <a:p>
            <a:pPr algn="l"/>
            <a:r>
              <a:rPr lang="en-US" sz="1700"/>
              <a:t>ADITYA CHAYAPATHY</a:t>
            </a:r>
          </a:p>
          <a:p>
            <a:pPr algn="l"/>
            <a:r>
              <a:rPr lang="en-US" sz="1700"/>
              <a:t>EJAZ SAIFUDEEN</a:t>
            </a:r>
          </a:p>
          <a:p>
            <a:pPr algn="l"/>
            <a:r>
              <a:rPr lang="en-US" sz="1700"/>
              <a:t>BALACHANDAR SAMPATH</a:t>
            </a:r>
          </a:p>
          <a:p>
            <a:pPr algn="l"/>
            <a:r>
              <a:rPr lang="en-US" sz="1700"/>
              <a:t>ARCHANA RAMANATHAN SESHAKRISHNAN</a:t>
            </a:r>
          </a:p>
        </p:txBody>
      </p:sp>
    </p:spTree>
    <p:extLst>
      <p:ext uri="{BB962C8B-B14F-4D97-AF65-F5344CB8AC3E}">
        <p14:creationId xmlns:p14="http://schemas.microsoft.com/office/powerpoint/2010/main" val="37383571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22">
            <a:extLst>
              <a:ext uri="{FF2B5EF4-FFF2-40B4-BE49-F238E27FC236}">
                <a16:creationId xmlns:a16="http://schemas.microsoft.com/office/drawing/2014/main" id="{0482A7D0-DB09-4EBA-8D52-E6A5934B668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6" name="Freeform: Shape 24">
            <a:extLst>
              <a:ext uri="{FF2B5EF4-FFF2-40B4-BE49-F238E27FC236}">
                <a16:creationId xmlns:a16="http://schemas.microsoft.com/office/drawing/2014/main" id="{1A3688C8-DFCE-4CCD-BCF0-5FB239E5072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30410"/>
            <a:ext cx="7005134" cy="4827590"/>
          </a:xfrm>
          <a:custGeom>
            <a:avLst/>
            <a:gdLst>
              <a:gd name="connsiteX0" fmla="*/ 1974535 w 7005134"/>
              <a:gd name="connsiteY0" fmla="*/ 0 h 4827590"/>
              <a:gd name="connsiteX1" fmla="*/ 7003848 w 7005134"/>
              <a:gd name="connsiteY1" fmla="*/ 4776721 h 4827590"/>
              <a:gd name="connsiteX2" fmla="*/ 7005134 w 7005134"/>
              <a:gd name="connsiteY2" fmla="*/ 4827590 h 4827590"/>
              <a:gd name="connsiteX3" fmla="*/ 0 w 7005134"/>
              <a:gd name="connsiteY3" fmla="*/ 4827590 h 4827590"/>
              <a:gd name="connsiteX4" fmla="*/ 0 w 7005134"/>
              <a:gd name="connsiteY4" fmla="*/ 402231 h 4827590"/>
              <a:gd name="connsiteX5" fmla="*/ 14349 w 7005134"/>
              <a:gd name="connsiteY5" fmla="*/ 395744 h 4827590"/>
              <a:gd name="connsiteX6" fmla="*/ 1974535 w 7005134"/>
              <a:gd name="connsiteY6" fmla="*/ 0 h 48275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005134" h="4827590">
                <a:moveTo>
                  <a:pt x="1974535" y="0"/>
                </a:moveTo>
                <a:cubicBezTo>
                  <a:pt x="4668853" y="0"/>
                  <a:pt x="6868971" y="2115921"/>
                  <a:pt x="7003848" y="4776721"/>
                </a:cubicBezTo>
                <a:lnTo>
                  <a:pt x="7005134" y="4827590"/>
                </a:lnTo>
                <a:lnTo>
                  <a:pt x="0" y="4827590"/>
                </a:lnTo>
                <a:lnTo>
                  <a:pt x="0" y="402231"/>
                </a:lnTo>
                <a:lnTo>
                  <a:pt x="14349" y="395744"/>
                </a:lnTo>
                <a:cubicBezTo>
                  <a:pt x="616832" y="140915"/>
                  <a:pt x="1279227" y="0"/>
                  <a:pt x="1974535" y="0"/>
                </a:cubicBezTo>
                <a:close/>
              </a:path>
            </a:pathLst>
          </a:cu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37" name="Straight Connector 26">
            <a:extLst>
              <a:ext uri="{FF2B5EF4-FFF2-40B4-BE49-F238E27FC236}">
                <a16:creationId xmlns:a16="http://schemas.microsoft.com/office/drawing/2014/main" id="{D598FBE3-48D2-40A2-B7E6-F485834C8213}"/>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72540" y="4450080"/>
            <a:ext cx="1234440" cy="0"/>
          </a:xfrm>
          <a:prstGeom prst="line">
            <a:avLst/>
          </a:prstGeom>
          <a:ln w="508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8" name="Oval 28">
            <a:extLst>
              <a:ext uri="{FF2B5EF4-FFF2-40B4-BE49-F238E27FC236}">
                <a16:creationId xmlns:a16="http://schemas.microsoft.com/office/drawing/2014/main" id="{8482FDCF-45F3-40F1-8751-19B7AFB3CFC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34348" y="1005839"/>
            <a:ext cx="3444236" cy="3444236"/>
          </a:xfrm>
          <a:prstGeom prst="ellipse">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53F1417-F926-431E-B409-4E7E11E54832}"/>
              </a:ext>
            </a:extLst>
          </p:cNvPr>
          <p:cNvSpPr>
            <a:spLocks noGrp="1"/>
          </p:cNvSpPr>
          <p:nvPr>
            <p:ph type="title"/>
          </p:nvPr>
        </p:nvSpPr>
        <p:spPr>
          <a:xfrm>
            <a:off x="1158240" y="1122363"/>
            <a:ext cx="6339840" cy="2387600"/>
          </a:xfrm>
        </p:spPr>
        <p:txBody>
          <a:bodyPr vert="horz" lIns="91440" tIns="45720" rIns="91440" bIns="45720" rtlCol="0" anchor="b">
            <a:normAutofit/>
          </a:bodyPr>
          <a:lstStyle/>
          <a:p>
            <a:r>
              <a:rPr lang="en-US" sz="6600" kern="1200">
                <a:solidFill>
                  <a:schemeClr val="tx1">
                    <a:lumMod val="85000"/>
                    <a:lumOff val="15000"/>
                  </a:schemeClr>
                </a:solidFill>
                <a:latin typeface="+mj-lt"/>
                <a:ea typeface="+mj-ea"/>
                <a:cs typeface="+mj-cs"/>
              </a:rPr>
              <a:t>THANK YOU</a:t>
            </a:r>
          </a:p>
        </p:txBody>
      </p:sp>
    </p:spTree>
    <p:extLst>
      <p:ext uri="{BB962C8B-B14F-4D97-AF65-F5344CB8AC3E}">
        <p14:creationId xmlns:p14="http://schemas.microsoft.com/office/powerpoint/2010/main" val="6722783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08E89D5E-1885-4160-AC77-CC471DD1D0D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a:extLst>
              <a:ext uri="{FF2B5EF4-FFF2-40B4-BE49-F238E27FC236}">
                <a16:creationId xmlns:a16="http://schemas.microsoft.com/office/drawing/2014/main" id="{550D2BD1-98F9-412D-905B-3A843EF4078B}"/>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2971800"/>
            <a:ext cx="0" cy="91440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627F719-C02E-42EC-A9A1-D48E1ECF6AF9}"/>
              </a:ext>
            </a:extLst>
          </p:cNvPr>
          <p:cNvSpPr>
            <a:spLocks noGrp="1"/>
          </p:cNvSpPr>
          <p:nvPr>
            <p:ph type="title"/>
          </p:nvPr>
        </p:nvSpPr>
        <p:spPr>
          <a:xfrm>
            <a:off x="943277" y="712269"/>
            <a:ext cx="3370998" cy="5502264"/>
          </a:xfrm>
        </p:spPr>
        <p:txBody>
          <a:bodyPr>
            <a:normAutofit/>
          </a:bodyPr>
          <a:lstStyle/>
          <a:p>
            <a:r>
              <a:rPr lang="en-US">
                <a:solidFill>
                  <a:srgbClr val="FFFFFF"/>
                </a:solidFill>
              </a:rPr>
              <a:t>CURRENT SCENARIO</a:t>
            </a:r>
          </a:p>
        </p:txBody>
      </p:sp>
      <p:graphicFrame>
        <p:nvGraphicFramePr>
          <p:cNvPr id="12" name="Content Placeholder 2">
            <a:extLst>
              <a:ext uri="{FF2B5EF4-FFF2-40B4-BE49-F238E27FC236}">
                <a16:creationId xmlns:a16="http://schemas.microsoft.com/office/drawing/2014/main" id="{5B28233A-6E0A-4121-824B-3D63A920969F}"/>
              </a:ext>
            </a:extLst>
          </p:cNvPr>
          <p:cNvGraphicFramePr>
            <a:graphicFrameLocks noGrp="1"/>
          </p:cNvGraphicFramePr>
          <p:nvPr>
            <p:ph idx="1"/>
            <p:extLst>
              <p:ext uri="{D42A27DB-BD31-4B8C-83A1-F6EECF244321}">
                <p14:modId xmlns:p14="http://schemas.microsoft.com/office/powerpoint/2010/main" val="2408309946"/>
              </p:ext>
            </p:extLst>
          </p:nvPr>
        </p:nvGraphicFramePr>
        <p:xfrm>
          <a:off x="5280025" y="642938"/>
          <a:ext cx="6269038" cy="5572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911029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186B68C-84BC-4A6E-99D1-EE87483C134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48949" y="450221"/>
            <a:ext cx="2115455" cy="1898903"/>
          </a:xfrm>
          <a:prstGeom prst="rect">
            <a:avLst/>
          </a:prstGeom>
          <a:solidFill>
            <a:srgbClr val="A5A5A5"/>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2" name="Rectangle 11">
            <a:extLst>
              <a:ext uri="{FF2B5EF4-FFF2-40B4-BE49-F238E27FC236}">
                <a16:creationId xmlns:a16="http://schemas.microsoft.com/office/drawing/2014/main" id="{1C091803-41C2-48E0-9228-5148460C747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11418" y="450221"/>
            <a:ext cx="4421661" cy="5948858"/>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85000"/>
                </a:schemeClr>
              </a:solidFill>
            </a:endParaRPr>
          </a:p>
        </p:txBody>
      </p:sp>
      <p:sp>
        <p:nvSpPr>
          <p:cNvPr id="14" name="Rectangle 13">
            <a:extLst>
              <a:ext uri="{FF2B5EF4-FFF2-40B4-BE49-F238E27FC236}">
                <a16:creationId xmlns:a16="http://schemas.microsoft.com/office/drawing/2014/main" id="{6166C6D1-23AC-49C4-BA07-238E4E9F8CE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058" y="450221"/>
            <a:ext cx="4402377" cy="3918123"/>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6" name="Rectangle 15">
            <a:extLst>
              <a:ext uri="{FF2B5EF4-FFF2-40B4-BE49-F238E27FC236}">
                <a16:creationId xmlns:a16="http://schemas.microsoft.com/office/drawing/2014/main" id="{B775CD93-9DF2-48CB-9F57-1BCA9A46C7F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921" y="4521269"/>
            <a:ext cx="6697525" cy="1877811"/>
          </a:xfrm>
          <a:prstGeom prst="rect">
            <a:avLst/>
          </a:prstGeom>
          <a:solidFill>
            <a:schemeClr val="accent1"/>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pic>
        <p:nvPicPr>
          <p:cNvPr id="7" name="Graphic 6">
            <a:extLst>
              <a:ext uri="{FF2B5EF4-FFF2-40B4-BE49-F238E27FC236}">
                <a16:creationId xmlns:a16="http://schemas.microsoft.com/office/drawing/2014/main" id="{DB30608F-EC18-4DEF-A9C2-D1338965513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243078" y="2576514"/>
            <a:ext cx="1705848" cy="1705848"/>
          </a:xfrm>
          <a:prstGeom prst="rect">
            <a:avLst/>
          </a:prstGeom>
        </p:spPr>
      </p:pic>
      <p:sp>
        <p:nvSpPr>
          <p:cNvPr id="2" name="Title 1">
            <a:extLst>
              <a:ext uri="{FF2B5EF4-FFF2-40B4-BE49-F238E27FC236}">
                <a16:creationId xmlns:a16="http://schemas.microsoft.com/office/drawing/2014/main" id="{7CADA1A0-C4E0-4CC4-BC1E-BFFA5472C58E}"/>
              </a:ext>
            </a:extLst>
          </p:cNvPr>
          <p:cNvSpPr>
            <a:spLocks noGrp="1"/>
          </p:cNvSpPr>
          <p:nvPr>
            <p:ph type="title"/>
          </p:nvPr>
        </p:nvSpPr>
        <p:spPr>
          <a:xfrm>
            <a:off x="774700" y="762000"/>
            <a:ext cx="3759200" cy="3340100"/>
          </a:xfrm>
        </p:spPr>
        <p:txBody>
          <a:bodyPr>
            <a:normAutofit/>
          </a:bodyPr>
          <a:lstStyle/>
          <a:p>
            <a:r>
              <a:rPr lang="en-US">
                <a:solidFill>
                  <a:srgbClr val="FFFFFF"/>
                </a:solidFill>
              </a:rPr>
              <a:t>PROPOSAL</a:t>
            </a:r>
          </a:p>
        </p:txBody>
      </p:sp>
      <p:sp>
        <p:nvSpPr>
          <p:cNvPr id="3" name="Content Placeholder 2">
            <a:extLst>
              <a:ext uri="{FF2B5EF4-FFF2-40B4-BE49-F238E27FC236}">
                <a16:creationId xmlns:a16="http://schemas.microsoft.com/office/drawing/2014/main" id="{8BDFEC0E-0D94-4F43-94B1-5266CF92C5C3}"/>
              </a:ext>
            </a:extLst>
          </p:cNvPr>
          <p:cNvSpPr>
            <a:spLocks noGrp="1"/>
          </p:cNvSpPr>
          <p:nvPr>
            <p:ph idx="1"/>
          </p:nvPr>
        </p:nvSpPr>
        <p:spPr>
          <a:xfrm>
            <a:off x="7658103" y="795548"/>
            <a:ext cx="3759198" cy="5275603"/>
          </a:xfrm>
        </p:spPr>
        <p:txBody>
          <a:bodyPr anchor="ctr">
            <a:normAutofit/>
          </a:bodyPr>
          <a:lstStyle/>
          <a:p>
            <a:r>
              <a:rPr lang="en-US" sz="2000" dirty="0"/>
              <a:t>What if I, as a customer, had the opportunity to provide my secret to 3</a:t>
            </a:r>
            <a:r>
              <a:rPr lang="en-US" sz="2000" baseline="30000" dirty="0"/>
              <a:t>rd</a:t>
            </a:r>
            <a:r>
              <a:rPr lang="en-US" sz="2000" dirty="0"/>
              <a:t> party service providers in a secure manner? </a:t>
            </a:r>
          </a:p>
          <a:p>
            <a:r>
              <a:rPr lang="en-US" sz="2000" dirty="0"/>
              <a:t>What is secure? A system that lets you mask your secrets which can be used by 3</a:t>
            </a:r>
            <a:r>
              <a:rPr lang="en-US" sz="2000" baseline="30000" dirty="0"/>
              <a:t>rd</a:t>
            </a:r>
            <a:r>
              <a:rPr lang="en-US" sz="2000" dirty="0"/>
              <a:t> party vendors. A system that maintains these virtual masks for a limited time.</a:t>
            </a:r>
          </a:p>
          <a:p>
            <a:r>
              <a:rPr lang="en-US" sz="2000" dirty="0"/>
              <a:t>Easier said than done? Or, is it? ;)</a:t>
            </a:r>
          </a:p>
          <a:p>
            <a:endParaRPr lang="en-US" sz="2000" dirty="0"/>
          </a:p>
        </p:txBody>
      </p:sp>
    </p:spTree>
    <p:extLst>
      <p:ext uri="{BB962C8B-B14F-4D97-AF65-F5344CB8AC3E}">
        <p14:creationId xmlns:p14="http://schemas.microsoft.com/office/powerpoint/2010/main" val="33497791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8E89D5E-1885-4160-AC77-CC471DD1D0D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550D2BD1-98F9-412D-905B-3A843EF4078B}"/>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2971800"/>
            <a:ext cx="0" cy="91440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15BB652-7CEE-4D16-A12B-064ED326768A}"/>
              </a:ext>
            </a:extLst>
          </p:cNvPr>
          <p:cNvSpPr>
            <a:spLocks noGrp="1"/>
          </p:cNvSpPr>
          <p:nvPr>
            <p:ph type="title"/>
          </p:nvPr>
        </p:nvSpPr>
        <p:spPr>
          <a:xfrm>
            <a:off x="943277" y="712269"/>
            <a:ext cx="3370998" cy="5502264"/>
          </a:xfrm>
        </p:spPr>
        <p:txBody>
          <a:bodyPr>
            <a:normAutofit/>
          </a:bodyPr>
          <a:lstStyle/>
          <a:p>
            <a:r>
              <a:rPr lang="en-US">
                <a:solidFill>
                  <a:srgbClr val="FFFFFF"/>
                </a:solidFill>
              </a:rPr>
              <a:t>USERS INVOLVED</a:t>
            </a:r>
          </a:p>
        </p:txBody>
      </p:sp>
      <p:graphicFrame>
        <p:nvGraphicFramePr>
          <p:cNvPr id="5" name="Content Placeholder 2">
            <a:extLst>
              <a:ext uri="{FF2B5EF4-FFF2-40B4-BE49-F238E27FC236}">
                <a16:creationId xmlns:a16="http://schemas.microsoft.com/office/drawing/2014/main" id="{0CE4C032-2427-4D3E-BFD3-41F604CFFAA9}"/>
              </a:ext>
            </a:extLst>
          </p:cNvPr>
          <p:cNvGraphicFramePr>
            <a:graphicFrameLocks noGrp="1"/>
          </p:cNvGraphicFramePr>
          <p:nvPr>
            <p:ph idx="1"/>
            <p:extLst>
              <p:ext uri="{D42A27DB-BD31-4B8C-83A1-F6EECF244321}">
                <p14:modId xmlns:p14="http://schemas.microsoft.com/office/powerpoint/2010/main" val="1734086844"/>
              </p:ext>
            </p:extLst>
          </p:nvPr>
        </p:nvGraphicFramePr>
        <p:xfrm>
          <a:off x="5280025" y="642938"/>
          <a:ext cx="6269038" cy="5572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495571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753252F-4873-4F63-801D-CC719279A7D5}"/>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47C8CCB-F95D-4249-92DD-651249D3535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BDFA509B-0279-4213-BEA5-67627C25FA0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85227" y="961812"/>
            <a:ext cx="7094944" cy="4930987"/>
          </a:xfrm>
          <a:prstGeom prst="rect">
            <a:avLst/>
          </a:prstGeom>
        </p:spPr>
      </p:pic>
      <p:sp>
        <p:nvSpPr>
          <p:cNvPr id="2" name="Title 1">
            <a:extLst>
              <a:ext uri="{FF2B5EF4-FFF2-40B4-BE49-F238E27FC236}">
                <a16:creationId xmlns:a16="http://schemas.microsoft.com/office/drawing/2014/main" id="{3058F755-44ED-44B2-8F5B-596D774F33DF}"/>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200" kern="1200">
                <a:solidFill>
                  <a:srgbClr val="FFFFFF"/>
                </a:solidFill>
                <a:latin typeface="+mj-lt"/>
                <a:ea typeface="+mj-ea"/>
                <a:cs typeface="+mj-cs"/>
              </a:rPr>
              <a:t>ARCHITECTURE</a:t>
            </a:r>
          </a:p>
        </p:txBody>
      </p:sp>
    </p:spTree>
    <p:extLst>
      <p:ext uri="{BB962C8B-B14F-4D97-AF65-F5344CB8AC3E}">
        <p14:creationId xmlns:p14="http://schemas.microsoft.com/office/powerpoint/2010/main" val="36862203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753252F-4873-4F63-801D-CC719279A7D5}"/>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47C8CCB-F95D-4249-92DD-651249D3535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screenshot of a cell phone&#10;&#10;Description generated with high confidence">
            <a:extLst>
              <a:ext uri="{FF2B5EF4-FFF2-40B4-BE49-F238E27FC236}">
                <a16:creationId xmlns:a16="http://schemas.microsoft.com/office/drawing/2014/main" id="{1D722C79-72EB-4167-8AEA-F3BECBFBB69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38600" y="1189979"/>
            <a:ext cx="7188199" cy="4474653"/>
          </a:xfrm>
          <a:prstGeom prst="rect">
            <a:avLst/>
          </a:prstGeom>
        </p:spPr>
      </p:pic>
      <p:sp>
        <p:nvSpPr>
          <p:cNvPr id="2" name="Title 1">
            <a:extLst>
              <a:ext uri="{FF2B5EF4-FFF2-40B4-BE49-F238E27FC236}">
                <a16:creationId xmlns:a16="http://schemas.microsoft.com/office/drawing/2014/main" id="{0B1DCF5E-42C2-4C43-9F86-23423346FBD0}"/>
              </a:ext>
            </a:extLst>
          </p:cNvPr>
          <p:cNvSpPr>
            <a:spLocks noGrp="1"/>
          </p:cNvSpPr>
          <p:nvPr>
            <p:ph type="title"/>
          </p:nvPr>
        </p:nvSpPr>
        <p:spPr>
          <a:xfrm>
            <a:off x="640080" y="2074363"/>
            <a:ext cx="2834640"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dirty="0">
                <a:solidFill>
                  <a:srgbClr val="FFFFFF"/>
                </a:solidFill>
                <a:latin typeface="+mj-lt"/>
                <a:ea typeface="+mj-ea"/>
                <a:cs typeface="+mj-cs"/>
              </a:rPr>
              <a:t>INTERACTION AMONG MERCHANTS</a:t>
            </a:r>
          </a:p>
        </p:txBody>
      </p:sp>
    </p:spTree>
    <p:extLst>
      <p:ext uri="{BB962C8B-B14F-4D97-AF65-F5344CB8AC3E}">
        <p14:creationId xmlns:p14="http://schemas.microsoft.com/office/powerpoint/2010/main" val="36820429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9">
            <a:extLst>
              <a:ext uri="{FF2B5EF4-FFF2-40B4-BE49-F238E27FC236}">
                <a16:creationId xmlns:a16="http://schemas.microsoft.com/office/drawing/2014/main" id="{4281BC32-FF58-4898-A6B5-7B3D059BCEB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1">
            <a:extLst>
              <a:ext uri="{FF2B5EF4-FFF2-40B4-BE49-F238E27FC236}">
                <a16:creationId xmlns:a16="http://schemas.microsoft.com/office/drawing/2014/main" id="{0D614406-135F-4875-9C87-53822CB19AB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213969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4" name="Rectangle 13">
            <a:extLst>
              <a:ext uri="{FF2B5EF4-FFF2-40B4-BE49-F238E27FC236}">
                <a16:creationId xmlns:a16="http://schemas.microsoft.com/office/drawing/2014/main" id="{A47020BD-3785-4628-8C5E-A4011B43EF8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139694"/>
            <a:ext cx="12192000" cy="146304"/>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7BE151B-BB93-4D5B-AB57-C480A0385F2D}"/>
              </a:ext>
            </a:extLst>
          </p:cNvPr>
          <p:cNvSpPr>
            <a:spLocks noGrp="1"/>
          </p:cNvSpPr>
          <p:nvPr>
            <p:ph type="title"/>
          </p:nvPr>
        </p:nvSpPr>
        <p:spPr>
          <a:xfrm>
            <a:off x="960120" y="434101"/>
            <a:ext cx="10279971" cy="1362042"/>
          </a:xfrm>
        </p:spPr>
        <p:txBody>
          <a:bodyPr anchor="b">
            <a:normAutofit/>
          </a:bodyPr>
          <a:lstStyle/>
          <a:p>
            <a:r>
              <a:rPr lang="en-US" sz="4800" dirty="0">
                <a:solidFill>
                  <a:schemeClr val="bg1"/>
                </a:solidFill>
              </a:rPr>
              <a:t>SOCIAL IMPACTS</a:t>
            </a:r>
          </a:p>
        </p:txBody>
      </p:sp>
      <p:graphicFrame>
        <p:nvGraphicFramePr>
          <p:cNvPr id="17" name="Content Placeholder 2">
            <a:extLst>
              <a:ext uri="{FF2B5EF4-FFF2-40B4-BE49-F238E27FC236}">
                <a16:creationId xmlns:a16="http://schemas.microsoft.com/office/drawing/2014/main" id="{2492D4D9-C400-42ED-AEEB-317594056879}"/>
              </a:ext>
            </a:extLst>
          </p:cNvPr>
          <p:cNvGraphicFramePr>
            <a:graphicFrameLocks noGrp="1"/>
          </p:cNvGraphicFramePr>
          <p:nvPr>
            <p:ph idx="1"/>
            <p:extLst>
              <p:ext uri="{D42A27DB-BD31-4B8C-83A1-F6EECF244321}">
                <p14:modId xmlns:p14="http://schemas.microsoft.com/office/powerpoint/2010/main" val="4065592153"/>
              </p:ext>
            </p:extLst>
          </p:nvPr>
        </p:nvGraphicFramePr>
        <p:xfrm>
          <a:off x="960120" y="2917149"/>
          <a:ext cx="10279971" cy="29874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683729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 name="Rectangle 31">
            <a:extLst>
              <a:ext uri="{FF2B5EF4-FFF2-40B4-BE49-F238E27FC236}">
                <a16:creationId xmlns:a16="http://schemas.microsoft.com/office/drawing/2014/main" id="{08E89D5E-1885-4160-AC77-CC471DD1D0D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Straight Connector 33">
            <a:extLst>
              <a:ext uri="{FF2B5EF4-FFF2-40B4-BE49-F238E27FC236}">
                <a16:creationId xmlns:a16="http://schemas.microsoft.com/office/drawing/2014/main" id="{550D2BD1-98F9-412D-905B-3A843EF4078B}"/>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2971800"/>
            <a:ext cx="0" cy="91440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07558207-DAD8-4295-A279-883B0E474D01}"/>
              </a:ext>
            </a:extLst>
          </p:cNvPr>
          <p:cNvSpPr>
            <a:spLocks noGrp="1"/>
          </p:cNvSpPr>
          <p:nvPr>
            <p:ph type="title"/>
          </p:nvPr>
        </p:nvSpPr>
        <p:spPr>
          <a:xfrm>
            <a:off x="943277" y="712269"/>
            <a:ext cx="3370998" cy="5502264"/>
          </a:xfrm>
        </p:spPr>
        <p:txBody>
          <a:bodyPr>
            <a:normAutofit/>
          </a:bodyPr>
          <a:lstStyle/>
          <a:p>
            <a:r>
              <a:rPr lang="en-US">
                <a:solidFill>
                  <a:srgbClr val="FFFFFF"/>
                </a:solidFill>
              </a:rPr>
              <a:t>DEMO</a:t>
            </a:r>
          </a:p>
        </p:txBody>
      </p:sp>
      <p:graphicFrame>
        <p:nvGraphicFramePr>
          <p:cNvPr id="5" name="Content Placeholder 2">
            <a:extLst>
              <a:ext uri="{FF2B5EF4-FFF2-40B4-BE49-F238E27FC236}">
                <a16:creationId xmlns:a16="http://schemas.microsoft.com/office/drawing/2014/main" id="{5EE7D662-1695-4656-B51C-F392C3230EE2}"/>
              </a:ext>
            </a:extLst>
          </p:cNvPr>
          <p:cNvGraphicFramePr>
            <a:graphicFrameLocks noGrp="1"/>
          </p:cNvGraphicFramePr>
          <p:nvPr>
            <p:ph idx="1"/>
            <p:extLst>
              <p:ext uri="{D42A27DB-BD31-4B8C-83A1-F6EECF244321}">
                <p14:modId xmlns:p14="http://schemas.microsoft.com/office/powerpoint/2010/main" val="3305658562"/>
              </p:ext>
            </p:extLst>
          </p:nvPr>
        </p:nvGraphicFramePr>
        <p:xfrm>
          <a:off x="5280025" y="642938"/>
          <a:ext cx="6269038" cy="5572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933993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281BC32-FF58-4898-A6B5-7B3D059BCEB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D614406-135F-4875-9C87-53822CB19AB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213969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4" name="Rectangle 13">
            <a:extLst>
              <a:ext uri="{FF2B5EF4-FFF2-40B4-BE49-F238E27FC236}">
                <a16:creationId xmlns:a16="http://schemas.microsoft.com/office/drawing/2014/main" id="{A47020BD-3785-4628-8C5E-A4011B43EF8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139694"/>
            <a:ext cx="12192000" cy="146304"/>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AD5394B-F289-4309-9377-10909FB64074}"/>
              </a:ext>
            </a:extLst>
          </p:cNvPr>
          <p:cNvSpPr>
            <a:spLocks noGrp="1"/>
          </p:cNvSpPr>
          <p:nvPr>
            <p:ph type="title"/>
          </p:nvPr>
        </p:nvSpPr>
        <p:spPr>
          <a:xfrm>
            <a:off x="960120" y="434101"/>
            <a:ext cx="10279971" cy="1362042"/>
          </a:xfrm>
        </p:spPr>
        <p:txBody>
          <a:bodyPr anchor="b">
            <a:normAutofit/>
          </a:bodyPr>
          <a:lstStyle/>
          <a:p>
            <a:r>
              <a:rPr lang="en-US" sz="4800" dirty="0">
                <a:solidFill>
                  <a:schemeClr val="bg1"/>
                </a:solidFill>
              </a:rPr>
              <a:t>FUTURE IMPROVEMENTS</a:t>
            </a:r>
          </a:p>
        </p:txBody>
      </p:sp>
      <p:graphicFrame>
        <p:nvGraphicFramePr>
          <p:cNvPr id="5" name="Content Placeholder 2">
            <a:extLst>
              <a:ext uri="{FF2B5EF4-FFF2-40B4-BE49-F238E27FC236}">
                <a16:creationId xmlns:a16="http://schemas.microsoft.com/office/drawing/2014/main" id="{C34168B7-A2F4-4080-9584-A8DE251E47E4}"/>
              </a:ext>
            </a:extLst>
          </p:cNvPr>
          <p:cNvGraphicFramePr>
            <a:graphicFrameLocks noGrp="1"/>
          </p:cNvGraphicFramePr>
          <p:nvPr>
            <p:ph idx="1"/>
            <p:extLst>
              <p:ext uri="{D42A27DB-BD31-4B8C-83A1-F6EECF244321}">
                <p14:modId xmlns:p14="http://schemas.microsoft.com/office/powerpoint/2010/main" val="2032198526"/>
              </p:ext>
            </p:extLst>
          </p:nvPr>
        </p:nvGraphicFramePr>
        <p:xfrm>
          <a:off x="960120" y="2917149"/>
          <a:ext cx="10279971" cy="29874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805356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259</TotalTime>
  <Words>406</Words>
  <Application>Microsoft Office PowerPoint</Application>
  <PresentationFormat>Widescreen</PresentationFormat>
  <Paragraphs>50</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SECRET STORAGE MANAGEMENT VIA TTL VIRTUAL MASKS</vt:lpstr>
      <vt:lpstr>CURRENT SCENARIO</vt:lpstr>
      <vt:lpstr>PROPOSAL</vt:lpstr>
      <vt:lpstr>USERS INVOLVED</vt:lpstr>
      <vt:lpstr>ARCHITECTURE</vt:lpstr>
      <vt:lpstr>INTERACTION AMONG MERCHANTS</vt:lpstr>
      <vt:lpstr>SOCIAL IMPACTS</vt:lpstr>
      <vt:lpstr>DEMO</vt:lpstr>
      <vt:lpstr>FUTURE IMPROVEMENTS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SECRET STORAGE MANAGEMENT VIA TTL VIRTUAL MASKS</dc:title>
  <dc:creator>Aditya Chayapathy</dc:creator>
  <cp:lastModifiedBy>Aditya Chayapathy</cp:lastModifiedBy>
  <cp:revision>19</cp:revision>
  <dcterms:created xsi:type="dcterms:W3CDTF">2018-04-08T09:55:44Z</dcterms:created>
  <dcterms:modified xsi:type="dcterms:W3CDTF">2018-04-08T15:53:46Z</dcterms:modified>
</cp:coreProperties>
</file>