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Everyone!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I am going to discuss about Automated Life-event marketing using Data Science in Insurance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: Sales, Marketing and Pricing Actuaries in Insurance domain!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2977fbe7_0_5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2977fb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Background about this article 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article was published in medium.com , which is a publishing and content sharing platform providing articles about wide variety of topics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aim of the article was to present different benefits of using Data Science in Insurance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 choose to take one such topic which discussed about Automated life-event marketing in Insurance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b="1" lang="en" sz="1700">
                <a:solidFill>
                  <a:schemeClr val="dk1"/>
                </a:solidFill>
              </a:rPr>
              <a:t>One </a:t>
            </a:r>
            <a:r>
              <a:rPr b="1" lang="en" sz="1700">
                <a:solidFill>
                  <a:schemeClr val="dk1"/>
                </a:solidFill>
              </a:rPr>
              <a:t>Key takeaway from this article was :</a:t>
            </a:r>
            <a:r>
              <a:rPr lang="en" sz="1700">
                <a:solidFill>
                  <a:schemeClr val="dk1"/>
                </a:solidFill>
              </a:rPr>
              <a:t> Insurers can benefit immensely by attracting customers during their life-events using Data Science techniques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82977fbe7_0_5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82977fb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So moving on, what is Life-event Marketing?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 As we all know attracting customers is a big challenge, even bigger for Insurance companies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Digital marketing addresses this gap in a big way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One goal of digital marketing : Reach right person, at a right time with a right message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Key strategy followed for achieving this goal : Is to target the special occasions in customers’ lives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Need : Build comprehensive marketing strategies that target these special life events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How can this be achieved : Using DS </a:t>
            </a:r>
            <a:r>
              <a:rPr lang="en" sz="1700">
                <a:solidFill>
                  <a:schemeClr val="dk1"/>
                </a:solidFill>
              </a:rPr>
              <a:t>techniques</a:t>
            </a:r>
            <a:r>
              <a:rPr lang="en" sz="1700">
                <a:solidFill>
                  <a:schemeClr val="dk1"/>
                </a:solidFill>
              </a:rPr>
              <a:t> like automated life-event marketing models that “accurately” “Identify” these “special events”, “combine them with customer interests” and provide targeted marketing campaigns </a:t>
            </a:r>
            <a:r>
              <a:rPr lang="en" sz="1700">
                <a:solidFill>
                  <a:schemeClr val="dk1"/>
                </a:solidFill>
              </a:rPr>
              <a:t>surrounding</a:t>
            </a:r>
            <a:r>
              <a:rPr lang="en" sz="1700">
                <a:solidFill>
                  <a:schemeClr val="dk1"/>
                </a:solidFill>
              </a:rPr>
              <a:t> these events</a:t>
            </a:r>
            <a:endParaRPr sz="17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645a3f79_1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645a3f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So, How can Data Science help solve this problem?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Well, we can use DS techniques to detect special life-events in customers’ lives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They can be (Anniversaries/Celebrations/Birthdays/New-life events)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We can also use DS techniques to collect data related to: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Capturing key customer insights like Attitude to certain products, purchasing behaviour, Inquiries, Purchases and Claims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Once we capture these data sets relating to “life-events” and “customer insights”: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can apply Complex algorithms and associations that help target customers with specific product suggestions and strategies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2977fbe7_0_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2977fb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So, who can interested in investing into this?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Sales and Marketing teams will benefit immensely out of these models to accurately market customized products based on life-events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 addition, these models can help Actuaries improve their pricing models(based on customer insights and key life-events)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These models can also help build “better recommendation engines” that can offer better recommendations by tracking the entire life-cycle of the customer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Ultimate Benefit :</a:t>
            </a:r>
            <a:r>
              <a:rPr lang="en" sz="1700"/>
              <a:t> Customer retention and potential new clients to the Insurance company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Opportunity for insurance companies : Offer a suite of products based on customer needs, based on predicting key customer life-events accurately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2977fbe7_0_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2977fb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Jumping onto Opportunities and Obstacles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Opportunities:</a:t>
            </a:r>
            <a:br>
              <a:rPr lang="en" sz="1700"/>
            </a:br>
            <a:r>
              <a:rPr lang="en" sz="1700"/>
              <a:t>- Automation (save cost)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</a:t>
            </a:r>
            <a:r>
              <a:rPr lang="en" sz="1700"/>
              <a:t>Data would be already available (no need to build new data channels as most of data is in house across different teams &amp; datalakes)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Can be plugged with other data sources (for more integration and usage of the models)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Challenges: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Accuracy of the model is key, big factor, how accurate? you can’t suggest customer to buy a RV or boat when he is expecting a new born baby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Good understandings of products is needed, to analyze the customer insights and life-events and recommend new products                          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Big Data Challenges(Customer data is vast and has lot of variety)</a:t>
            </a:r>
            <a:endParaRPr sz="17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645a3f79_1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645a3f7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Finally,</a:t>
            </a:r>
            <a:r>
              <a:rPr b="1" lang="en" sz="1700"/>
              <a:t> </a:t>
            </a:r>
            <a:r>
              <a:rPr lang="en" sz="1700"/>
              <a:t>I would like to conclude that : </a:t>
            </a:r>
            <a:endParaRPr sz="17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645a3f79_1_16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645a3f79_1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feedback. Any questions, concerns keep me posted!!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2977fbe7_0_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82977fb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868325" y="891101"/>
            <a:ext cx="4482600" cy="50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edium.co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activewizards-machine-learning-company/top-10-data-science-use-cases-in-insurance-8cade8a13ee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40300" y="891100"/>
            <a:ext cx="5358300" cy="5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Automated </a:t>
            </a:r>
            <a:r>
              <a:rPr lang="en" sz="2000"/>
              <a:t>Life-event marketing using </a:t>
            </a:r>
            <a:r>
              <a:rPr lang="en" sz="2000"/>
              <a:t>Data Science in Insurance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Aditya Mengani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Tuesday, 4:00 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Audience : Sales, Marketing &amp; Pricing Actuaries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19-May-2020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06525" y="327733"/>
            <a:ext cx="8832600" cy="6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About the article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www.medium.com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Date of publication : July 8th, 2018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b="1" lang="en">
                <a:solidFill>
                  <a:schemeClr val="dk1"/>
                </a:solidFill>
              </a:rPr>
              <a:t>Key takeaway </a:t>
            </a:r>
            <a:r>
              <a:rPr lang="en">
                <a:solidFill>
                  <a:schemeClr val="dk1"/>
                </a:solidFill>
              </a:rPr>
              <a:t>: Insurers can benefit immensely by attracting customers during their life-events using Data Science techniques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550" y="3677767"/>
            <a:ext cx="2935500" cy="178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06525" y="327733"/>
            <a:ext cx="8832600" cy="6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Life-event marketing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Attracting customers is a struggle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Goal of digital marketing</a:t>
            </a:r>
            <a:r>
              <a:rPr lang="en">
                <a:solidFill>
                  <a:schemeClr val="dk1"/>
                </a:solidFill>
              </a:rPr>
              <a:t> : Reach right person, at a right time with a right message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Key Strategy</a:t>
            </a:r>
            <a:r>
              <a:rPr lang="en">
                <a:solidFill>
                  <a:schemeClr val="dk1"/>
                </a:solidFill>
              </a:rPr>
              <a:t>: Target the special occasions in customers’ lives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The need today</a:t>
            </a:r>
            <a:r>
              <a:rPr lang="en">
                <a:solidFill>
                  <a:schemeClr val="dk1"/>
                </a:solidFill>
              </a:rPr>
              <a:t>: Build comprehensive marketing strategies targeting special life-events of customers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How</a:t>
            </a:r>
            <a:r>
              <a:rPr lang="en">
                <a:solidFill>
                  <a:schemeClr val="dk1"/>
                </a:solidFill>
              </a:rPr>
              <a:t> : Automated life-event marketing models can help in this respect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525" y="0"/>
            <a:ext cx="2253475" cy="2576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0" y="0"/>
            <a:ext cx="9144000" cy="6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The power of Data Science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">
                <a:solidFill>
                  <a:schemeClr val="dk1"/>
                </a:solidFill>
              </a:rPr>
              <a:t>Use Data Science techniques to detect special life-events in customers’ lives</a:t>
            </a:r>
            <a:endParaRPr b="1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Anniversaries/Celebrations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Birthdays/new life-event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">
                <a:solidFill>
                  <a:schemeClr val="dk1"/>
                </a:solidFill>
              </a:rPr>
              <a:t>Use Data Science techniques to collect data related to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Capture key customer insights 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Attitude &amp; Behaviour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Inquiries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Purchases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Claims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">
                <a:solidFill>
                  <a:schemeClr val="dk1"/>
                </a:solidFill>
              </a:rPr>
              <a:t>Use complex algorithms and associations</a:t>
            </a:r>
            <a:endParaRPr b="1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Apply targeted marketing suggestions and strategies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150" y="4008100"/>
            <a:ext cx="2399850" cy="2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55700" y="327733"/>
            <a:ext cx="8832600" cy="6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Interested stakeholders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Sales and Marketing teams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Pricing Actuaries in improving their pricing models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Helps build better Recommendation Engines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Benefit : </a:t>
            </a:r>
            <a:r>
              <a:rPr b="1" lang="en">
                <a:solidFill>
                  <a:schemeClr val="dk1"/>
                </a:solidFill>
              </a:rPr>
              <a:t>Customer retention and potential new clients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Example : 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b="1" lang="en">
                <a:solidFill>
                  <a:schemeClr val="dk1"/>
                </a:solidFill>
              </a:rPr>
              <a:t>Getting married</a:t>
            </a:r>
            <a:r>
              <a:rPr lang="en">
                <a:solidFill>
                  <a:schemeClr val="dk1"/>
                </a:solidFill>
              </a:rPr>
              <a:t> : Add a family member to policy / new business</a:t>
            </a:r>
            <a:endParaRPr b="1">
              <a:solidFill>
                <a:schemeClr val="dk1"/>
              </a:solidFill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b="1" lang="en">
                <a:solidFill>
                  <a:schemeClr val="dk1"/>
                </a:solidFill>
              </a:rPr>
              <a:t>Expecting </a:t>
            </a:r>
            <a:r>
              <a:rPr b="1" lang="en">
                <a:solidFill>
                  <a:schemeClr val="dk1"/>
                </a:solidFill>
              </a:rPr>
              <a:t>a baby</a:t>
            </a:r>
            <a:r>
              <a:rPr lang="en">
                <a:solidFill>
                  <a:schemeClr val="dk1"/>
                </a:solidFill>
              </a:rPr>
              <a:t> : </a:t>
            </a:r>
            <a:endParaRPr>
              <a:solidFill>
                <a:schemeClr val="dk1"/>
              </a:solidFill>
            </a:endParaRPr>
          </a:p>
          <a:p>
            <a:pPr indent="-317500" lvl="2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Buying a new home / moving out</a:t>
            </a:r>
            <a:endParaRPr>
              <a:solidFill>
                <a:schemeClr val="dk1"/>
              </a:solidFill>
            </a:endParaRPr>
          </a:p>
          <a:p>
            <a:pPr indent="-317500" lvl="2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Buy life insurance</a:t>
            </a:r>
            <a:endParaRPr>
              <a:solidFill>
                <a:schemeClr val="dk1"/>
              </a:solidFill>
            </a:endParaRPr>
          </a:p>
          <a:p>
            <a:pPr indent="-317500" lvl="2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Buy a new car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608" y="0"/>
            <a:ext cx="2449392" cy="19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98325" y="305900"/>
            <a:ext cx="8832600" cy="6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Opportunities and Obstacles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Opportunities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Automation of the process saves cost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Much of data can be obtained internally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Can be plugged with other data sources across organization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Challenges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Building Models &amp; Associations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That provide accurate suggestions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Need good understanding of products offered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Big data Challenge :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Customer life events (relatively smaller)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Customer behaviour (big data challenge)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425" y="0"/>
            <a:ext cx="2523575" cy="250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9825" y="4189678"/>
            <a:ext cx="2594175" cy="200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2967"/>
            <a:ext cx="1888525" cy="16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"/>
            <a:ext cx="1888525" cy="222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030075" y="3071133"/>
            <a:ext cx="56217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927200" y="2654700"/>
            <a:ext cx="68613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Conclusion : </a:t>
            </a:r>
            <a:r>
              <a:rPr lang="en">
                <a:solidFill>
                  <a:schemeClr val="dk1"/>
                </a:solidFill>
              </a:rPr>
              <a:t>Life-events play a key role in customers’ future insurance needs. Data Science </a:t>
            </a:r>
            <a:r>
              <a:rPr lang="en">
                <a:solidFill>
                  <a:schemeClr val="dk1"/>
                </a:solidFill>
              </a:rPr>
              <a:t>in Insurance Industry </a:t>
            </a:r>
            <a:r>
              <a:rPr lang="en">
                <a:solidFill>
                  <a:schemeClr val="dk1"/>
                </a:solidFill>
              </a:rPr>
              <a:t>can help predict</a:t>
            </a:r>
            <a:r>
              <a:rPr lang="en">
                <a:solidFill>
                  <a:schemeClr val="dk1"/>
                </a:solidFill>
              </a:rPr>
              <a:t> these needs of the customers </a:t>
            </a:r>
            <a:r>
              <a:rPr lang="en">
                <a:solidFill>
                  <a:schemeClr val="dk1"/>
                </a:solidFill>
              </a:rPr>
              <a:t>by creating accurate models and algorithms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1319" y="4613220"/>
            <a:ext cx="2212681" cy="16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0522" y="0"/>
            <a:ext cx="1923479" cy="16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0" y="0"/>
            <a:ext cx="8686500" cy="6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    Feedback : Questions and Comments </a:t>
            </a:r>
            <a:endParaRPr sz="2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Thank you !!</a:t>
            </a:r>
            <a:endParaRPr sz="21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500" y="1790867"/>
            <a:ext cx="2935500" cy="178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0" y="109233"/>
            <a:ext cx="8865300" cy="6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Bibliography</a:t>
            </a:r>
            <a:r>
              <a:rPr lang="en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Top 10 Data Science use cases in Insurance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https://medium.com/activewizards-machine-learning-company/top-10-data-science-use-cases-in-insurance-8cade8a13ee1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</a:t>
            </a:r>
            <a:r>
              <a:rPr lang="en" sz="1800">
                <a:solidFill>
                  <a:schemeClr val="dk1"/>
                </a:solidFill>
              </a:rPr>
              <a:t>      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