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4"/>
  </p:sldMasterIdLst>
  <p:notesMasterIdLst>
    <p:notesMasterId r:id="rId32"/>
  </p:notesMasterIdLst>
  <p:handoutMasterIdLst>
    <p:handoutMasterId r:id="rId33"/>
  </p:handoutMasterIdLst>
  <p:sldIdLst>
    <p:sldId id="296" r:id="rId5"/>
    <p:sldId id="295" r:id="rId6"/>
    <p:sldId id="266" r:id="rId7"/>
    <p:sldId id="293" r:id="rId8"/>
    <p:sldId id="271" r:id="rId9"/>
    <p:sldId id="284" r:id="rId10"/>
    <p:sldId id="281" r:id="rId11"/>
    <p:sldId id="282" r:id="rId12"/>
    <p:sldId id="283" r:id="rId13"/>
    <p:sldId id="294" r:id="rId14"/>
    <p:sldId id="285" r:id="rId15"/>
    <p:sldId id="278" r:id="rId16"/>
    <p:sldId id="286" r:id="rId17"/>
    <p:sldId id="287" r:id="rId18"/>
    <p:sldId id="288" r:id="rId19"/>
    <p:sldId id="272" r:id="rId20"/>
    <p:sldId id="273" r:id="rId21"/>
    <p:sldId id="289" r:id="rId22"/>
    <p:sldId id="290" r:id="rId23"/>
    <p:sldId id="299" r:id="rId24"/>
    <p:sldId id="297" r:id="rId25"/>
    <p:sldId id="298" r:id="rId26"/>
    <p:sldId id="279" r:id="rId27"/>
    <p:sldId id="280" r:id="rId28"/>
    <p:sldId id="268" r:id="rId29"/>
    <p:sldId id="292" r:id="rId30"/>
    <p:sldId id="26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E4E400"/>
    <a:srgbClr val="C5EFEF"/>
    <a:srgbClr val="DADADA"/>
    <a:srgbClr val="CA46C1"/>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26" autoAdjust="0"/>
  </p:normalViewPr>
  <p:slideViewPr>
    <p:cSldViewPr snapToGrid="0">
      <p:cViewPr varScale="1">
        <p:scale>
          <a:sx n="68" d="100"/>
          <a:sy n="68" d="100"/>
        </p:scale>
        <p:origin x="81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ashwi\OneDrive\Desktop\Fincal_Submition\Bank%20Loan%20Analysis%20Excel%20Board.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'Powerpivot Calculations'!$E$160:$E$165</cx:f>
        <cx:lvl ptCount="6">
          <cx:pt idx="0">Home Ownership</cx:pt>
          <cx:pt idx="1">MORTGAGE</cx:pt>
          <cx:pt idx="2">NONE</cx:pt>
          <cx:pt idx="3">OTHER</cx:pt>
          <cx:pt idx="4">OWN</cx:pt>
          <cx:pt idx="5">RENT</cx:pt>
        </cx:lvl>
      </cx:strDim>
      <cx:numDim type="size">
        <cx:f>'Powerpivot Calculations'!$F$160:$F$165</cx:f>
        <cx:lvl ptCount="6" formatCode="General">
          <cx:pt idx="0">0</cx:pt>
          <cx:pt idx="1">17659</cx:pt>
          <cx:pt idx="2">3</cx:pt>
          <cx:pt idx="3">98</cx:pt>
          <cx:pt idx="4">3058</cx:pt>
          <cx:pt idx="5">18899</cx:pt>
        </cx:lvl>
      </cx:numDim>
    </cx:data>
  </cx:chartData>
  <cx:chart>
    <cx:plotArea>
      <cx:plotAreaRegion>
        <cx:series layoutId="treemap" uniqueId="{12BFE2BD-3AD8-4843-9304-4AD6570B705A}">
          <cx:tx>
            <cx:txData>
              <cx:f>'Powerpivot Calculations'!$F$159</cx:f>
              <cx:v/>
            </cx:txData>
          </cx:tx>
          <cx:dataLabels pos="inEnd">
            <cx:visibility seriesName="0" categoryName="1" value="0"/>
          </cx:dataLabels>
          <cx:dataId val="0"/>
          <cx:layoutPr>
            <cx:parentLabelLayout val="overlapping"/>
          </cx:layoutPr>
        </cx:series>
      </cx:plotAreaRegion>
    </cx:plotArea>
    <cx:legend pos="t" align="ctr" overlay="0">
      <cx:txPr>
        <a:bodyPr spcFirstLastPara="1" vertOverflow="ellipsis" horzOverflow="overflow" wrap="square" lIns="0" tIns="0" rIns="0" bIns="0" anchor="ctr" anchorCtr="1"/>
        <a:lstStyle/>
        <a:p>
          <a:pPr algn="ctr" rtl="0">
            <a:defRPr/>
          </a:pPr>
          <a:endParaRPr lang="en-US" sz="900" b="0" i="0" u="none" strike="noStrike" baseline="0">
            <a:solidFill>
              <a:sysClr val="windowText" lastClr="000000">
                <a:lumMod val="65000"/>
                <a:lumOff val="35000"/>
              </a:sysClr>
            </a:solidFill>
            <a:latin typeface="Calibri" panose="020F0502020204030204"/>
          </a:endParaRPr>
        </a:p>
      </cx:txPr>
    </cx:legend>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71C330-CFE4-4F53-9DF5-47A1A587E46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D6043156-6F47-4B60-904B-E62F0FFC0991}">
      <dgm:prSet/>
      <dgm:spPr>
        <a:solidFill>
          <a:srgbClr val="FFC000"/>
        </a:solidFill>
        <a:ln>
          <a:solidFill>
            <a:schemeClr val="tx2">
              <a:lumMod val="25000"/>
              <a:lumOff val="75000"/>
            </a:schemeClr>
          </a:solidFill>
        </a:ln>
      </dgm:spPr>
      <dgm:t>
        <a:bodyPr/>
        <a:lstStyle/>
        <a:p>
          <a:r>
            <a:rPr lang="en-IN" b="1" baseline="0" dirty="0"/>
            <a:t>There are three loan status in the bank analysis project. </a:t>
          </a:r>
          <a:endParaRPr lang="en-IN" dirty="0"/>
        </a:p>
      </dgm:t>
    </dgm:pt>
    <dgm:pt modelId="{5222D990-0F21-47AC-8A70-1B651FCAB2FD}" type="parTrans" cxnId="{6F44D4EA-FCCA-4559-9977-23BFC9A924B4}">
      <dgm:prSet/>
      <dgm:spPr/>
      <dgm:t>
        <a:bodyPr/>
        <a:lstStyle/>
        <a:p>
          <a:endParaRPr lang="en-IN"/>
        </a:p>
      </dgm:t>
    </dgm:pt>
    <dgm:pt modelId="{150A6430-524D-4B06-99CE-FB54DC094E5F}" type="sibTrans" cxnId="{6F44D4EA-FCCA-4559-9977-23BFC9A924B4}">
      <dgm:prSet/>
      <dgm:spPr/>
      <dgm:t>
        <a:bodyPr/>
        <a:lstStyle/>
        <a:p>
          <a:endParaRPr lang="en-IN"/>
        </a:p>
      </dgm:t>
    </dgm:pt>
    <dgm:pt modelId="{4601F320-F364-4A2C-B43E-D309C437ECB6}">
      <dgm:prSet/>
      <dgm:spPr>
        <a:solidFill>
          <a:srgbClr val="FFC000"/>
        </a:solidFill>
      </dgm:spPr>
      <dgm:t>
        <a:bodyPr/>
        <a:lstStyle/>
        <a:p>
          <a:r>
            <a:rPr lang="en-IN" b="1" baseline="0" dirty="0"/>
            <a:t>Charged off:</a:t>
          </a:r>
          <a:r>
            <a:rPr lang="en-GB" b="1" baseline="0" dirty="0"/>
            <a:t> the lender or creditor has written the account off as a loss, and the account is closed to future charges.</a:t>
          </a:r>
          <a:endParaRPr lang="en-IN" dirty="0"/>
        </a:p>
      </dgm:t>
    </dgm:pt>
    <dgm:pt modelId="{891BAFA3-3293-469C-B363-1FD71D26A845}" type="parTrans" cxnId="{F404A780-33BA-4300-8584-EE9F98D1AB0F}">
      <dgm:prSet/>
      <dgm:spPr/>
      <dgm:t>
        <a:bodyPr/>
        <a:lstStyle/>
        <a:p>
          <a:endParaRPr lang="en-IN"/>
        </a:p>
      </dgm:t>
    </dgm:pt>
    <dgm:pt modelId="{FD27FC52-499D-4BE3-9C55-A8173D31E01D}" type="sibTrans" cxnId="{F404A780-33BA-4300-8584-EE9F98D1AB0F}">
      <dgm:prSet/>
      <dgm:spPr/>
      <dgm:t>
        <a:bodyPr/>
        <a:lstStyle/>
        <a:p>
          <a:endParaRPr lang="en-IN"/>
        </a:p>
      </dgm:t>
    </dgm:pt>
    <dgm:pt modelId="{9FBA4F4B-CDD2-41CE-BB2A-68334AB95AE2}">
      <dgm:prSet/>
      <dgm:spPr/>
      <dgm:t>
        <a:bodyPr/>
        <a:lstStyle/>
        <a:p>
          <a:r>
            <a:rPr lang="en-GB" b="1" baseline="0" dirty="0"/>
            <a:t>Fully paid: Fully paid is the term applied to instalment accounts, like car loans, after the last payment is made and you have completed repayment of the loan as agreed.</a:t>
          </a:r>
          <a:endParaRPr lang="en-IN" dirty="0"/>
        </a:p>
      </dgm:t>
    </dgm:pt>
    <dgm:pt modelId="{8C9BB071-58FA-4A96-84EE-0BBF836BFDC5}" type="parTrans" cxnId="{96C6A7F9-CF32-4B3C-9217-4CB22BA80D5A}">
      <dgm:prSet/>
      <dgm:spPr/>
      <dgm:t>
        <a:bodyPr/>
        <a:lstStyle/>
        <a:p>
          <a:endParaRPr lang="en-IN"/>
        </a:p>
      </dgm:t>
    </dgm:pt>
    <dgm:pt modelId="{445FE210-52D1-4C38-8177-2765C0F66847}" type="sibTrans" cxnId="{96C6A7F9-CF32-4B3C-9217-4CB22BA80D5A}">
      <dgm:prSet/>
      <dgm:spPr/>
      <dgm:t>
        <a:bodyPr/>
        <a:lstStyle/>
        <a:p>
          <a:endParaRPr lang="en-IN"/>
        </a:p>
      </dgm:t>
    </dgm:pt>
    <dgm:pt modelId="{8F972792-75F1-4342-8E8B-59852983C377}">
      <dgm:prSet/>
      <dgm:spPr/>
      <dgm:t>
        <a:bodyPr/>
        <a:lstStyle/>
        <a:p>
          <a:r>
            <a:rPr lang="en-GB" b="1" baseline="0" dirty="0"/>
            <a:t>Current: a Loan as to which all payments of principal and interest then due have been paid, except for the most recent payment then due of principal and interest.</a:t>
          </a:r>
          <a:endParaRPr lang="en-IN" dirty="0"/>
        </a:p>
      </dgm:t>
    </dgm:pt>
    <dgm:pt modelId="{1AE6CA28-F008-403F-95EB-3B3EE7350A55}" type="parTrans" cxnId="{B7E489A4-4672-46D4-A973-671C514188D8}">
      <dgm:prSet/>
      <dgm:spPr/>
      <dgm:t>
        <a:bodyPr/>
        <a:lstStyle/>
        <a:p>
          <a:endParaRPr lang="en-IN"/>
        </a:p>
      </dgm:t>
    </dgm:pt>
    <dgm:pt modelId="{29CD933D-B78C-4F2E-AAAD-E272E3C16902}" type="sibTrans" cxnId="{B7E489A4-4672-46D4-A973-671C514188D8}">
      <dgm:prSet/>
      <dgm:spPr/>
      <dgm:t>
        <a:bodyPr/>
        <a:lstStyle/>
        <a:p>
          <a:endParaRPr lang="en-IN"/>
        </a:p>
      </dgm:t>
    </dgm:pt>
    <dgm:pt modelId="{D0BE4F69-6273-4049-A3FB-6A7A9EF706EB}" type="pres">
      <dgm:prSet presAssocID="{9571C330-CFE4-4F53-9DF5-47A1A587E467}" presName="linear" presStyleCnt="0">
        <dgm:presLayoutVars>
          <dgm:animLvl val="lvl"/>
          <dgm:resizeHandles val="exact"/>
        </dgm:presLayoutVars>
      </dgm:prSet>
      <dgm:spPr/>
    </dgm:pt>
    <dgm:pt modelId="{3C72EA35-282C-4D5D-9C89-B629E9D44B3F}" type="pres">
      <dgm:prSet presAssocID="{D6043156-6F47-4B60-904B-E62F0FFC0991}" presName="parentText" presStyleLbl="node1" presStyleIdx="0" presStyleCnt="4" custScaleX="97187" custLinFactY="-7482" custLinFactNeighborY="-100000">
        <dgm:presLayoutVars>
          <dgm:chMax val="0"/>
          <dgm:bulletEnabled val="1"/>
        </dgm:presLayoutVars>
      </dgm:prSet>
      <dgm:spPr/>
    </dgm:pt>
    <dgm:pt modelId="{CC39203D-910F-4975-A99C-97A19AE80C38}" type="pres">
      <dgm:prSet presAssocID="{150A6430-524D-4B06-99CE-FB54DC094E5F}" presName="spacer" presStyleCnt="0"/>
      <dgm:spPr/>
    </dgm:pt>
    <dgm:pt modelId="{103C795F-4625-403A-B2E1-FE535E277900}" type="pres">
      <dgm:prSet presAssocID="{4601F320-F364-4A2C-B43E-D309C437ECB6}" presName="parentText" presStyleLbl="node1" presStyleIdx="1" presStyleCnt="4" custScaleX="96079">
        <dgm:presLayoutVars>
          <dgm:chMax val="0"/>
          <dgm:bulletEnabled val="1"/>
        </dgm:presLayoutVars>
      </dgm:prSet>
      <dgm:spPr/>
    </dgm:pt>
    <dgm:pt modelId="{7D92B3EB-7FC3-43D8-ADB9-9A87BA73FA57}" type="pres">
      <dgm:prSet presAssocID="{FD27FC52-499D-4BE3-9C55-A8173D31E01D}" presName="spacer" presStyleCnt="0"/>
      <dgm:spPr/>
    </dgm:pt>
    <dgm:pt modelId="{9747810E-5671-4434-8183-7141FB80EA6B}" type="pres">
      <dgm:prSet presAssocID="{9FBA4F4B-CDD2-41CE-BB2A-68334AB95AE2}" presName="parentText" presStyleLbl="node1" presStyleIdx="2" presStyleCnt="4" custScaleX="96448">
        <dgm:presLayoutVars>
          <dgm:chMax val="0"/>
          <dgm:bulletEnabled val="1"/>
        </dgm:presLayoutVars>
      </dgm:prSet>
      <dgm:spPr/>
    </dgm:pt>
    <dgm:pt modelId="{643ADD6F-92BC-473C-BC7C-94D18C7A2D2F}" type="pres">
      <dgm:prSet presAssocID="{445FE210-52D1-4C38-8177-2765C0F66847}" presName="spacer" presStyleCnt="0"/>
      <dgm:spPr/>
    </dgm:pt>
    <dgm:pt modelId="{AA59CD2B-DFFC-414E-904F-6088045BC5FF}" type="pres">
      <dgm:prSet presAssocID="{8F972792-75F1-4342-8E8B-59852983C377}" presName="parentText" presStyleLbl="node1" presStyleIdx="3" presStyleCnt="4" custScaleX="97187">
        <dgm:presLayoutVars>
          <dgm:chMax val="0"/>
          <dgm:bulletEnabled val="1"/>
        </dgm:presLayoutVars>
      </dgm:prSet>
      <dgm:spPr/>
    </dgm:pt>
  </dgm:ptLst>
  <dgm:cxnLst>
    <dgm:cxn modelId="{E751050B-7EF6-4D0E-A128-160176A1295F}" type="presOf" srcId="{8F972792-75F1-4342-8E8B-59852983C377}" destId="{AA59CD2B-DFFC-414E-904F-6088045BC5FF}" srcOrd="0" destOrd="0" presId="urn:microsoft.com/office/officeart/2005/8/layout/vList2"/>
    <dgm:cxn modelId="{E118111A-7E5D-47AC-9342-6A83841D8E06}" type="presOf" srcId="{9FBA4F4B-CDD2-41CE-BB2A-68334AB95AE2}" destId="{9747810E-5671-4434-8183-7141FB80EA6B}" srcOrd="0" destOrd="0" presId="urn:microsoft.com/office/officeart/2005/8/layout/vList2"/>
    <dgm:cxn modelId="{D326CC36-9E30-4C85-8968-D4B2D3E135C7}" type="presOf" srcId="{D6043156-6F47-4B60-904B-E62F0FFC0991}" destId="{3C72EA35-282C-4D5D-9C89-B629E9D44B3F}" srcOrd="0" destOrd="0" presId="urn:microsoft.com/office/officeart/2005/8/layout/vList2"/>
    <dgm:cxn modelId="{62FDFA74-6658-4FD9-A3CE-62B84D3317E5}" type="presOf" srcId="{9571C330-CFE4-4F53-9DF5-47A1A587E467}" destId="{D0BE4F69-6273-4049-A3FB-6A7A9EF706EB}" srcOrd="0" destOrd="0" presId="urn:microsoft.com/office/officeart/2005/8/layout/vList2"/>
    <dgm:cxn modelId="{F404A780-33BA-4300-8584-EE9F98D1AB0F}" srcId="{9571C330-CFE4-4F53-9DF5-47A1A587E467}" destId="{4601F320-F364-4A2C-B43E-D309C437ECB6}" srcOrd="1" destOrd="0" parTransId="{891BAFA3-3293-469C-B363-1FD71D26A845}" sibTransId="{FD27FC52-499D-4BE3-9C55-A8173D31E01D}"/>
    <dgm:cxn modelId="{B7E489A4-4672-46D4-A973-671C514188D8}" srcId="{9571C330-CFE4-4F53-9DF5-47A1A587E467}" destId="{8F972792-75F1-4342-8E8B-59852983C377}" srcOrd="3" destOrd="0" parTransId="{1AE6CA28-F008-403F-95EB-3B3EE7350A55}" sibTransId="{29CD933D-B78C-4F2E-AAAD-E272E3C16902}"/>
    <dgm:cxn modelId="{2D534BAA-018A-47EE-842F-0284D6D76D81}" type="presOf" srcId="{4601F320-F364-4A2C-B43E-D309C437ECB6}" destId="{103C795F-4625-403A-B2E1-FE535E277900}" srcOrd="0" destOrd="0" presId="urn:microsoft.com/office/officeart/2005/8/layout/vList2"/>
    <dgm:cxn modelId="{6F44D4EA-FCCA-4559-9977-23BFC9A924B4}" srcId="{9571C330-CFE4-4F53-9DF5-47A1A587E467}" destId="{D6043156-6F47-4B60-904B-E62F0FFC0991}" srcOrd="0" destOrd="0" parTransId="{5222D990-0F21-47AC-8A70-1B651FCAB2FD}" sibTransId="{150A6430-524D-4B06-99CE-FB54DC094E5F}"/>
    <dgm:cxn modelId="{96C6A7F9-CF32-4B3C-9217-4CB22BA80D5A}" srcId="{9571C330-CFE4-4F53-9DF5-47A1A587E467}" destId="{9FBA4F4B-CDD2-41CE-BB2A-68334AB95AE2}" srcOrd="2" destOrd="0" parTransId="{8C9BB071-58FA-4A96-84EE-0BBF836BFDC5}" sibTransId="{445FE210-52D1-4C38-8177-2765C0F66847}"/>
    <dgm:cxn modelId="{8F7F377D-34D0-489F-91C3-D626DB979930}" type="presParOf" srcId="{D0BE4F69-6273-4049-A3FB-6A7A9EF706EB}" destId="{3C72EA35-282C-4D5D-9C89-B629E9D44B3F}" srcOrd="0" destOrd="0" presId="urn:microsoft.com/office/officeart/2005/8/layout/vList2"/>
    <dgm:cxn modelId="{5C9D3E16-691D-486D-8104-9D3B4E8B33DC}" type="presParOf" srcId="{D0BE4F69-6273-4049-A3FB-6A7A9EF706EB}" destId="{CC39203D-910F-4975-A99C-97A19AE80C38}" srcOrd="1" destOrd="0" presId="urn:microsoft.com/office/officeart/2005/8/layout/vList2"/>
    <dgm:cxn modelId="{9930FE74-11DF-46B0-8CB1-34C12D5CF03B}" type="presParOf" srcId="{D0BE4F69-6273-4049-A3FB-6A7A9EF706EB}" destId="{103C795F-4625-403A-B2E1-FE535E277900}" srcOrd="2" destOrd="0" presId="urn:microsoft.com/office/officeart/2005/8/layout/vList2"/>
    <dgm:cxn modelId="{5E0C7C17-460B-45E3-B6D6-42CFE4757AA0}" type="presParOf" srcId="{D0BE4F69-6273-4049-A3FB-6A7A9EF706EB}" destId="{7D92B3EB-7FC3-43D8-ADB9-9A87BA73FA57}" srcOrd="3" destOrd="0" presId="urn:microsoft.com/office/officeart/2005/8/layout/vList2"/>
    <dgm:cxn modelId="{A469A3A7-DF13-401C-BB46-E06F91D28F7B}" type="presParOf" srcId="{D0BE4F69-6273-4049-A3FB-6A7A9EF706EB}" destId="{9747810E-5671-4434-8183-7141FB80EA6B}" srcOrd="4" destOrd="0" presId="urn:microsoft.com/office/officeart/2005/8/layout/vList2"/>
    <dgm:cxn modelId="{D07B6A74-C1F0-4F3A-B7B4-C45736DC45B4}" type="presParOf" srcId="{D0BE4F69-6273-4049-A3FB-6A7A9EF706EB}" destId="{643ADD6F-92BC-473C-BC7C-94D18C7A2D2F}" srcOrd="5" destOrd="0" presId="urn:microsoft.com/office/officeart/2005/8/layout/vList2"/>
    <dgm:cxn modelId="{A0802A2B-69C6-40A8-B75E-A0C97A824392}" type="presParOf" srcId="{D0BE4F69-6273-4049-A3FB-6A7A9EF706EB}" destId="{AA59CD2B-DFFC-414E-904F-6088045BC5F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72EA35-282C-4D5D-9C89-B629E9D44B3F}">
      <dsp:nvSpPr>
        <dsp:cNvPr id="0" name=""/>
        <dsp:cNvSpPr/>
      </dsp:nvSpPr>
      <dsp:spPr>
        <a:xfrm>
          <a:off x="107165" y="0"/>
          <a:ext cx="7404982" cy="1225886"/>
        </a:xfrm>
        <a:prstGeom prst="roundRect">
          <a:avLst/>
        </a:prstGeom>
        <a:solidFill>
          <a:srgbClr val="FFC000"/>
        </a:solidFill>
        <a:ln w="12700" cap="flat" cmpd="sng" algn="ctr">
          <a:solidFill>
            <a:schemeClr val="tx2">
              <a:lumMod val="25000"/>
              <a:lumOff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1" kern="1200" baseline="0" dirty="0"/>
            <a:t>There are three loan status in the bank analysis project. </a:t>
          </a:r>
          <a:endParaRPr lang="en-IN" sz="1700" kern="1200" dirty="0"/>
        </a:p>
      </dsp:txBody>
      <dsp:txXfrm>
        <a:off x="167008" y="59843"/>
        <a:ext cx="7285296" cy="1106200"/>
      </dsp:txXfrm>
    </dsp:sp>
    <dsp:sp modelId="{103C795F-4625-403A-B2E1-FE535E277900}">
      <dsp:nvSpPr>
        <dsp:cNvPr id="0" name=""/>
        <dsp:cNvSpPr/>
      </dsp:nvSpPr>
      <dsp:spPr>
        <a:xfrm>
          <a:off x="149376" y="1293476"/>
          <a:ext cx="7320560" cy="1225886"/>
        </a:xfrm>
        <a:prstGeom prst="round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1" kern="1200" baseline="0" dirty="0"/>
            <a:t>Charged off:</a:t>
          </a:r>
          <a:r>
            <a:rPr lang="en-GB" sz="1700" b="1" kern="1200" baseline="0" dirty="0"/>
            <a:t> the lender or creditor has written the account off as a loss, and the account is closed to future charges.</a:t>
          </a:r>
          <a:endParaRPr lang="en-IN" sz="1700" kern="1200" dirty="0"/>
        </a:p>
      </dsp:txBody>
      <dsp:txXfrm>
        <a:off x="209219" y="1353319"/>
        <a:ext cx="7200874" cy="1106200"/>
      </dsp:txXfrm>
    </dsp:sp>
    <dsp:sp modelId="{9747810E-5671-4434-8183-7141FB80EA6B}">
      <dsp:nvSpPr>
        <dsp:cNvPr id="0" name=""/>
        <dsp:cNvSpPr/>
      </dsp:nvSpPr>
      <dsp:spPr>
        <a:xfrm>
          <a:off x="135319" y="2568323"/>
          <a:ext cx="7348675" cy="12258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1" kern="1200" baseline="0" dirty="0"/>
            <a:t>Fully paid: Fully paid is the term applied to instalment accounts, like car loans, after the last payment is made and you have completed repayment of the loan as agreed.</a:t>
          </a:r>
          <a:endParaRPr lang="en-IN" sz="1700" kern="1200" dirty="0"/>
        </a:p>
      </dsp:txBody>
      <dsp:txXfrm>
        <a:off x="195162" y="2628166"/>
        <a:ext cx="7228989" cy="1106200"/>
      </dsp:txXfrm>
    </dsp:sp>
    <dsp:sp modelId="{AA59CD2B-DFFC-414E-904F-6088045BC5FF}">
      <dsp:nvSpPr>
        <dsp:cNvPr id="0" name=""/>
        <dsp:cNvSpPr/>
      </dsp:nvSpPr>
      <dsp:spPr>
        <a:xfrm>
          <a:off x="107165" y="3843169"/>
          <a:ext cx="7404982" cy="12258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1" kern="1200" baseline="0" dirty="0"/>
            <a:t>Current: a Loan as to which all payments of principal and interest then due have been paid, except for the most recent payment then due of principal and interest.</a:t>
          </a:r>
          <a:endParaRPr lang="en-IN" sz="1700" kern="1200" dirty="0"/>
        </a:p>
      </dsp:txBody>
      <dsp:txXfrm>
        <a:off x="167008" y="3903012"/>
        <a:ext cx="7285296" cy="11062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BB03A1-C24F-4AEB-9DD5-D5017ED06F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9CB5780-3D57-4E6A-BC9A-0C96CD0512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C77B77-5EE6-4093-AC8C-63883B0D4818}" type="datetimeFigureOut">
              <a:rPr lang="en-US" smtClean="0"/>
              <a:t>6/10/2024</a:t>
            </a:fld>
            <a:endParaRPr lang="en-US" dirty="0"/>
          </a:p>
        </p:txBody>
      </p:sp>
      <p:sp>
        <p:nvSpPr>
          <p:cNvPr id="4" name="Footer Placeholder 3">
            <a:extLst>
              <a:ext uri="{FF2B5EF4-FFF2-40B4-BE49-F238E27FC236}">
                <a16:creationId xmlns:a16="http://schemas.microsoft.com/office/drawing/2014/main" id="{AC363907-A416-496F-891A-9B09D46C502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E4685EE-62FF-4BE0-9742-02426CC68A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C5FDE1-B145-40CB-B667-FBD1AC713BA9}" type="slidenum">
              <a:rPr lang="en-US" smtClean="0"/>
              <a:t>‹#›</a:t>
            </a:fld>
            <a:endParaRPr lang="en-US" dirty="0"/>
          </a:p>
        </p:txBody>
      </p:sp>
    </p:spTree>
    <p:extLst>
      <p:ext uri="{BB962C8B-B14F-4D97-AF65-F5344CB8AC3E}">
        <p14:creationId xmlns:p14="http://schemas.microsoft.com/office/powerpoint/2010/main" val="15565114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1E6DE8-1D09-4157-BE91-8AE8974945A2}" type="datetimeFigureOut">
              <a:rPr lang="en-US" smtClean="0"/>
              <a:t>6/10/2024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C198C-F94F-45D5-B9E3-B6FFB8BCAC79}" type="slidenum">
              <a:rPr lang="en-US" smtClean="0"/>
              <a:t>‹#›</a:t>
            </a:fld>
            <a:endParaRPr lang="en-US" dirty="0"/>
          </a:p>
        </p:txBody>
      </p:sp>
    </p:spTree>
    <p:extLst>
      <p:ext uri="{BB962C8B-B14F-4D97-AF65-F5344CB8AC3E}">
        <p14:creationId xmlns:p14="http://schemas.microsoft.com/office/powerpoint/2010/main" val="3494000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C5C198C-F94F-45D5-B9E3-B6FFB8BCAC79}" type="slidenum">
              <a:rPr lang="en-US" smtClean="0"/>
              <a:t>10</a:t>
            </a:fld>
            <a:endParaRPr lang="en-US" dirty="0"/>
          </a:p>
        </p:txBody>
      </p:sp>
    </p:spTree>
    <p:extLst>
      <p:ext uri="{BB962C8B-B14F-4D97-AF65-F5344CB8AC3E}">
        <p14:creationId xmlns:p14="http://schemas.microsoft.com/office/powerpoint/2010/main" val="1939160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C5C198C-F94F-45D5-B9E3-B6FFB8BCAC79}" type="slidenum">
              <a:rPr lang="en-US" smtClean="0"/>
              <a:t>17</a:t>
            </a:fld>
            <a:endParaRPr lang="en-US" dirty="0"/>
          </a:p>
        </p:txBody>
      </p:sp>
    </p:spTree>
    <p:extLst>
      <p:ext uri="{BB962C8B-B14F-4D97-AF65-F5344CB8AC3E}">
        <p14:creationId xmlns:p14="http://schemas.microsoft.com/office/powerpoint/2010/main" val="94707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E96E83-048C-4132-9ABC-E5A0C22DA94E}"/>
              </a:ext>
              <a:ext uri="{C183D7F6-B498-43B3-948B-1728B52AA6E4}">
                <adec:decorative xmlns:adec="http://schemas.microsoft.com/office/drawing/2017/decorative" val="1"/>
              </a:ext>
            </a:extLst>
          </p:cNvPr>
          <p:cNvSpPr/>
          <p:nvPr userDrawn="1"/>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useBgFill="1">
        <p:nvSpPr>
          <p:cNvPr id="11" name="Rectangle 10">
            <a:extLst>
              <a:ext uri="{FF2B5EF4-FFF2-40B4-BE49-F238E27FC236}">
                <a16:creationId xmlns:a16="http://schemas.microsoft.com/office/drawing/2014/main" id="{3E498F49-BE12-4A88-909F-4B988B236ED7}"/>
              </a:ext>
              <a:ext uri="{C183D7F6-B498-43B3-948B-1728B52AA6E4}">
                <adec:decorative xmlns:adec="http://schemas.microsoft.com/office/drawing/2017/decorative" val="1"/>
              </a:ext>
            </a:extLst>
          </p:cNvPr>
          <p:cNvSpPr/>
          <p:nvPr userDrawn="1"/>
        </p:nvSpPr>
        <p:spPr>
          <a:xfrm>
            <a:off x="1524" y="0"/>
            <a:ext cx="12188952" cy="6858000"/>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useBgFill="1">
        <p:nvSpPr>
          <p:cNvPr id="13" name="Rectangle 12">
            <a:extLst>
              <a:ext uri="{FF2B5EF4-FFF2-40B4-BE49-F238E27FC236}">
                <a16:creationId xmlns:a16="http://schemas.microsoft.com/office/drawing/2014/main" id="{B60267AE-9C0D-4634-B312-C6DD54710776}"/>
              </a:ext>
              <a:ext uri="{C183D7F6-B498-43B3-948B-1728B52AA6E4}">
                <adec:decorative xmlns:adec="http://schemas.microsoft.com/office/drawing/2017/decorative" val="1"/>
              </a:ext>
            </a:extLst>
          </p:cNvPr>
          <p:cNvSpPr/>
          <p:nvPr userDrawn="1"/>
        </p:nvSpPr>
        <p:spPr>
          <a:xfrm>
            <a:off x="5441003" y="640080"/>
            <a:ext cx="6111585" cy="5577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2" name="Title 1">
            <a:extLst>
              <a:ext uri="{FF2B5EF4-FFF2-40B4-BE49-F238E27FC236}">
                <a16:creationId xmlns:a16="http://schemas.microsoft.com/office/drawing/2014/main" id="{04BECD51-9119-4996-B4FC-2AD4321646BC}"/>
              </a:ext>
            </a:extLst>
          </p:cNvPr>
          <p:cNvSpPr>
            <a:spLocks noGrp="1"/>
          </p:cNvSpPr>
          <p:nvPr>
            <p:ph type="title" hasCustomPrompt="1"/>
          </p:nvPr>
        </p:nvSpPr>
        <p:spPr>
          <a:xfrm>
            <a:off x="5937594" y="1328058"/>
            <a:ext cx="5096630" cy="3378338"/>
          </a:xfrm>
        </p:spPr>
        <p:txBody>
          <a:bodyPr anchor="b">
            <a:normAutofit/>
          </a:bodyPr>
          <a:lstStyle>
            <a:lvl1pPr>
              <a:defRPr sz="5400" baseline="0"/>
            </a:lvl1pPr>
          </a:lstStyle>
          <a:p>
            <a:r>
              <a:rPr lang="en-US" dirty="0"/>
              <a:t>Click to add title</a:t>
            </a:r>
          </a:p>
        </p:txBody>
      </p:sp>
      <p:sp>
        <p:nvSpPr>
          <p:cNvPr id="20" name="Picture Placeholder 18">
            <a:extLst>
              <a:ext uri="{FF2B5EF4-FFF2-40B4-BE49-F238E27FC236}">
                <a16:creationId xmlns:a16="http://schemas.microsoft.com/office/drawing/2014/main" id="{956F6DB6-D6E1-4A50-9114-8601DF942196}"/>
              </a:ext>
            </a:extLst>
          </p:cNvPr>
          <p:cNvSpPr>
            <a:spLocks noGrp="1"/>
          </p:cNvSpPr>
          <p:nvPr>
            <p:ph type="pic" sz="quarter" idx="13" hasCustomPrompt="1"/>
          </p:nvPr>
        </p:nvSpPr>
        <p:spPr>
          <a:xfrm>
            <a:off x="639763" y="635000"/>
            <a:ext cx="4800600" cy="5578475"/>
          </a:xfrm>
        </p:spPr>
        <p:txBody>
          <a:bodyPr/>
          <a:lstStyle>
            <a:lvl1pPr algn="ctr">
              <a:defRPr/>
            </a:lvl1pPr>
          </a:lstStyle>
          <a:p>
            <a:r>
              <a:rPr lang="en-US" dirty="0"/>
              <a:t>Click to add photo</a:t>
            </a:r>
          </a:p>
        </p:txBody>
      </p:sp>
      <p:sp>
        <p:nvSpPr>
          <p:cNvPr id="26" name="Text Placeholder 24">
            <a:extLst>
              <a:ext uri="{FF2B5EF4-FFF2-40B4-BE49-F238E27FC236}">
                <a16:creationId xmlns:a16="http://schemas.microsoft.com/office/drawing/2014/main" id="{5381B5BB-CEA3-436C-8A43-C3C4889F11C4}"/>
              </a:ext>
            </a:extLst>
          </p:cNvPr>
          <p:cNvSpPr>
            <a:spLocks noGrp="1"/>
          </p:cNvSpPr>
          <p:nvPr>
            <p:ph type="body" sz="quarter" idx="15" hasCustomPrompt="1"/>
          </p:nvPr>
        </p:nvSpPr>
        <p:spPr>
          <a:xfrm>
            <a:off x="5948480" y="4668045"/>
            <a:ext cx="5096630" cy="1000125"/>
          </a:xfrm>
        </p:spPr>
        <p:txBody>
          <a:bodyPr>
            <a:noAutofit/>
          </a:bodyPr>
          <a:lstStyle>
            <a:lvl1pPr>
              <a:defRPr sz="2400" b="0" cap="all" spc="600" baseline="0"/>
            </a:lvl1pPr>
          </a:lstStyle>
          <a:p>
            <a:pPr lvl="0"/>
            <a:r>
              <a:rPr lang="en-US" dirty="0"/>
              <a:t>Click to add subtitle</a:t>
            </a:r>
          </a:p>
        </p:txBody>
      </p:sp>
    </p:spTree>
    <p:extLst>
      <p:ext uri="{BB962C8B-B14F-4D97-AF65-F5344CB8AC3E}">
        <p14:creationId xmlns:p14="http://schemas.microsoft.com/office/powerpoint/2010/main" val="3851443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ent 2 Colum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B16675-8FAE-4CCE-870E-B08D5FEC094C}"/>
              </a:ext>
              <a:ext uri="{C183D7F6-B498-43B3-948B-1728B52AA6E4}">
                <adec:decorative xmlns:adec="http://schemas.microsoft.com/office/drawing/2017/decorative" val="1"/>
              </a:ext>
            </a:extLst>
          </p:cNvPr>
          <p:cNvSpPr/>
          <p:nvPr userDrawn="1"/>
        </p:nvSpPr>
        <p:spPr>
          <a:xfrm>
            <a:off x="0" y="914399"/>
            <a:ext cx="12192000" cy="5305425"/>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0" name="Rectangle 9">
            <a:extLst>
              <a:ext uri="{FF2B5EF4-FFF2-40B4-BE49-F238E27FC236}">
                <a16:creationId xmlns:a16="http://schemas.microsoft.com/office/drawing/2014/main" id="{F2B58518-7725-4310-9D89-9253D668F98E}"/>
              </a:ext>
              <a:ext uri="{C183D7F6-B498-43B3-948B-1728B52AA6E4}">
                <adec:decorative xmlns:adec="http://schemas.microsoft.com/office/drawing/2017/decorative" val="1"/>
              </a:ext>
            </a:extLst>
          </p:cNvPr>
          <p:cNvSpPr/>
          <p:nvPr userDrawn="1"/>
        </p:nvSpPr>
        <p:spPr>
          <a:xfrm>
            <a:off x="0" y="0"/>
            <a:ext cx="1219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1" name="Title 1">
            <a:extLst>
              <a:ext uri="{FF2B5EF4-FFF2-40B4-BE49-F238E27FC236}">
                <a16:creationId xmlns:a16="http://schemas.microsoft.com/office/drawing/2014/main" id="{4955907E-5B49-47DA-BB56-B83884842AF5}"/>
              </a:ext>
            </a:extLst>
          </p:cNvPr>
          <p:cNvSpPr>
            <a:spLocks noGrp="1"/>
          </p:cNvSpPr>
          <p:nvPr>
            <p:ph type="title"/>
          </p:nvPr>
        </p:nvSpPr>
        <p:spPr>
          <a:xfrm>
            <a:off x="539711" y="222436"/>
            <a:ext cx="5058209" cy="673405"/>
          </a:xfrm>
        </p:spPr>
        <p:txBody>
          <a:bodyPr>
            <a:normAutofit/>
          </a:bodyPr>
          <a:lstStyle>
            <a:lvl1pPr>
              <a:defRPr spc="150" baseline="0">
                <a:solidFill>
                  <a:schemeClr val="bg1"/>
                </a:solidFill>
              </a:defRPr>
            </a:lvl1pPr>
          </a:lstStyle>
          <a:p>
            <a:pPr>
              <a:lnSpc>
                <a:spcPct val="120000"/>
              </a:lnSpc>
            </a:pPr>
            <a:r>
              <a:rPr lang="en-US"/>
              <a:t>Click to edit Master title style</a:t>
            </a:r>
            <a:endParaRPr lang="en-US" dirty="0"/>
          </a:p>
        </p:txBody>
      </p:sp>
      <p:sp>
        <p:nvSpPr>
          <p:cNvPr id="18" name="Content Placeholder 2">
            <a:extLst>
              <a:ext uri="{FF2B5EF4-FFF2-40B4-BE49-F238E27FC236}">
                <a16:creationId xmlns:a16="http://schemas.microsoft.com/office/drawing/2014/main" id="{451961C9-4342-4735-9F69-30FC4EE60D8C}"/>
              </a:ext>
            </a:extLst>
          </p:cNvPr>
          <p:cNvSpPr>
            <a:spLocks noGrp="1"/>
          </p:cNvSpPr>
          <p:nvPr>
            <p:ph idx="14" hasCustomPrompt="1"/>
          </p:nvPr>
        </p:nvSpPr>
        <p:spPr>
          <a:xfrm>
            <a:off x="1010884" y="1481580"/>
            <a:ext cx="4727735" cy="465155"/>
          </a:xfrm>
        </p:spPr>
        <p:txBody>
          <a:bodyPr anchor="t">
            <a:noAutofit/>
          </a:bodyPr>
          <a:lstStyle>
            <a:lvl1pPr>
              <a:buFont typeface="Arial" panose="020B0604020202020204" pitchFamily="34" charset="0"/>
              <a:buNone/>
              <a:defRPr sz="2000" b="1" spc="150" baseline="0">
                <a:solidFill>
                  <a:schemeClr val="accent2">
                    <a:lumMod val="75000"/>
                  </a:schemeClr>
                </a:solidFill>
              </a:defRPr>
            </a:lvl1pPr>
          </a:lstStyle>
          <a:p>
            <a:r>
              <a:rPr lang="en-US" dirty="0"/>
              <a:t>Click to add subtitle</a:t>
            </a:r>
          </a:p>
        </p:txBody>
      </p:sp>
      <p:sp>
        <p:nvSpPr>
          <p:cNvPr id="16" name="Content Placeholder 2">
            <a:extLst>
              <a:ext uri="{FF2B5EF4-FFF2-40B4-BE49-F238E27FC236}">
                <a16:creationId xmlns:a16="http://schemas.microsoft.com/office/drawing/2014/main" id="{3A75FE27-57B7-4D26-BF6D-E63BF9CB1350}"/>
              </a:ext>
            </a:extLst>
          </p:cNvPr>
          <p:cNvSpPr>
            <a:spLocks noGrp="1"/>
          </p:cNvSpPr>
          <p:nvPr>
            <p:ph idx="1" hasCustomPrompt="1"/>
          </p:nvPr>
        </p:nvSpPr>
        <p:spPr>
          <a:xfrm>
            <a:off x="1010884" y="2069955"/>
            <a:ext cx="4727735" cy="3873646"/>
          </a:xfrm>
        </p:spPr>
        <p:txBody>
          <a:bodyPr anchor="t">
            <a:normAutofit/>
          </a:bodyPr>
          <a:lstStyle>
            <a:lvl1pPr marL="285750" indent="-285750">
              <a:buFont typeface="Arial" panose="020B0604020202020204" pitchFamily="34" charset="0"/>
              <a:buChar char="•"/>
              <a:defRPr sz="1500" b="1" spc="150" baseline="0"/>
            </a:lvl1pPr>
          </a:lstStyle>
          <a:p>
            <a:r>
              <a:rPr lang="en-US" dirty="0"/>
              <a:t> Click to add text</a:t>
            </a:r>
          </a:p>
        </p:txBody>
      </p:sp>
      <p:sp>
        <p:nvSpPr>
          <p:cNvPr id="19" name="Content Placeholder 2">
            <a:extLst>
              <a:ext uri="{FF2B5EF4-FFF2-40B4-BE49-F238E27FC236}">
                <a16:creationId xmlns:a16="http://schemas.microsoft.com/office/drawing/2014/main" id="{9516EBD4-3BCF-4167-9401-08DF67EF59CC}"/>
              </a:ext>
            </a:extLst>
          </p:cNvPr>
          <p:cNvSpPr>
            <a:spLocks noGrp="1"/>
          </p:cNvSpPr>
          <p:nvPr>
            <p:ph idx="15" hasCustomPrompt="1"/>
          </p:nvPr>
        </p:nvSpPr>
        <p:spPr>
          <a:xfrm>
            <a:off x="6457949" y="1481579"/>
            <a:ext cx="4727735" cy="465155"/>
          </a:xfrm>
        </p:spPr>
        <p:txBody>
          <a:bodyPr anchor="t">
            <a:noAutofit/>
          </a:bodyPr>
          <a:lstStyle>
            <a:lvl1pPr>
              <a:buFont typeface="Arial" panose="020B0604020202020204" pitchFamily="34" charset="0"/>
              <a:buNone/>
              <a:defRPr sz="2000" b="1" spc="150" baseline="0">
                <a:solidFill>
                  <a:schemeClr val="accent2">
                    <a:lumMod val="75000"/>
                  </a:schemeClr>
                </a:solidFill>
              </a:defRPr>
            </a:lvl1pPr>
          </a:lstStyle>
          <a:p>
            <a:r>
              <a:rPr lang="en-US" dirty="0"/>
              <a:t>Click to add subtitle</a:t>
            </a:r>
          </a:p>
        </p:txBody>
      </p:sp>
      <p:sp>
        <p:nvSpPr>
          <p:cNvPr id="17" name="Content Placeholder 2">
            <a:extLst>
              <a:ext uri="{FF2B5EF4-FFF2-40B4-BE49-F238E27FC236}">
                <a16:creationId xmlns:a16="http://schemas.microsoft.com/office/drawing/2014/main" id="{85A32EF6-47B8-4B22-99CB-D1B4F6B4B62E}"/>
              </a:ext>
            </a:extLst>
          </p:cNvPr>
          <p:cNvSpPr>
            <a:spLocks noGrp="1"/>
          </p:cNvSpPr>
          <p:nvPr>
            <p:ph idx="13" hasCustomPrompt="1"/>
          </p:nvPr>
        </p:nvSpPr>
        <p:spPr>
          <a:xfrm>
            <a:off x="6457949" y="2069955"/>
            <a:ext cx="4727735" cy="3873646"/>
          </a:xfrm>
        </p:spPr>
        <p:txBody>
          <a:bodyPr anchor="t">
            <a:normAutofit/>
          </a:bodyPr>
          <a:lstStyle>
            <a:lvl1pPr marL="285750" indent="-285750">
              <a:buFont typeface="Arial" panose="020B0604020202020204" pitchFamily="34" charset="0"/>
              <a:buChar char="•"/>
              <a:defRPr sz="1500" b="1" spc="150" baseline="0"/>
            </a:lvl1pPr>
          </a:lstStyle>
          <a:p>
            <a:r>
              <a:rPr lang="en-US" dirty="0"/>
              <a:t> Click to add text</a:t>
            </a:r>
          </a:p>
        </p:txBody>
      </p:sp>
      <p:sp>
        <p:nvSpPr>
          <p:cNvPr id="13" name="Footer Placeholder 14">
            <a:extLst>
              <a:ext uri="{FF2B5EF4-FFF2-40B4-BE49-F238E27FC236}">
                <a16:creationId xmlns:a16="http://schemas.microsoft.com/office/drawing/2014/main" id="{8D02CE16-361C-4C84-A178-402C2D4AF9C0}"/>
              </a:ext>
            </a:extLst>
          </p:cNvPr>
          <p:cNvSpPr>
            <a:spLocks noGrp="1"/>
          </p:cNvSpPr>
          <p:nvPr>
            <p:ph type="ftr" sz="quarter" idx="11"/>
          </p:nvPr>
        </p:nvSpPr>
        <p:spPr>
          <a:xfrm>
            <a:off x="639413" y="6356350"/>
            <a:ext cx="6291108" cy="365125"/>
          </a:xfrm>
        </p:spPr>
        <p:txBody>
          <a:bodyPr/>
          <a:lstStyle>
            <a:lvl1pPr>
              <a:defRPr>
                <a:solidFill>
                  <a:schemeClr val="tx1"/>
                </a:solidFill>
                <a:effectLst/>
              </a:defRPr>
            </a:lvl1pPr>
          </a:lstStyle>
          <a:p>
            <a:r>
              <a:rPr lang="en-US" dirty="0"/>
              <a:t>Presentation title</a:t>
            </a:r>
          </a:p>
        </p:txBody>
      </p:sp>
      <p:sp>
        <p:nvSpPr>
          <p:cNvPr id="14" name="Date Placeholder 13">
            <a:extLst>
              <a:ext uri="{FF2B5EF4-FFF2-40B4-BE49-F238E27FC236}">
                <a16:creationId xmlns:a16="http://schemas.microsoft.com/office/drawing/2014/main" id="{42B21E92-5123-45B3-999F-EA0512A26ABC}"/>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15" name="Slide Number Placeholder 15">
            <a:extLst>
              <a:ext uri="{FF2B5EF4-FFF2-40B4-BE49-F238E27FC236}">
                <a16:creationId xmlns:a16="http://schemas.microsoft.com/office/drawing/2014/main" id="{F5EF3406-552A-4C2E-A1B4-D3EAD5D1FF11}"/>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160522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3 Colum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B9BB029-1123-4E6E-8996-6F9666150A92}"/>
              </a:ext>
              <a:ext uri="{C183D7F6-B498-43B3-948B-1728B52AA6E4}">
                <adec:decorative xmlns:adec="http://schemas.microsoft.com/office/drawing/2017/decorative" val="1"/>
              </a:ext>
            </a:extLst>
          </p:cNvPr>
          <p:cNvSpPr/>
          <p:nvPr userDrawn="1"/>
        </p:nvSpPr>
        <p:spPr>
          <a:xfrm>
            <a:off x="0" y="914399"/>
            <a:ext cx="12192000" cy="5305425"/>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9" name="Rectangle 8">
            <a:extLst>
              <a:ext uri="{FF2B5EF4-FFF2-40B4-BE49-F238E27FC236}">
                <a16:creationId xmlns:a16="http://schemas.microsoft.com/office/drawing/2014/main" id="{992AA1BD-C769-474A-A258-6051FAABD231}"/>
              </a:ext>
              <a:ext uri="{C183D7F6-B498-43B3-948B-1728B52AA6E4}">
                <adec:decorative xmlns:adec="http://schemas.microsoft.com/office/drawing/2017/decorative" val="1"/>
              </a:ext>
            </a:extLst>
          </p:cNvPr>
          <p:cNvSpPr/>
          <p:nvPr userDrawn="1"/>
        </p:nvSpPr>
        <p:spPr>
          <a:xfrm>
            <a:off x="0" y="0"/>
            <a:ext cx="1219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0" name="Title 1">
            <a:extLst>
              <a:ext uri="{FF2B5EF4-FFF2-40B4-BE49-F238E27FC236}">
                <a16:creationId xmlns:a16="http://schemas.microsoft.com/office/drawing/2014/main" id="{EC21E751-E5D0-431E-BDB3-E8D22FCF7369}"/>
              </a:ext>
            </a:extLst>
          </p:cNvPr>
          <p:cNvSpPr>
            <a:spLocks noGrp="1"/>
          </p:cNvSpPr>
          <p:nvPr>
            <p:ph type="title"/>
          </p:nvPr>
        </p:nvSpPr>
        <p:spPr>
          <a:xfrm>
            <a:off x="539711" y="222436"/>
            <a:ext cx="5058209" cy="673405"/>
          </a:xfrm>
        </p:spPr>
        <p:txBody>
          <a:bodyPr>
            <a:normAutofit/>
          </a:bodyPr>
          <a:lstStyle>
            <a:lvl1pPr>
              <a:defRPr>
                <a:solidFill>
                  <a:schemeClr val="bg1"/>
                </a:solidFill>
              </a:defRPr>
            </a:lvl1pPr>
          </a:lstStyle>
          <a:p>
            <a:pPr>
              <a:lnSpc>
                <a:spcPct val="120000"/>
              </a:lnSpc>
            </a:pPr>
            <a:r>
              <a:rPr lang="en-US"/>
              <a:t>Click to edit Master title style</a:t>
            </a:r>
            <a:endParaRPr lang="en-US" dirty="0"/>
          </a:p>
        </p:txBody>
      </p:sp>
      <p:sp>
        <p:nvSpPr>
          <p:cNvPr id="19" name="Content Placeholder 2">
            <a:extLst>
              <a:ext uri="{FF2B5EF4-FFF2-40B4-BE49-F238E27FC236}">
                <a16:creationId xmlns:a16="http://schemas.microsoft.com/office/drawing/2014/main" id="{1307227E-0323-4608-B721-487D3010A5D3}"/>
              </a:ext>
            </a:extLst>
          </p:cNvPr>
          <p:cNvSpPr>
            <a:spLocks noGrp="1"/>
          </p:cNvSpPr>
          <p:nvPr>
            <p:ph idx="14" hasCustomPrompt="1"/>
          </p:nvPr>
        </p:nvSpPr>
        <p:spPr>
          <a:xfrm>
            <a:off x="648935" y="1472055"/>
            <a:ext cx="3519028" cy="465155"/>
          </a:xfrm>
        </p:spPr>
        <p:txBody>
          <a:bodyPr anchor="t">
            <a:noAutofit/>
          </a:bodyPr>
          <a:lstStyle>
            <a:lvl1pPr>
              <a:buFont typeface="Arial" panose="020B0604020202020204" pitchFamily="34" charset="0"/>
              <a:buNone/>
              <a:defRPr sz="2000" b="1">
                <a:solidFill>
                  <a:schemeClr val="accent2">
                    <a:lumMod val="75000"/>
                  </a:schemeClr>
                </a:solidFill>
              </a:defRPr>
            </a:lvl1pPr>
          </a:lstStyle>
          <a:p>
            <a:r>
              <a:rPr lang="en-US" dirty="0"/>
              <a:t>Click to add subtitle</a:t>
            </a:r>
          </a:p>
        </p:txBody>
      </p:sp>
      <p:sp>
        <p:nvSpPr>
          <p:cNvPr id="18" name="Content Placeholder 2">
            <a:extLst>
              <a:ext uri="{FF2B5EF4-FFF2-40B4-BE49-F238E27FC236}">
                <a16:creationId xmlns:a16="http://schemas.microsoft.com/office/drawing/2014/main" id="{1A073925-D167-4366-8AF4-3DBCD83A89DB}"/>
              </a:ext>
            </a:extLst>
          </p:cNvPr>
          <p:cNvSpPr>
            <a:spLocks noGrp="1"/>
          </p:cNvSpPr>
          <p:nvPr>
            <p:ph idx="1" hasCustomPrompt="1"/>
          </p:nvPr>
        </p:nvSpPr>
        <p:spPr>
          <a:xfrm>
            <a:off x="648935" y="2057605"/>
            <a:ext cx="3519028" cy="3885996"/>
          </a:xfrm>
        </p:spPr>
        <p:txBody>
          <a:bodyPr anchor="t">
            <a:normAutofit/>
          </a:bodyPr>
          <a:lstStyle>
            <a:lvl1pPr marL="285750" indent="-285750">
              <a:buFont typeface="Arial" panose="020B0604020202020204" pitchFamily="34" charset="0"/>
              <a:buChar char="•"/>
              <a:defRPr sz="1500" b="1" spc="150" baseline="0"/>
            </a:lvl1pPr>
          </a:lstStyle>
          <a:p>
            <a:r>
              <a:rPr lang="en-US" dirty="0"/>
              <a:t> Click to add text</a:t>
            </a:r>
          </a:p>
        </p:txBody>
      </p:sp>
      <p:sp>
        <p:nvSpPr>
          <p:cNvPr id="23" name="Content Placeholder 2">
            <a:extLst>
              <a:ext uri="{FF2B5EF4-FFF2-40B4-BE49-F238E27FC236}">
                <a16:creationId xmlns:a16="http://schemas.microsoft.com/office/drawing/2014/main" id="{9A778932-CE6D-42D3-9C40-80AD4D7F4671}"/>
              </a:ext>
            </a:extLst>
          </p:cNvPr>
          <p:cNvSpPr>
            <a:spLocks noGrp="1"/>
          </p:cNvSpPr>
          <p:nvPr>
            <p:ph idx="18" hasCustomPrompt="1"/>
          </p:nvPr>
        </p:nvSpPr>
        <p:spPr>
          <a:xfrm>
            <a:off x="4336486" y="1466406"/>
            <a:ext cx="3519028" cy="465155"/>
          </a:xfrm>
        </p:spPr>
        <p:txBody>
          <a:bodyPr anchor="t">
            <a:noAutofit/>
          </a:bodyPr>
          <a:lstStyle>
            <a:lvl1pPr>
              <a:buFont typeface="Arial" panose="020B0604020202020204" pitchFamily="34" charset="0"/>
              <a:buNone/>
              <a:defRPr sz="2000" b="1">
                <a:solidFill>
                  <a:schemeClr val="accent2">
                    <a:lumMod val="75000"/>
                  </a:schemeClr>
                </a:solidFill>
              </a:defRPr>
            </a:lvl1pPr>
          </a:lstStyle>
          <a:p>
            <a:r>
              <a:rPr lang="en-US" dirty="0"/>
              <a:t>Click to add subtitle</a:t>
            </a:r>
          </a:p>
        </p:txBody>
      </p:sp>
      <p:sp>
        <p:nvSpPr>
          <p:cNvPr id="22" name="Content Placeholder 2">
            <a:extLst>
              <a:ext uri="{FF2B5EF4-FFF2-40B4-BE49-F238E27FC236}">
                <a16:creationId xmlns:a16="http://schemas.microsoft.com/office/drawing/2014/main" id="{2FCF78AB-4697-4170-B73C-39E8D202A8F4}"/>
              </a:ext>
            </a:extLst>
          </p:cNvPr>
          <p:cNvSpPr>
            <a:spLocks noGrp="1"/>
          </p:cNvSpPr>
          <p:nvPr>
            <p:ph idx="17" hasCustomPrompt="1"/>
          </p:nvPr>
        </p:nvSpPr>
        <p:spPr>
          <a:xfrm>
            <a:off x="4336486" y="2057605"/>
            <a:ext cx="3519028" cy="3885996"/>
          </a:xfrm>
        </p:spPr>
        <p:txBody>
          <a:bodyPr anchor="t">
            <a:normAutofit/>
          </a:bodyPr>
          <a:lstStyle>
            <a:lvl1pPr marL="285750" indent="-285750">
              <a:buFont typeface="Arial" panose="020B0604020202020204" pitchFamily="34" charset="0"/>
              <a:buChar char="•"/>
              <a:defRPr sz="1500" b="1" spc="150" baseline="0"/>
            </a:lvl1pPr>
          </a:lstStyle>
          <a:p>
            <a:r>
              <a:rPr lang="en-US" dirty="0"/>
              <a:t> Click to add text</a:t>
            </a:r>
          </a:p>
        </p:txBody>
      </p:sp>
      <p:sp>
        <p:nvSpPr>
          <p:cNvPr id="21" name="Content Placeholder 2">
            <a:extLst>
              <a:ext uri="{FF2B5EF4-FFF2-40B4-BE49-F238E27FC236}">
                <a16:creationId xmlns:a16="http://schemas.microsoft.com/office/drawing/2014/main" id="{5BBD3120-B5E0-433B-BB1E-BCEFD93EEE5A}"/>
              </a:ext>
            </a:extLst>
          </p:cNvPr>
          <p:cNvSpPr>
            <a:spLocks noGrp="1"/>
          </p:cNvSpPr>
          <p:nvPr>
            <p:ph idx="16" hasCustomPrompt="1"/>
          </p:nvPr>
        </p:nvSpPr>
        <p:spPr>
          <a:xfrm>
            <a:off x="8024037" y="1472055"/>
            <a:ext cx="3519028" cy="465155"/>
          </a:xfrm>
        </p:spPr>
        <p:txBody>
          <a:bodyPr anchor="t">
            <a:noAutofit/>
          </a:bodyPr>
          <a:lstStyle>
            <a:lvl1pPr>
              <a:buFont typeface="Arial" panose="020B0604020202020204" pitchFamily="34" charset="0"/>
              <a:buNone/>
              <a:defRPr sz="2000" b="1">
                <a:solidFill>
                  <a:schemeClr val="accent2">
                    <a:lumMod val="75000"/>
                  </a:schemeClr>
                </a:solidFill>
              </a:defRPr>
            </a:lvl1pPr>
          </a:lstStyle>
          <a:p>
            <a:r>
              <a:rPr lang="en-US" dirty="0"/>
              <a:t>Click to add subtitle</a:t>
            </a:r>
          </a:p>
        </p:txBody>
      </p:sp>
      <p:sp>
        <p:nvSpPr>
          <p:cNvPr id="20" name="Content Placeholder 2">
            <a:extLst>
              <a:ext uri="{FF2B5EF4-FFF2-40B4-BE49-F238E27FC236}">
                <a16:creationId xmlns:a16="http://schemas.microsoft.com/office/drawing/2014/main" id="{E8EBEB77-9309-408B-BF35-68D07856A90F}"/>
              </a:ext>
            </a:extLst>
          </p:cNvPr>
          <p:cNvSpPr>
            <a:spLocks noGrp="1"/>
          </p:cNvSpPr>
          <p:nvPr>
            <p:ph idx="15" hasCustomPrompt="1"/>
          </p:nvPr>
        </p:nvSpPr>
        <p:spPr>
          <a:xfrm>
            <a:off x="8024037" y="2057605"/>
            <a:ext cx="3519028" cy="3885996"/>
          </a:xfrm>
        </p:spPr>
        <p:txBody>
          <a:bodyPr anchor="t">
            <a:normAutofit/>
          </a:bodyPr>
          <a:lstStyle>
            <a:lvl1pPr marL="285750" indent="-285750">
              <a:buFont typeface="Arial" panose="020B0604020202020204" pitchFamily="34" charset="0"/>
              <a:buChar char="•"/>
              <a:defRPr sz="1500" b="1" spc="150" baseline="0"/>
            </a:lvl1pPr>
          </a:lstStyle>
          <a:p>
            <a:r>
              <a:rPr lang="en-US" dirty="0"/>
              <a:t> Click to add text</a:t>
            </a:r>
          </a:p>
        </p:txBody>
      </p:sp>
      <p:sp>
        <p:nvSpPr>
          <p:cNvPr id="11" name="Footer Placeholder 14">
            <a:extLst>
              <a:ext uri="{FF2B5EF4-FFF2-40B4-BE49-F238E27FC236}">
                <a16:creationId xmlns:a16="http://schemas.microsoft.com/office/drawing/2014/main" id="{7B260FE5-7B07-4149-85C7-9CD9D4E7016C}"/>
              </a:ext>
            </a:extLst>
          </p:cNvPr>
          <p:cNvSpPr>
            <a:spLocks noGrp="1"/>
          </p:cNvSpPr>
          <p:nvPr>
            <p:ph type="ftr" sz="quarter" idx="11"/>
          </p:nvPr>
        </p:nvSpPr>
        <p:spPr>
          <a:xfrm>
            <a:off x="639413" y="6356350"/>
            <a:ext cx="6291108" cy="365125"/>
          </a:xfrm>
        </p:spPr>
        <p:txBody>
          <a:bodyPr/>
          <a:lstStyle>
            <a:lvl1pPr>
              <a:defRPr>
                <a:solidFill>
                  <a:schemeClr val="tx1"/>
                </a:solidFill>
                <a:effectLst/>
              </a:defRPr>
            </a:lvl1pPr>
          </a:lstStyle>
          <a:p>
            <a:r>
              <a:rPr lang="en-US" dirty="0"/>
              <a:t>Presentation title</a:t>
            </a:r>
          </a:p>
        </p:txBody>
      </p:sp>
      <p:sp>
        <p:nvSpPr>
          <p:cNvPr id="12" name="Date Placeholder 13">
            <a:extLst>
              <a:ext uri="{FF2B5EF4-FFF2-40B4-BE49-F238E27FC236}">
                <a16:creationId xmlns:a16="http://schemas.microsoft.com/office/drawing/2014/main" id="{217A5FBA-27B4-461A-BE9C-34E1390DE85B}"/>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13" name="Slide Number Placeholder 15">
            <a:extLst>
              <a:ext uri="{FF2B5EF4-FFF2-40B4-BE49-F238E27FC236}">
                <a16:creationId xmlns:a16="http://schemas.microsoft.com/office/drawing/2014/main" id="{DDC42D1B-76B7-44EC-B6FD-6D0C6565A240}"/>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2129529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0CCEB0E-12E7-488A-A219-2ABDE6870762}"/>
              </a:ext>
              <a:ext uri="{C183D7F6-B498-43B3-948B-1728B52AA6E4}">
                <adec:decorative xmlns:adec="http://schemas.microsoft.com/office/drawing/2017/decorative" val="1"/>
              </a:ext>
            </a:extLst>
          </p:cNvPr>
          <p:cNvSpPr/>
          <p:nvPr userDrawn="1"/>
        </p:nvSpPr>
        <p:spPr>
          <a:xfrm>
            <a:off x="0" y="0"/>
            <a:ext cx="12192000" cy="986306"/>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0" name="Title 1">
            <a:extLst>
              <a:ext uri="{FF2B5EF4-FFF2-40B4-BE49-F238E27FC236}">
                <a16:creationId xmlns:a16="http://schemas.microsoft.com/office/drawing/2014/main" id="{F67202C9-94B9-46C7-8ADD-2C7E6DE6E40E}"/>
              </a:ext>
            </a:extLst>
          </p:cNvPr>
          <p:cNvSpPr>
            <a:spLocks noGrp="1"/>
          </p:cNvSpPr>
          <p:nvPr>
            <p:ph type="title"/>
          </p:nvPr>
        </p:nvSpPr>
        <p:spPr>
          <a:xfrm>
            <a:off x="347332" y="278342"/>
            <a:ext cx="7777823" cy="986304"/>
          </a:xfrm>
          <a:solidFill>
            <a:schemeClr val="bg2">
              <a:lumMod val="75000"/>
            </a:schemeClr>
          </a:solidFill>
        </p:spPr>
        <p:txBody>
          <a:bodyPr tIns="274320"/>
          <a:lstStyle>
            <a:lvl1pPr marL="274320">
              <a:defRPr/>
            </a:lvl1pPr>
          </a:lstStyle>
          <a:p>
            <a:r>
              <a:rPr lang="en-US"/>
              <a:t>Click to edit Master title style</a:t>
            </a:r>
            <a:endParaRPr lang="en-US" dirty="0"/>
          </a:p>
        </p:txBody>
      </p:sp>
      <p:sp>
        <p:nvSpPr>
          <p:cNvPr id="11" name="Content Placeholder 2">
            <a:extLst>
              <a:ext uri="{FF2B5EF4-FFF2-40B4-BE49-F238E27FC236}">
                <a16:creationId xmlns:a16="http://schemas.microsoft.com/office/drawing/2014/main" id="{85EAC607-595F-4F95-88EB-0BEA170D4310}"/>
              </a:ext>
            </a:extLst>
          </p:cNvPr>
          <p:cNvSpPr>
            <a:spLocks noGrp="1"/>
          </p:cNvSpPr>
          <p:nvPr>
            <p:ph idx="1"/>
          </p:nvPr>
        </p:nvSpPr>
        <p:spPr>
          <a:xfrm>
            <a:off x="639412" y="1653479"/>
            <a:ext cx="6291107" cy="4537348"/>
          </a:xfrm>
        </p:spPr>
        <p:txBody>
          <a:bodyPr/>
          <a:lstStyle/>
          <a:p>
            <a:pPr lvl="0"/>
            <a:r>
              <a:rPr lang="en-US"/>
              <a:t>Click to edit Master text styles</a:t>
            </a:r>
          </a:p>
        </p:txBody>
      </p:sp>
      <p:sp>
        <p:nvSpPr>
          <p:cNvPr id="13" name="Footer Placeholder 5">
            <a:extLst>
              <a:ext uri="{FF2B5EF4-FFF2-40B4-BE49-F238E27FC236}">
                <a16:creationId xmlns:a16="http://schemas.microsoft.com/office/drawing/2014/main" id="{B7789921-321D-4251-A0D9-9708843C1E14}"/>
              </a:ext>
            </a:extLst>
          </p:cNvPr>
          <p:cNvSpPr>
            <a:spLocks noGrp="1"/>
          </p:cNvSpPr>
          <p:nvPr>
            <p:ph type="ftr" sz="quarter" idx="11"/>
          </p:nvPr>
        </p:nvSpPr>
        <p:spPr>
          <a:xfrm>
            <a:off x="639413" y="6356350"/>
            <a:ext cx="6291108"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rPr>
              <a:t>Presentation title</a:t>
            </a:r>
          </a:p>
        </p:txBody>
      </p:sp>
      <p:sp>
        <p:nvSpPr>
          <p:cNvPr id="21" name="Picture Placeholder 17">
            <a:extLst>
              <a:ext uri="{FF2B5EF4-FFF2-40B4-BE49-F238E27FC236}">
                <a16:creationId xmlns:a16="http://schemas.microsoft.com/office/drawing/2014/main" id="{FCC9F84A-3951-4EFD-AEBD-C6D89E464276}"/>
              </a:ext>
            </a:extLst>
          </p:cNvPr>
          <p:cNvSpPr>
            <a:spLocks noGrp="1"/>
          </p:cNvSpPr>
          <p:nvPr>
            <p:ph type="pic" sz="quarter" idx="13" hasCustomPrompt="1"/>
          </p:nvPr>
        </p:nvSpPr>
        <p:spPr>
          <a:xfrm>
            <a:off x="7526867" y="0"/>
            <a:ext cx="4665133" cy="2222500"/>
          </a:xfrm>
          <a:custGeom>
            <a:avLst/>
            <a:gdLst>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0 h 2222500"/>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254000 h 2222500"/>
              <a:gd name="connsiteX5" fmla="*/ 0 w 4665133"/>
              <a:gd name="connsiteY5" fmla="*/ 0 h 2222500"/>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1270000 h 2222500"/>
              <a:gd name="connsiteX5" fmla="*/ 0 w 4665133"/>
              <a:gd name="connsiteY5" fmla="*/ 254000 h 2222500"/>
              <a:gd name="connsiteX6" fmla="*/ 0 w 4665133"/>
              <a:gd name="connsiteY6" fmla="*/ 0 h 2222500"/>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1270000 h 2222500"/>
              <a:gd name="connsiteX5" fmla="*/ 0 w 4665133"/>
              <a:gd name="connsiteY5" fmla="*/ 567267 h 2222500"/>
              <a:gd name="connsiteX6" fmla="*/ 0 w 4665133"/>
              <a:gd name="connsiteY6" fmla="*/ 254000 h 2222500"/>
              <a:gd name="connsiteX7" fmla="*/ 0 w 4665133"/>
              <a:gd name="connsiteY7" fmla="*/ 0 h 2222500"/>
              <a:gd name="connsiteX0" fmla="*/ 8467 w 4673600"/>
              <a:gd name="connsiteY0" fmla="*/ 0 h 2222500"/>
              <a:gd name="connsiteX1" fmla="*/ 4673600 w 4673600"/>
              <a:gd name="connsiteY1" fmla="*/ 0 h 2222500"/>
              <a:gd name="connsiteX2" fmla="*/ 4673600 w 4673600"/>
              <a:gd name="connsiteY2" fmla="*/ 2222500 h 2222500"/>
              <a:gd name="connsiteX3" fmla="*/ 8467 w 4673600"/>
              <a:gd name="connsiteY3" fmla="*/ 2222500 h 2222500"/>
              <a:gd name="connsiteX4" fmla="*/ 8467 w 4673600"/>
              <a:gd name="connsiteY4" fmla="*/ 1270000 h 2222500"/>
              <a:gd name="connsiteX5" fmla="*/ 0 w 4673600"/>
              <a:gd name="connsiteY5" fmla="*/ 973667 h 2222500"/>
              <a:gd name="connsiteX6" fmla="*/ 8467 w 4673600"/>
              <a:gd name="connsiteY6" fmla="*/ 567267 h 2222500"/>
              <a:gd name="connsiteX7" fmla="*/ 8467 w 4673600"/>
              <a:gd name="connsiteY7" fmla="*/ 254000 h 2222500"/>
              <a:gd name="connsiteX8" fmla="*/ 8467 w 4673600"/>
              <a:gd name="connsiteY8" fmla="*/ 0 h 2222500"/>
              <a:gd name="connsiteX0" fmla="*/ 8467 w 4673600"/>
              <a:gd name="connsiteY0" fmla="*/ 0 h 2222500"/>
              <a:gd name="connsiteX1" fmla="*/ 4673600 w 4673600"/>
              <a:gd name="connsiteY1" fmla="*/ 0 h 2222500"/>
              <a:gd name="connsiteX2" fmla="*/ 4673600 w 4673600"/>
              <a:gd name="connsiteY2" fmla="*/ 2222500 h 2222500"/>
              <a:gd name="connsiteX3" fmla="*/ 8467 w 4673600"/>
              <a:gd name="connsiteY3" fmla="*/ 2222500 h 2222500"/>
              <a:gd name="connsiteX4" fmla="*/ 8467 w 4673600"/>
              <a:gd name="connsiteY4" fmla="*/ 1270000 h 2222500"/>
              <a:gd name="connsiteX5" fmla="*/ 0 w 4673600"/>
              <a:gd name="connsiteY5" fmla="*/ 973667 h 2222500"/>
              <a:gd name="connsiteX6" fmla="*/ 618067 w 4673600"/>
              <a:gd name="connsiteY6" fmla="*/ 270934 h 2222500"/>
              <a:gd name="connsiteX7" fmla="*/ 8467 w 4673600"/>
              <a:gd name="connsiteY7" fmla="*/ 254000 h 2222500"/>
              <a:gd name="connsiteX8" fmla="*/ 8467 w 4673600"/>
              <a:gd name="connsiteY8" fmla="*/ 0 h 2222500"/>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1270000 h 2222500"/>
              <a:gd name="connsiteX5" fmla="*/ 601133 w 4665133"/>
              <a:gd name="connsiteY5" fmla="*/ 1261534 h 2222500"/>
              <a:gd name="connsiteX6" fmla="*/ 609600 w 4665133"/>
              <a:gd name="connsiteY6" fmla="*/ 270934 h 2222500"/>
              <a:gd name="connsiteX7" fmla="*/ 0 w 4665133"/>
              <a:gd name="connsiteY7" fmla="*/ 254000 h 2222500"/>
              <a:gd name="connsiteX8" fmla="*/ 0 w 4665133"/>
              <a:gd name="connsiteY8" fmla="*/ 0 h 2222500"/>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1261533 h 2222500"/>
              <a:gd name="connsiteX5" fmla="*/ 601133 w 4665133"/>
              <a:gd name="connsiteY5" fmla="*/ 1261534 h 2222500"/>
              <a:gd name="connsiteX6" fmla="*/ 609600 w 4665133"/>
              <a:gd name="connsiteY6" fmla="*/ 270934 h 2222500"/>
              <a:gd name="connsiteX7" fmla="*/ 0 w 4665133"/>
              <a:gd name="connsiteY7" fmla="*/ 254000 h 2222500"/>
              <a:gd name="connsiteX8" fmla="*/ 0 w 4665133"/>
              <a:gd name="connsiteY8" fmla="*/ 0 h 2222500"/>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1261533 h 2222500"/>
              <a:gd name="connsiteX5" fmla="*/ 601133 w 4665133"/>
              <a:gd name="connsiteY5" fmla="*/ 1261534 h 2222500"/>
              <a:gd name="connsiteX6" fmla="*/ 609600 w 4665133"/>
              <a:gd name="connsiteY6" fmla="*/ 270934 h 2222500"/>
              <a:gd name="connsiteX7" fmla="*/ 8467 w 4665133"/>
              <a:gd name="connsiteY7" fmla="*/ 287866 h 2222500"/>
              <a:gd name="connsiteX8" fmla="*/ 0 w 4665133"/>
              <a:gd name="connsiteY8" fmla="*/ 0 h 2222500"/>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1261533 h 2222500"/>
              <a:gd name="connsiteX5" fmla="*/ 601133 w 4665133"/>
              <a:gd name="connsiteY5" fmla="*/ 1261534 h 2222500"/>
              <a:gd name="connsiteX6" fmla="*/ 609600 w 4665133"/>
              <a:gd name="connsiteY6" fmla="*/ 270934 h 2222500"/>
              <a:gd name="connsiteX7" fmla="*/ 8467 w 4665133"/>
              <a:gd name="connsiteY7" fmla="*/ 262466 h 2222500"/>
              <a:gd name="connsiteX8" fmla="*/ 0 w 4665133"/>
              <a:gd name="connsiteY8" fmla="*/ 0 h 222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65133" h="2222500">
                <a:moveTo>
                  <a:pt x="0" y="0"/>
                </a:moveTo>
                <a:lnTo>
                  <a:pt x="4665133" y="0"/>
                </a:lnTo>
                <a:lnTo>
                  <a:pt x="4665133" y="2222500"/>
                </a:lnTo>
                <a:lnTo>
                  <a:pt x="0" y="2222500"/>
                </a:lnTo>
                <a:lnTo>
                  <a:pt x="0" y="1261533"/>
                </a:lnTo>
                <a:lnTo>
                  <a:pt x="601133" y="1261534"/>
                </a:lnTo>
                <a:cubicBezTo>
                  <a:pt x="603955" y="931334"/>
                  <a:pt x="606778" y="601134"/>
                  <a:pt x="609600" y="270934"/>
                </a:cubicBezTo>
                <a:lnTo>
                  <a:pt x="8467" y="262466"/>
                </a:lnTo>
                <a:lnTo>
                  <a:pt x="0" y="0"/>
                </a:lnTo>
                <a:close/>
              </a:path>
            </a:pathLst>
          </a:custGeom>
        </p:spPr>
        <p:txBody>
          <a:bodyPr/>
          <a:lstStyle>
            <a:lvl1pPr algn="ctr">
              <a:defRPr/>
            </a:lvl1pPr>
          </a:lstStyle>
          <a:p>
            <a:r>
              <a:rPr lang="en-US" dirty="0"/>
              <a:t>Click to add photo</a:t>
            </a:r>
          </a:p>
        </p:txBody>
      </p:sp>
      <p:sp>
        <p:nvSpPr>
          <p:cNvPr id="22" name="Picture Placeholder 17">
            <a:extLst>
              <a:ext uri="{FF2B5EF4-FFF2-40B4-BE49-F238E27FC236}">
                <a16:creationId xmlns:a16="http://schemas.microsoft.com/office/drawing/2014/main" id="{DF6EB92D-D010-4A13-93AD-A27A90A48306}"/>
              </a:ext>
            </a:extLst>
          </p:cNvPr>
          <p:cNvSpPr>
            <a:spLocks noGrp="1"/>
          </p:cNvSpPr>
          <p:nvPr>
            <p:ph type="pic" sz="quarter" idx="14" hasCustomPrompt="1"/>
          </p:nvPr>
        </p:nvSpPr>
        <p:spPr>
          <a:xfrm>
            <a:off x="7534656" y="2316047"/>
            <a:ext cx="4657725" cy="2222500"/>
          </a:xfrm>
        </p:spPr>
        <p:txBody>
          <a:bodyPr/>
          <a:lstStyle>
            <a:lvl1pPr algn="ctr">
              <a:defRPr/>
            </a:lvl1pPr>
          </a:lstStyle>
          <a:p>
            <a:r>
              <a:rPr lang="en-US" dirty="0"/>
              <a:t>Click to add photo</a:t>
            </a:r>
          </a:p>
        </p:txBody>
      </p:sp>
      <p:sp>
        <p:nvSpPr>
          <p:cNvPr id="23" name="Picture Placeholder 17">
            <a:extLst>
              <a:ext uri="{FF2B5EF4-FFF2-40B4-BE49-F238E27FC236}">
                <a16:creationId xmlns:a16="http://schemas.microsoft.com/office/drawing/2014/main" id="{20568266-00E0-4C81-A71A-DCF95384109F}"/>
              </a:ext>
            </a:extLst>
          </p:cNvPr>
          <p:cNvSpPr>
            <a:spLocks noGrp="1"/>
          </p:cNvSpPr>
          <p:nvPr>
            <p:ph type="pic" sz="quarter" idx="15" hasCustomPrompt="1"/>
          </p:nvPr>
        </p:nvSpPr>
        <p:spPr>
          <a:xfrm>
            <a:off x="7535939" y="4634050"/>
            <a:ext cx="4657725" cy="2222500"/>
          </a:xfrm>
        </p:spPr>
        <p:txBody>
          <a:bodyPr/>
          <a:lstStyle>
            <a:lvl1pPr algn="ctr">
              <a:defRPr/>
            </a:lvl1pPr>
          </a:lstStyle>
          <a:p>
            <a:r>
              <a:rPr lang="en-US" dirty="0"/>
              <a:t>Click to add photo</a:t>
            </a:r>
          </a:p>
        </p:txBody>
      </p:sp>
      <p:sp>
        <p:nvSpPr>
          <p:cNvPr id="15" name="Date Placeholder 3">
            <a:extLst>
              <a:ext uri="{FF2B5EF4-FFF2-40B4-BE49-F238E27FC236}">
                <a16:creationId xmlns:a16="http://schemas.microsoft.com/office/drawing/2014/main" id="{4563FE3F-4195-477A-9AB3-F44871CE8B75}"/>
              </a:ext>
            </a:extLst>
          </p:cNvPr>
          <p:cNvSpPr>
            <a:spLocks noGrp="1"/>
          </p:cNvSpPr>
          <p:nvPr>
            <p:ph type="dt" sz="half" idx="10"/>
          </p:nvPr>
        </p:nvSpPr>
        <p:spPr>
          <a:xfrm>
            <a:off x="7295738" y="6356350"/>
            <a:ext cx="3033829"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16" name="Slide Number Placeholder 7">
            <a:extLst>
              <a:ext uri="{FF2B5EF4-FFF2-40B4-BE49-F238E27FC236}">
                <a16:creationId xmlns:a16="http://schemas.microsoft.com/office/drawing/2014/main" id="{FF3A4E9C-6CC0-4587-BF21-5EC4C13DD0EB}"/>
              </a:ext>
            </a:extLst>
          </p:cNvPr>
          <p:cNvSpPr>
            <a:spLocks noGrp="1"/>
          </p:cNvSpPr>
          <p:nvPr>
            <p:ph type="sldNum" sz="quarter" idx="12"/>
          </p:nvPr>
        </p:nvSpPr>
        <p:spPr>
          <a:xfrm>
            <a:off x="10707939" y="6356350"/>
            <a:ext cx="844649" cy="365125"/>
          </a:xfrm>
        </p:spPr>
        <p:txBody>
          <a:bodyPr/>
          <a:lstStyle>
            <a:lvl1pPr>
              <a:defRPr>
                <a:solidFill>
                  <a:schemeClr val="bg1"/>
                </a:solidFill>
                <a:effectLst>
                  <a:outerShdw blurRad="38100" dist="38100" dir="2700000" algn="tl">
                    <a:srgbClr val="000000">
                      <a:alpha val="43137"/>
                    </a:srgbClr>
                  </a:outerShdw>
                </a:effectLst>
              </a:defRPr>
            </a:lvl1p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3570728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2907218-B50F-49FD-AD54-AB4516C4AEF0}"/>
              </a:ext>
              <a:ext uri="{C183D7F6-B498-43B3-948B-1728B52AA6E4}">
                <adec:decorative xmlns:adec="http://schemas.microsoft.com/office/drawing/2017/decorative" val="1"/>
              </a:ext>
            </a:extLst>
          </p:cNvPr>
          <p:cNvSpPr/>
          <p:nvPr userDrawn="1"/>
        </p:nvSpPr>
        <p:spPr>
          <a:xfrm>
            <a:off x="0" y="3429000"/>
            <a:ext cx="12192000" cy="2802362"/>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24" name="Rectangle 23">
            <a:extLst>
              <a:ext uri="{FF2B5EF4-FFF2-40B4-BE49-F238E27FC236}">
                <a16:creationId xmlns:a16="http://schemas.microsoft.com/office/drawing/2014/main" id="{FC9376FF-CCF9-409D-9C56-0478207D187A}"/>
              </a:ext>
              <a:ext uri="{C183D7F6-B498-43B3-948B-1728B52AA6E4}">
                <adec:decorative xmlns:adec="http://schemas.microsoft.com/office/drawing/2017/decorative" val="1"/>
              </a:ext>
            </a:extLst>
          </p:cNvPr>
          <p:cNvSpPr/>
          <p:nvPr userDrawn="1"/>
        </p:nvSpPr>
        <p:spPr>
          <a:xfrm>
            <a:off x="764187" y="3429000"/>
            <a:ext cx="10663626" cy="224872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25" name="Title 1">
            <a:extLst>
              <a:ext uri="{FF2B5EF4-FFF2-40B4-BE49-F238E27FC236}">
                <a16:creationId xmlns:a16="http://schemas.microsoft.com/office/drawing/2014/main" id="{100F12B7-72C7-4FE1-ACC5-E25F1F670C58}"/>
              </a:ext>
            </a:extLst>
          </p:cNvPr>
          <p:cNvSpPr>
            <a:spLocks noGrp="1"/>
          </p:cNvSpPr>
          <p:nvPr>
            <p:ph type="ctrTitle"/>
          </p:nvPr>
        </p:nvSpPr>
        <p:spPr>
          <a:xfrm>
            <a:off x="975359" y="3637127"/>
            <a:ext cx="10065679" cy="1493765"/>
          </a:xfrm>
        </p:spPr>
        <p:txBody>
          <a:bodyPr anchor="b">
            <a:normAutofit/>
          </a:bodyPr>
          <a:lstStyle>
            <a:lvl1pPr>
              <a:defRPr sz="5400"/>
            </a:lvl1pPr>
          </a:lstStyle>
          <a:p>
            <a:r>
              <a:rPr lang="en-US"/>
              <a:t>Click to edit Master title style</a:t>
            </a:r>
            <a:endParaRPr lang="en-US" dirty="0"/>
          </a:p>
        </p:txBody>
      </p:sp>
      <p:sp>
        <p:nvSpPr>
          <p:cNvPr id="26" name="Subtitle 2">
            <a:extLst>
              <a:ext uri="{FF2B5EF4-FFF2-40B4-BE49-F238E27FC236}">
                <a16:creationId xmlns:a16="http://schemas.microsoft.com/office/drawing/2014/main" id="{25F1DA91-F20A-4A08-93BE-9F98E06C4971}"/>
              </a:ext>
            </a:extLst>
          </p:cNvPr>
          <p:cNvSpPr>
            <a:spLocks noGrp="1"/>
          </p:cNvSpPr>
          <p:nvPr>
            <p:ph type="subTitle" idx="1"/>
          </p:nvPr>
        </p:nvSpPr>
        <p:spPr>
          <a:xfrm>
            <a:off x="973836" y="5023536"/>
            <a:ext cx="10065679" cy="569873"/>
          </a:xfrm>
        </p:spPr>
        <p:txBody>
          <a:bodyPr>
            <a:normAutofit/>
          </a:bodyPr>
          <a:lstStyle>
            <a:lvl1pPr>
              <a:defRPr b="0" cap="all" spc="600" baseline="0"/>
            </a:lvl1pPr>
          </a:lstStyle>
          <a:p>
            <a:pPr>
              <a:lnSpc>
                <a:spcPct val="120000"/>
              </a:lnSpc>
            </a:pPr>
            <a:r>
              <a:rPr lang="en-US" sz="2000"/>
              <a:t>Click to edit Master subtitle style</a:t>
            </a:r>
            <a:endParaRPr lang="en-US" sz="2000" dirty="0"/>
          </a:p>
        </p:txBody>
      </p:sp>
      <p:sp>
        <p:nvSpPr>
          <p:cNvPr id="27" name="Rectangle 26">
            <a:extLst>
              <a:ext uri="{FF2B5EF4-FFF2-40B4-BE49-F238E27FC236}">
                <a16:creationId xmlns:a16="http://schemas.microsoft.com/office/drawing/2014/main" id="{83A878EE-90F1-4A49-B6BE-AE85B98C9DA1}"/>
              </a:ext>
              <a:ext uri="{C183D7F6-B498-43B3-948B-1728B52AA6E4}">
                <adec:decorative xmlns:adec="http://schemas.microsoft.com/office/drawing/2017/decorative" val="1"/>
              </a:ext>
            </a:extLst>
          </p:cNvPr>
          <p:cNvSpPr/>
          <p:nvPr userDrawn="1"/>
        </p:nvSpPr>
        <p:spPr>
          <a:xfrm>
            <a:off x="763424" y="5677726"/>
            <a:ext cx="10661904" cy="1645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40" name="Picture Placeholder 31">
            <a:extLst>
              <a:ext uri="{FF2B5EF4-FFF2-40B4-BE49-F238E27FC236}">
                <a16:creationId xmlns:a16="http://schemas.microsoft.com/office/drawing/2014/main" id="{AD3270F6-1E4E-4411-8D4E-828E3720DCB2}"/>
              </a:ext>
            </a:extLst>
          </p:cNvPr>
          <p:cNvSpPr>
            <a:spLocks noGrp="1"/>
          </p:cNvSpPr>
          <p:nvPr>
            <p:ph type="pic" sz="quarter" idx="13" hasCustomPrompt="1"/>
          </p:nvPr>
        </p:nvSpPr>
        <p:spPr>
          <a:xfrm>
            <a:off x="763588" y="642938"/>
            <a:ext cx="2449512" cy="2476500"/>
          </a:xfrm>
        </p:spPr>
        <p:txBody>
          <a:bodyPr/>
          <a:lstStyle>
            <a:lvl1pPr algn="ctr">
              <a:defRPr/>
            </a:lvl1pPr>
          </a:lstStyle>
          <a:p>
            <a:r>
              <a:rPr lang="en-US" dirty="0"/>
              <a:t>Click to add photo</a:t>
            </a:r>
          </a:p>
        </p:txBody>
      </p:sp>
      <p:sp>
        <p:nvSpPr>
          <p:cNvPr id="41" name="Picture Placeholder 31">
            <a:extLst>
              <a:ext uri="{FF2B5EF4-FFF2-40B4-BE49-F238E27FC236}">
                <a16:creationId xmlns:a16="http://schemas.microsoft.com/office/drawing/2014/main" id="{EABF929F-94D1-4759-B7F8-13A234DA34CE}"/>
              </a:ext>
            </a:extLst>
          </p:cNvPr>
          <p:cNvSpPr>
            <a:spLocks noGrp="1"/>
          </p:cNvSpPr>
          <p:nvPr>
            <p:ph type="pic" sz="quarter" idx="14" hasCustomPrompt="1"/>
          </p:nvPr>
        </p:nvSpPr>
        <p:spPr>
          <a:xfrm>
            <a:off x="3502338" y="643636"/>
            <a:ext cx="2449512" cy="2476500"/>
          </a:xfrm>
        </p:spPr>
        <p:txBody>
          <a:bodyPr/>
          <a:lstStyle>
            <a:lvl1pPr algn="ctr">
              <a:defRPr/>
            </a:lvl1pPr>
          </a:lstStyle>
          <a:p>
            <a:r>
              <a:rPr lang="en-US" dirty="0"/>
              <a:t>Click to add photo</a:t>
            </a:r>
          </a:p>
        </p:txBody>
      </p:sp>
      <p:sp>
        <p:nvSpPr>
          <p:cNvPr id="43" name="Picture Placeholder 31">
            <a:extLst>
              <a:ext uri="{FF2B5EF4-FFF2-40B4-BE49-F238E27FC236}">
                <a16:creationId xmlns:a16="http://schemas.microsoft.com/office/drawing/2014/main" id="{BFF7B305-12DD-40D5-8129-BBA665ACA344}"/>
              </a:ext>
            </a:extLst>
          </p:cNvPr>
          <p:cNvSpPr>
            <a:spLocks noGrp="1"/>
          </p:cNvSpPr>
          <p:nvPr>
            <p:ph type="pic" sz="quarter" idx="16" hasCustomPrompt="1"/>
          </p:nvPr>
        </p:nvSpPr>
        <p:spPr>
          <a:xfrm>
            <a:off x="6240470" y="643636"/>
            <a:ext cx="2449512" cy="2476500"/>
          </a:xfrm>
        </p:spPr>
        <p:txBody>
          <a:bodyPr/>
          <a:lstStyle>
            <a:lvl1pPr algn="ctr">
              <a:defRPr/>
            </a:lvl1pPr>
          </a:lstStyle>
          <a:p>
            <a:r>
              <a:rPr lang="en-US" dirty="0"/>
              <a:t>Click to add photo</a:t>
            </a:r>
          </a:p>
        </p:txBody>
      </p:sp>
      <p:sp>
        <p:nvSpPr>
          <p:cNvPr id="42" name="Picture Placeholder 31">
            <a:extLst>
              <a:ext uri="{FF2B5EF4-FFF2-40B4-BE49-F238E27FC236}">
                <a16:creationId xmlns:a16="http://schemas.microsoft.com/office/drawing/2014/main" id="{9D7B5BDC-1B7A-4894-9620-E84D2D48F24C}"/>
              </a:ext>
            </a:extLst>
          </p:cNvPr>
          <p:cNvSpPr>
            <a:spLocks noGrp="1"/>
          </p:cNvSpPr>
          <p:nvPr>
            <p:ph type="pic" sz="quarter" idx="15" hasCustomPrompt="1"/>
          </p:nvPr>
        </p:nvSpPr>
        <p:spPr>
          <a:xfrm>
            <a:off x="8978301" y="643636"/>
            <a:ext cx="2449512" cy="2476500"/>
          </a:xfrm>
        </p:spPr>
        <p:txBody>
          <a:bodyPr/>
          <a:lstStyle>
            <a:lvl1pPr algn="ctr">
              <a:defRPr/>
            </a:lvl1pPr>
          </a:lstStyle>
          <a:p>
            <a:r>
              <a:rPr lang="en-US" dirty="0"/>
              <a:t>Click to add photo</a:t>
            </a:r>
          </a:p>
        </p:txBody>
      </p:sp>
      <p:sp>
        <p:nvSpPr>
          <p:cNvPr id="28" name="Footer Placeholder 7">
            <a:extLst>
              <a:ext uri="{FF2B5EF4-FFF2-40B4-BE49-F238E27FC236}">
                <a16:creationId xmlns:a16="http://schemas.microsoft.com/office/drawing/2014/main" id="{4E2B39E4-0727-4A5A-BC57-AA9E8DE04F22}"/>
              </a:ext>
            </a:extLst>
          </p:cNvPr>
          <p:cNvSpPr>
            <a:spLocks noGrp="1"/>
          </p:cNvSpPr>
          <p:nvPr>
            <p:ph type="ftr" sz="quarter" idx="11"/>
          </p:nvPr>
        </p:nvSpPr>
        <p:spPr>
          <a:xfrm>
            <a:off x="639413" y="6356350"/>
            <a:ext cx="6291108"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rPr>
              <a:t>Presentation title</a:t>
            </a:r>
          </a:p>
        </p:txBody>
      </p:sp>
      <p:sp>
        <p:nvSpPr>
          <p:cNvPr id="29" name="Date Placeholder 5">
            <a:extLst>
              <a:ext uri="{FF2B5EF4-FFF2-40B4-BE49-F238E27FC236}">
                <a16:creationId xmlns:a16="http://schemas.microsoft.com/office/drawing/2014/main" id="{6E0AA390-7F09-4587-8C95-FD7A9C784898}"/>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30" name="Slide Number Placeholder 8">
            <a:extLst>
              <a:ext uri="{FF2B5EF4-FFF2-40B4-BE49-F238E27FC236}">
                <a16:creationId xmlns:a16="http://schemas.microsoft.com/office/drawing/2014/main" id="{02FAE9E6-8F24-4563-93BC-C0A14B8D47A4}"/>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16B81F-97CD-4934-852B-F0AECFD05DB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1516767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FFFAE35-BD0D-4D19-892D-36475DD52893}"/>
              </a:ext>
              <a:ext uri="{C183D7F6-B498-43B3-948B-1728B52AA6E4}">
                <adec:decorative xmlns:adec="http://schemas.microsoft.com/office/drawing/2017/decorative" val="1"/>
              </a:ext>
            </a:extLst>
          </p:cNvPr>
          <p:cNvSpPr/>
          <p:nvPr userDrawn="1"/>
        </p:nvSpPr>
        <p:spPr>
          <a:xfrm>
            <a:off x="4063656" y="0"/>
            <a:ext cx="8128343" cy="986306"/>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22" name="Picture Placeholder 18">
            <a:extLst>
              <a:ext uri="{FF2B5EF4-FFF2-40B4-BE49-F238E27FC236}">
                <a16:creationId xmlns:a16="http://schemas.microsoft.com/office/drawing/2014/main" id="{FE2031E3-F975-4AFF-B76E-6BB46A2D3485}"/>
              </a:ext>
            </a:extLst>
          </p:cNvPr>
          <p:cNvSpPr>
            <a:spLocks noGrp="1"/>
          </p:cNvSpPr>
          <p:nvPr>
            <p:ph type="pic" sz="quarter" idx="14" hasCustomPrompt="1"/>
          </p:nvPr>
        </p:nvSpPr>
        <p:spPr>
          <a:xfrm>
            <a:off x="3090671" y="0"/>
            <a:ext cx="3000249" cy="3382963"/>
          </a:xfrm>
          <a:custGeom>
            <a:avLst/>
            <a:gdLst>
              <a:gd name="connsiteX0" fmla="*/ 0 w 2999232"/>
              <a:gd name="connsiteY0" fmla="*/ 0 h 3382963"/>
              <a:gd name="connsiteX1" fmla="*/ 2999232 w 2999232"/>
              <a:gd name="connsiteY1" fmla="*/ 0 h 3382963"/>
              <a:gd name="connsiteX2" fmla="*/ 2999232 w 2999232"/>
              <a:gd name="connsiteY2" fmla="*/ 3382963 h 3382963"/>
              <a:gd name="connsiteX3" fmla="*/ 0 w 2999232"/>
              <a:gd name="connsiteY3" fmla="*/ 3382963 h 3382963"/>
              <a:gd name="connsiteX4" fmla="*/ 0 w 2999232"/>
              <a:gd name="connsiteY4" fmla="*/ 0 h 3382963"/>
              <a:gd name="connsiteX0" fmla="*/ 0 w 2999232"/>
              <a:gd name="connsiteY0" fmla="*/ 0 h 3382963"/>
              <a:gd name="connsiteX1" fmla="*/ 968249 w 2999232"/>
              <a:gd name="connsiteY1" fmla="*/ 0 h 3382963"/>
              <a:gd name="connsiteX2" fmla="*/ 2999232 w 2999232"/>
              <a:gd name="connsiteY2" fmla="*/ 0 h 3382963"/>
              <a:gd name="connsiteX3" fmla="*/ 2999232 w 2999232"/>
              <a:gd name="connsiteY3" fmla="*/ 3382963 h 3382963"/>
              <a:gd name="connsiteX4" fmla="*/ 0 w 2999232"/>
              <a:gd name="connsiteY4" fmla="*/ 3382963 h 3382963"/>
              <a:gd name="connsiteX5" fmla="*/ 0 w 2999232"/>
              <a:gd name="connsiteY5" fmla="*/ 0 h 3382963"/>
              <a:gd name="connsiteX0" fmla="*/ 0 w 3000249"/>
              <a:gd name="connsiteY0" fmla="*/ 0 h 3382963"/>
              <a:gd name="connsiteX1" fmla="*/ 968249 w 3000249"/>
              <a:gd name="connsiteY1" fmla="*/ 0 h 3382963"/>
              <a:gd name="connsiteX2" fmla="*/ 2999232 w 3000249"/>
              <a:gd name="connsiteY2" fmla="*/ 0 h 3382963"/>
              <a:gd name="connsiteX3" fmla="*/ 3000249 w 3000249"/>
              <a:gd name="connsiteY3" fmla="*/ 274320 h 3382963"/>
              <a:gd name="connsiteX4" fmla="*/ 2999232 w 3000249"/>
              <a:gd name="connsiteY4" fmla="*/ 3382963 h 3382963"/>
              <a:gd name="connsiteX5" fmla="*/ 0 w 3000249"/>
              <a:gd name="connsiteY5" fmla="*/ 3382963 h 3382963"/>
              <a:gd name="connsiteX6" fmla="*/ 0 w 3000249"/>
              <a:gd name="connsiteY6" fmla="*/ 0 h 3382963"/>
              <a:gd name="connsiteX0" fmla="*/ 0 w 3000249"/>
              <a:gd name="connsiteY0" fmla="*/ 0 h 3382963"/>
              <a:gd name="connsiteX1" fmla="*/ 968249 w 3000249"/>
              <a:gd name="connsiteY1" fmla="*/ 0 h 3382963"/>
              <a:gd name="connsiteX2" fmla="*/ 967232 w 3000249"/>
              <a:gd name="connsiteY2" fmla="*/ 274320 h 3382963"/>
              <a:gd name="connsiteX3" fmla="*/ 3000249 w 3000249"/>
              <a:gd name="connsiteY3" fmla="*/ 274320 h 3382963"/>
              <a:gd name="connsiteX4" fmla="*/ 2999232 w 3000249"/>
              <a:gd name="connsiteY4" fmla="*/ 3382963 h 3382963"/>
              <a:gd name="connsiteX5" fmla="*/ 0 w 3000249"/>
              <a:gd name="connsiteY5" fmla="*/ 3382963 h 3382963"/>
              <a:gd name="connsiteX6" fmla="*/ 0 w 3000249"/>
              <a:gd name="connsiteY6" fmla="*/ 0 h 3382963"/>
              <a:gd name="connsiteX0" fmla="*/ 0 w 3000249"/>
              <a:gd name="connsiteY0" fmla="*/ 0 h 3382963"/>
              <a:gd name="connsiteX1" fmla="*/ 968249 w 3000249"/>
              <a:gd name="connsiteY1" fmla="*/ 0 h 3382963"/>
              <a:gd name="connsiteX2" fmla="*/ 967232 w 3000249"/>
              <a:gd name="connsiteY2" fmla="*/ 274320 h 3382963"/>
              <a:gd name="connsiteX3" fmla="*/ 3000249 w 3000249"/>
              <a:gd name="connsiteY3" fmla="*/ 284480 h 3382963"/>
              <a:gd name="connsiteX4" fmla="*/ 2999232 w 3000249"/>
              <a:gd name="connsiteY4" fmla="*/ 3382963 h 3382963"/>
              <a:gd name="connsiteX5" fmla="*/ 0 w 3000249"/>
              <a:gd name="connsiteY5" fmla="*/ 3382963 h 3382963"/>
              <a:gd name="connsiteX6" fmla="*/ 0 w 3000249"/>
              <a:gd name="connsiteY6" fmla="*/ 0 h 3382963"/>
              <a:gd name="connsiteX0" fmla="*/ 0 w 3000249"/>
              <a:gd name="connsiteY0" fmla="*/ 0 h 3382963"/>
              <a:gd name="connsiteX1" fmla="*/ 968249 w 3000249"/>
              <a:gd name="connsiteY1" fmla="*/ 0 h 3382963"/>
              <a:gd name="connsiteX2" fmla="*/ 951992 w 3000249"/>
              <a:gd name="connsiteY2" fmla="*/ 284480 h 3382963"/>
              <a:gd name="connsiteX3" fmla="*/ 3000249 w 3000249"/>
              <a:gd name="connsiteY3" fmla="*/ 284480 h 3382963"/>
              <a:gd name="connsiteX4" fmla="*/ 2999232 w 3000249"/>
              <a:gd name="connsiteY4" fmla="*/ 3382963 h 3382963"/>
              <a:gd name="connsiteX5" fmla="*/ 0 w 3000249"/>
              <a:gd name="connsiteY5" fmla="*/ 3382963 h 3382963"/>
              <a:gd name="connsiteX6" fmla="*/ 0 w 3000249"/>
              <a:gd name="connsiteY6" fmla="*/ 0 h 3382963"/>
              <a:gd name="connsiteX0" fmla="*/ 0 w 3000249"/>
              <a:gd name="connsiteY0" fmla="*/ 0 h 3382963"/>
              <a:gd name="connsiteX1" fmla="*/ 968249 w 3000249"/>
              <a:gd name="connsiteY1" fmla="*/ 0 h 3382963"/>
              <a:gd name="connsiteX2" fmla="*/ 967232 w 3000249"/>
              <a:gd name="connsiteY2" fmla="*/ 284480 h 3382963"/>
              <a:gd name="connsiteX3" fmla="*/ 3000249 w 3000249"/>
              <a:gd name="connsiteY3" fmla="*/ 284480 h 3382963"/>
              <a:gd name="connsiteX4" fmla="*/ 2999232 w 3000249"/>
              <a:gd name="connsiteY4" fmla="*/ 3382963 h 3382963"/>
              <a:gd name="connsiteX5" fmla="*/ 0 w 3000249"/>
              <a:gd name="connsiteY5" fmla="*/ 3382963 h 3382963"/>
              <a:gd name="connsiteX6" fmla="*/ 0 w 3000249"/>
              <a:gd name="connsiteY6" fmla="*/ 0 h 3382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0249" h="3382963">
                <a:moveTo>
                  <a:pt x="0" y="0"/>
                </a:moveTo>
                <a:lnTo>
                  <a:pt x="968249" y="0"/>
                </a:lnTo>
                <a:lnTo>
                  <a:pt x="967232" y="284480"/>
                </a:lnTo>
                <a:lnTo>
                  <a:pt x="3000249" y="284480"/>
                </a:lnTo>
                <a:lnTo>
                  <a:pt x="2999232" y="3382963"/>
                </a:lnTo>
                <a:lnTo>
                  <a:pt x="0" y="3382963"/>
                </a:lnTo>
                <a:lnTo>
                  <a:pt x="0" y="0"/>
                </a:lnTo>
                <a:close/>
              </a:path>
            </a:pathLst>
          </a:custGeom>
        </p:spPr>
        <p:txBody>
          <a:bodyPr/>
          <a:lstStyle>
            <a:lvl1pPr algn="ctr">
              <a:defRPr/>
            </a:lvl1pPr>
          </a:lstStyle>
          <a:p>
            <a:r>
              <a:rPr lang="en-US" dirty="0"/>
              <a:t>Click to add photo</a:t>
            </a:r>
          </a:p>
        </p:txBody>
      </p:sp>
      <p:sp>
        <p:nvSpPr>
          <p:cNvPr id="12" name="Title 1">
            <a:extLst>
              <a:ext uri="{FF2B5EF4-FFF2-40B4-BE49-F238E27FC236}">
                <a16:creationId xmlns:a16="http://schemas.microsoft.com/office/drawing/2014/main" id="{F7610101-4EEB-48DF-A41F-DA38D737FAE7}"/>
              </a:ext>
            </a:extLst>
          </p:cNvPr>
          <p:cNvSpPr>
            <a:spLocks noGrp="1"/>
          </p:cNvSpPr>
          <p:nvPr>
            <p:ph type="title"/>
          </p:nvPr>
        </p:nvSpPr>
        <p:spPr>
          <a:xfrm>
            <a:off x="4063656" y="279792"/>
            <a:ext cx="7777824" cy="986304"/>
          </a:xfrm>
          <a:solidFill>
            <a:schemeClr val="bg2">
              <a:lumMod val="75000"/>
            </a:schemeClr>
          </a:solidFill>
        </p:spPr>
        <p:txBody>
          <a:bodyPr/>
          <a:lstStyle>
            <a:lvl1pPr marL="274320">
              <a:defRPr/>
            </a:lvl1pPr>
          </a:lstStyle>
          <a:p>
            <a:r>
              <a:rPr lang="en-US"/>
              <a:t>Click to edit Master title style</a:t>
            </a:r>
            <a:endParaRPr lang="en-US" dirty="0"/>
          </a:p>
        </p:txBody>
      </p:sp>
      <p:sp>
        <p:nvSpPr>
          <p:cNvPr id="21" name="Picture Placeholder 18">
            <a:extLst>
              <a:ext uri="{FF2B5EF4-FFF2-40B4-BE49-F238E27FC236}">
                <a16:creationId xmlns:a16="http://schemas.microsoft.com/office/drawing/2014/main" id="{564E749E-B27D-45B4-8E7A-53D8460AACCB}"/>
              </a:ext>
            </a:extLst>
          </p:cNvPr>
          <p:cNvSpPr>
            <a:spLocks noGrp="1"/>
          </p:cNvSpPr>
          <p:nvPr>
            <p:ph type="pic" sz="quarter" idx="13" hasCustomPrompt="1"/>
          </p:nvPr>
        </p:nvSpPr>
        <p:spPr>
          <a:xfrm>
            <a:off x="0" y="0"/>
            <a:ext cx="2997708" cy="3382963"/>
          </a:xfrm>
        </p:spPr>
        <p:txBody>
          <a:bodyPr/>
          <a:lstStyle>
            <a:lvl1pPr algn="ctr">
              <a:defRPr/>
            </a:lvl1pPr>
          </a:lstStyle>
          <a:p>
            <a:r>
              <a:rPr lang="en-US" dirty="0"/>
              <a:t>Click to add photo</a:t>
            </a:r>
          </a:p>
        </p:txBody>
      </p:sp>
      <p:sp>
        <p:nvSpPr>
          <p:cNvPr id="25" name="Picture Placeholder 23">
            <a:extLst>
              <a:ext uri="{FF2B5EF4-FFF2-40B4-BE49-F238E27FC236}">
                <a16:creationId xmlns:a16="http://schemas.microsoft.com/office/drawing/2014/main" id="{C8DE9984-911D-42E6-9467-9F53414894FF}"/>
              </a:ext>
            </a:extLst>
          </p:cNvPr>
          <p:cNvSpPr>
            <a:spLocks noGrp="1"/>
          </p:cNvSpPr>
          <p:nvPr>
            <p:ph type="pic" sz="quarter" idx="15" hasCustomPrompt="1"/>
          </p:nvPr>
        </p:nvSpPr>
        <p:spPr>
          <a:xfrm>
            <a:off x="0" y="3475038"/>
            <a:ext cx="6096000" cy="3382962"/>
          </a:xfrm>
        </p:spPr>
        <p:txBody>
          <a:bodyPr/>
          <a:lstStyle>
            <a:lvl1pPr algn="ctr">
              <a:defRPr/>
            </a:lvl1pPr>
          </a:lstStyle>
          <a:p>
            <a:r>
              <a:rPr lang="en-US" dirty="0"/>
              <a:t>Click to add photo</a:t>
            </a:r>
          </a:p>
        </p:txBody>
      </p:sp>
      <p:sp>
        <p:nvSpPr>
          <p:cNvPr id="14" name="Content Placeholder 2">
            <a:extLst>
              <a:ext uri="{FF2B5EF4-FFF2-40B4-BE49-F238E27FC236}">
                <a16:creationId xmlns:a16="http://schemas.microsoft.com/office/drawing/2014/main" id="{1F2F1F63-2333-48C5-BEEE-7FFCA14364F5}"/>
              </a:ext>
            </a:extLst>
          </p:cNvPr>
          <p:cNvSpPr>
            <a:spLocks noGrp="1"/>
          </p:cNvSpPr>
          <p:nvPr>
            <p:ph idx="1"/>
          </p:nvPr>
        </p:nvSpPr>
        <p:spPr>
          <a:xfrm>
            <a:off x="6735147" y="1639615"/>
            <a:ext cx="4817441" cy="4537348"/>
          </a:xfrm>
        </p:spPr>
        <p:txBody>
          <a:bodyPr/>
          <a:lstStyle>
            <a:lvl1pPr marL="285750" indent="-285750">
              <a:buFont typeface="Arial" panose="020B0604020202020204" pitchFamily="34" charset="0"/>
              <a:buChar char="•"/>
              <a:defRPr/>
            </a:lvl1pPr>
          </a:lstStyle>
          <a:p>
            <a:pPr lvl="0"/>
            <a:r>
              <a:rPr lang="en-US"/>
              <a:t>Click to edit Master text styles</a:t>
            </a:r>
          </a:p>
        </p:txBody>
      </p:sp>
      <p:sp>
        <p:nvSpPr>
          <p:cNvPr id="15" name="Footer Placeholder 7">
            <a:extLst>
              <a:ext uri="{FF2B5EF4-FFF2-40B4-BE49-F238E27FC236}">
                <a16:creationId xmlns:a16="http://schemas.microsoft.com/office/drawing/2014/main" id="{AF26E33C-9416-4C43-8695-B043D6960AA7}"/>
              </a:ext>
            </a:extLst>
          </p:cNvPr>
          <p:cNvSpPr>
            <a:spLocks noGrp="1"/>
          </p:cNvSpPr>
          <p:nvPr>
            <p:ph type="ftr" sz="quarter" idx="11"/>
          </p:nvPr>
        </p:nvSpPr>
        <p:spPr>
          <a:xfrm>
            <a:off x="639413" y="6356350"/>
            <a:ext cx="6291108" cy="365125"/>
          </a:xfrm>
        </p:spPr>
        <p:txBody>
          <a:bodyPr/>
          <a:lstStyle>
            <a:lvl1pPr>
              <a:defRPr>
                <a:solidFill>
                  <a:schemeClr val="bg1"/>
                </a:solidFill>
              </a:defRPr>
            </a:lvl1pPr>
          </a:lstStyle>
          <a:p>
            <a:pPr>
              <a:defRPr/>
            </a:pPr>
            <a:r>
              <a:rPr lang="en-US" dirty="0">
                <a:effectLst>
                  <a:outerShdw blurRad="50800" dist="38100" dir="2700000" algn="tl" rotWithShape="0">
                    <a:prstClr val="black">
                      <a:alpha val="43000"/>
                    </a:prstClr>
                  </a:outerShdw>
                </a:effectLst>
              </a:rPr>
              <a:t>Presentation title</a:t>
            </a:r>
          </a:p>
        </p:txBody>
      </p:sp>
      <p:sp>
        <p:nvSpPr>
          <p:cNvPr id="16" name="Date Placeholder 3">
            <a:extLst>
              <a:ext uri="{FF2B5EF4-FFF2-40B4-BE49-F238E27FC236}">
                <a16:creationId xmlns:a16="http://schemas.microsoft.com/office/drawing/2014/main" id="{EDD9F57F-0928-48ED-8CF9-CC5AC1BD268E}"/>
              </a:ext>
            </a:extLst>
          </p:cNvPr>
          <p:cNvSpPr>
            <a:spLocks noGrp="1"/>
          </p:cNvSpPr>
          <p:nvPr>
            <p:ph type="dt" sz="half" idx="10"/>
          </p:nvPr>
        </p:nvSpPr>
        <p:spPr>
          <a:xfrm>
            <a:off x="7295738" y="6356350"/>
            <a:ext cx="3033829" cy="365125"/>
          </a:xfrm>
        </p:spPr>
        <p:txBody>
          <a:bodyPr/>
          <a:lstStyle>
            <a:lvl1pPr>
              <a:defRPr/>
            </a:lvl1pPr>
          </a:lstStyle>
          <a:p>
            <a:pPr>
              <a:defRPr/>
            </a:pPr>
            <a:r>
              <a:rPr lang="en-US" dirty="0">
                <a:solidFill>
                  <a:srgbClr val="232323">
                    <a:lumMod val="90000"/>
                    <a:lumOff val="10000"/>
                  </a:srgbClr>
                </a:solidFill>
              </a:rPr>
              <a:t>20XX</a:t>
            </a:r>
          </a:p>
        </p:txBody>
      </p:sp>
      <p:sp>
        <p:nvSpPr>
          <p:cNvPr id="17" name="Slide Number Placeholder 9">
            <a:extLst>
              <a:ext uri="{FF2B5EF4-FFF2-40B4-BE49-F238E27FC236}">
                <a16:creationId xmlns:a16="http://schemas.microsoft.com/office/drawing/2014/main" id="{B7E4E7CA-F2D2-4B67-92FE-3DCE5AB21585}"/>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2848409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5FAC41-B90D-4384-8484-175667AF8214}"/>
              </a:ext>
              <a:ext uri="{C183D7F6-B498-43B3-948B-1728B52AA6E4}">
                <adec:decorative xmlns:adec="http://schemas.microsoft.com/office/drawing/2017/decorative" val="1"/>
              </a:ext>
            </a:extLst>
          </p:cNvPr>
          <p:cNvSpPr/>
          <p:nvPr userDrawn="1"/>
        </p:nvSpPr>
        <p:spPr>
          <a:xfrm>
            <a:off x="0" y="914400"/>
            <a:ext cx="12192000" cy="5029200"/>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9" name="Rectangle 8">
            <a:extLst>
              <a:ext uri="{FF2B5EF4-FFF2-40B4-BE49-F238E27FC236}">
                <a16:creationId xmlns:a16="http://schemas.microsoft.com/office/drawing/2014/main" id="{BF220C6F-8D05-41B5-9727-E041D5B9C26B}"/>
              </a:ext>
              <a:ext uri="{C183D7F6-B498-43B3-948B-1728B52AA6E4}">
                <adec:decorative xmlns:adec="http://schemas.microsoft.com/office/drawing/2017/decorative" val="1"/>
              </a:ext>
            </a:extLst>
          </p:cNvPr>
          <p:cNvSpPr/>
          <p:nvPr userDrawn="1"/>
        </p:nvSpPr>
        <p:spPr>
          <a:xfrm>
            <a:off x="5951621" y="1568357"/>
            <a:ext cx="6240379" cy="372128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0" name="Title 1">
            <a:extLst>
              <a:ext uri="{FF2B5EF4-FFF2-40B4-BE49-F238E27FC236}">
                <a16:creationId xmlns:a16="http://schemas.microsoft.com/office/drawing/2014/main" id="{B9A692DB-BC6A-43D5-BAE7-1E8AE149012E}"/>
              </a:ext>
            </a:extLst>
          </p:cNvPr>
          <p:cNvSpPr>
            <a:spLocks noGrp="1"/>
          </p:cNvSpPr>
          <p:nvPr>
            <p:ph type="title"/>
          </p:nvPr>
        </p:nvSpPr>
        <p:spPr>
          <a:xfrm>
            <a:off x="6481808" y="1758950"/>
            <a:ext cx="5137112" cy="673405"/>
          </a:xfrm>
        </p:spPr>
        <p:txBody>
          <a:bodyPr>
            <a:normAutofit/>
          </a:bodyPr>
          <a:lstStyle/>
          <a:p>
            <a:pPr>
              <a:lnSpc>
                <a:spcPct val="120000"/>
              </a:lnSpc>
            </a:pPr>
            <a:r>
              <a:rPr lang="en-US"/>
              <a:t>Click to edit Master title style</a:t>
            </a:r>
            <a:endParaRPr lang="en-US" dirty="0"/>
          </a:p>
        </p:txBody>
      </p:sp>
      <p:sp>
        <p:nvSpPr>
          <p:cNvPr id="20" name="Picture Placeholder 17">
            <a:extLst>
              <a:ext uri="{FF2B5EF4-FFF2-40B4-BE49-F238E27FC236}">
                <a16:creationId xmlns:a16="http://schemas.microsoft.com/office/drawing/2014/main" id="{9B631067-0981-46B9-BB6F-484741846C08}"/>
              </a:ext>
            </a:extLst>
          </p:cNvPr>
          <p:cNvSpPr>
            <a:spLocks noGrp="1"/>
          </p:cNvSpPr>
          <p:nvPr>
            <p:ph type="pic" sz="quarter" idx="13" hasCustomPrompt="1"/>
          </p:nvPr>
        </p:nvSpPr>
        <p:spPr>
          <a:xfrm>
            <a:off x="639763" y="642938"/>
            <a:ext cx="4814887" cy="2667000"/>
          </a:xfrm>
        </p:spPr>
        <p:txBody>
          <a:bodyPr/>
          <a:lstStyle>
            <a:lvl1pPr algn="ctr">
              <a:defRPr/>
            </a:lvl1pPr>
          </a:lstStyle>
          <a:p>
            <a:r>
              <a:rPr lang="en-US" dirty="0"/>
              <a:t>Click to add photo</a:t>
            </a:r>
          </a:p>
        </p:txBody>
      </p:sp>
      <p:sp>
        <p:nvSpPr>
          <p:cNvPr id="21" name="Picture Placeholder 17">
            <a:extLst>
              <a:ext uri="{FF2B5EF4-FFF2-40B4-BE49-F238E27FC236}">
                <a16:creationId xmlns:a16="http://schemas.microsoft.com/office/drawing/2014/main" id="{7984968B-9811-4180-8D8E-0619C9D3BFB4}"/>
              </a:ext>
            </a:extLst>
          </p:cNvPr>
          <p:cNvSpPr>
            <a:spLocks noGrp="1"/>
          </p:cNvSpPr>
          <p:nvPr>
            <p:ph type="pic" sz="quarter" idx="14" hasCustomPrompt="1"/>
          </p:nvPr>
        </p:nvSpPr>
        <p:spPr>
          <a:xfrm>
            <a:off x="639412" y="3631470"/>
            <a:ext cx="4814887" cy="2562738"/>
          </a:xfrm>
        </p:spPr>
        <p:txBody>
          <a:bodyPr/>
          <a:lstStyle>
            <a:lvl1pPr algn="ctr">
              <a:defRPr/>
            </a:lvl1pPr>
          </a:lstStyle>
          <a:p>
            <a:r>
              <a:rPr lang="en-US" dirty="0"/>
              <a:t>Click to add photo</a:t>
            </a:r>
          </a:p>
        </p:txBody>
      </p:sp>
      <p:sp>
        <p:nvSpPr>
          <p:cNvPr id="23" name="Text Placeholder 22">
            <a:extLst>
              <a:ext uri="{FF2B5EF4-FFF2-40B4-BE49-F238E27FC236}">
                <a16:creationId xmlns:a16="http://schemas.microsoft.com/office/drawing/2014/main" id="{B503D483-6082-4C3B-A4C5-0ACE6698343B}"/>
              </a:ext>
            </a:extLst>
          </p:cNvPr>
          <p:cNvSpPr>
            <a:spLocks noGrp="1"/>
          </p:cNvSpPr>
          <p:nvPr>
            <p:ph type="body" sz="quarter" idx="15" hasCustomPrompt="1"/>
          </p:nvPr>
        </p:nvSpPr>
        <p:spPr>
          <a:xfrm>
            <a:off x="6482241" y="2365374"/>
            <a:ext cx="5136671" cy="2635251"/>
          </a:xfrm>
        </p:spPr>
        <p:txBody>
          <a:bodyPr/>
          <a:lstStyle>
            <a:lvl1pPr>
              <a:defRPr/>
            </a:lvl1pPr>
          </a:lstStyle>
          <a:p>
            <a:pPr lvl="0"/>
            <a:r>
              <a:rPr lang="en-US" dirty="0"/>
              <a:t>Click to add text</a:t>
            </a:r>
          </a:p>
        </p:txBody>
      </p:sp>
      <p:sp>
        <p:nvSpPr>
          <p:cNvPr id="14" name="Footer Placeholder 5">
            <a:extLst>
              <a:ext uri="{FF2B5EF4-FFF2-40B4-BE49-F238E27FC236}">
                <a16:creationId xmlns:a16="http://schemas.microsoft.com/office/drawing/2014/main" id="{CB94B83C-8B92-4303-A841-0D5ED386F97F}"/>
              </a:ext>
            </a:extLst>
          </p:cNvPr>
          <p:cNvSpPr>
            <a:spLocks noGrp="1"/>
          </p:cNvSpPr>
          <p:nvPr>
            <p:ph type="ftr" sz="quarter" idx="11"/>
          </p:nvPr>
        </p:nvSpPr>
        <p:spPr>
          <a:xfrm>
            <a:off x="639413" y="6356350"/>
            <a:ext cx="6291108" cy="365125"/>
          </a:xfrm>
        </p:spPr>
        <p:txBody>
          <a:bodyPr/>
          <a:lstStyle>
            <a:lvl1pPr>
              <a:defRPr>
                <a:solidFill>
                  <a:schemeClr val="tx1"/>
                </a:solidFill>
                <a:effectLst/>
              </a:defRPr>
            </a:lvl1pPr>
          </a:lstStyle>
          <a:p>
            <a:r>
              <a:rPr lang="en-US" dirty="0"/>
              <a:t>Presentation title</a:t>
            </a:r>
          </a:p>
        </p:txBody>
      </p:sp>
      <p:sp>
        <p:nvSpPr>
          <p:cNvPr id="15" name="Date Placeholder 3">
            <a:extLst>
              <a:ext uri="{FF2B5EF4-FFF2-40B4-BE49-F238E27FC236}">
                <a16:creationId xmlns:a16="http://schemas.microsoft.com/office/drawing/2014/main" id="{FB204443-B45C-4C1E-8601-4AD0359ABD2E}"/>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16" name="Slide Number Placeholder 8">
            <a:extLst>
              <a:ext uri="{FF2B5EF4-FFF2-40B4-BE49-F238E27FC236}">
                <a16:creationId xmlns:a16="http://schemas.microsoft.com/office/drawing/2014/main" id="{125F2A8A-5D48-4A14-B0A6-52E55D3E5657}"/>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3407952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19" name="Picture Placeholder 17">
            <a:extLst>
              <a:ext uri="{FF2B5EF4-FFF2-40B4-BE49-F238E27FC236}">
                <a16:creationId xmlns:a16="http://schemas.microsoft.com/office/drawing/2014/main" id="{620C2886-3E99-43F7-A045-F15053959CE7}"/>
              </a:ext>
            </a:extLst>
          </p:cNvPr>
          <p:cNvSpPr>
            <a:spLocks noGrp="1"/>
          </p:cNvSpPr>
          <p:nvPr>
            <p:ph type="pic" sz="quarter" idx="13"/>
          </p:nvPr>
        </p:nvSpPr>
        <p:spPr>
          <a:xfrm>
            <a:off x="6094413" y="0"/>
            <a:ext cx="6094412" cy="6854825"/>
          </a:xfrm>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63D67587-8C0C-40DB-88B2-2CAC45DBF8DC}"/>
              </a:ext>
              <a:ext uri="{C183D7F6-B498-43B3-948B-1728B52AA6E4}">
                <adec:decorative xmlns:adec="http://schemas.microsoft.com/office/drawing/2017/decorative" val="1"/>
              </a:ext>
            </a:extLst>
          </p:cNvPr>
          <p:cNvSpPr/>
          <p:nvPr userDrawn="1"/>
        </p:nvSpPr>
        <p:spPr>
          <a:xfrm>
            <a:off x="0" y="914400"/>
            <a:ext cx="6094477" cy="5029200"/>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2" name="Title 1">
            <a:extLst>
              <a:ext uri="{FF2B5EF4-FFF2-40B4-BE49-F238E27FC236}">
                <a16:creationId xmlns:a16="http://schemas.microsoft.com/office/drawing/2014/main" id="{E11B7BFF-DF61-4F7F-BC0C-A774104FF416}"/>
              </a:ext>
            </a:extLst>
          </p:cNvPr>
          <p:cNvSpPr>
            <a:spLocks noGrp="1"/>
          </p:cNvSpPr>
          <p:nvPr>
            <p:ph type="ctrTitle" hasCustomPrompt="1"/>
          </p:nvPr>
        </p:nvSpPr>
        <p:spPr>
          <a:xfrm>
            <a:off x="761774" y="2814975"/>
            <a:ext cx="6769706" cy="1910972"/>
          </a:xfrm>
          <a:solidFill>
            <a:schemeClr val="tx2"/>
          </a:solidFill>
        </p:spPr>
        <p:txBody>
          <a:bodyPr anchor="b">
            <a:noAutofit/>
          </a:bodyPr>
          <a:lstStyle>
            <a:lvl1pPr marL="182880">
              <a:defRPr sz="5400">
                <a:solidFill>
                  <a:schemeClr val="bg1"/>
                </a:solidFill>
              </a:defRPr>
            </a:lvl1pPr>
          </a:lstStyle>
          <a:p>
            <a:r>
              <a:rPr lang="en-US" dirty="0">
                <a:solidFill>
                  <a:schemeClr val="bg1"/>
                </a:solidFill>
              </a:rPr>
              <a:t>Click to add title</a:t>
            </a:r>
          </a:p>
        </p:txBody>
      </p:sp>
      <p:sp>
        <p:nvSpPr>
          <p:cNvPr id="3" name="Text Placeholder 2">
            <a:extLst>
              <a:ext uri="{FF2B5EF4-FFF2-40B4-BE49-F238E27FC236}">
                <a16:creationId xmlns:a16="http://schemas.microsoft.com/office/drawing/2014/main" id="{43D0F1B1-D8F9-42A3-B0C7-AADC53D8F392}"/>
              </a:ext>
            </a:extLst>
          </p:cNvPr>
          <p:cNvSpPr>
            <a:spLocks noGrp="1"/>
          </p:cNvSpPr>
          <p:nvPr>
            <p:ph type="body" sz="quarter" idx="14" hasCustomPrompt="1"/>
          </p:nvPr>
        </p:nvSpPr>
        <p:spPr>
          <a:xfrm>
            <a:off x="762000" y="4657726"/>
            <a:ext cx="6769100" cy="731838"/>
          </a:xfrm>
          <a:solidFill>
            <a:schemeClr val="tx2"/>
          </a:solidFill>
        </p:spPr>
        <p:txBody>
          <a:bodyPr>
            <a:noAutofit/>
          </a:bodyPr>
          <a:lstStyle>
            <a:lvl1pPr marL="228600">
              <a:defRPr sz="1500" cap="all" spc="600" baseline="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stStyle>
          <a:p>
            <a:pPr lvl="0"/>
            <a:r>
              <a:rPr lang="en-US" dirty="0"/>
              <a:t>CLICK TO ADD SUBTITLE</a:t>
            </a:r>
          </a:p>
        </p:txBody>
      </p:sp>
    </p:spTree>
    <p:extLst>
      <p:ext uri="{BB962C8B-B14F-4D97-AF65-F5344CB8AC3E}">
        <p14:creationId xmlns:p14="http://schemas.microsoft.com/office/powerpoint/2010/main" val="2462859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07196B1-3970-4386-8D54-A2067BA8417F}"/>
              </a:ext>
            </a:extLst>
          </p:cNvPr>
          <p:cNvSpPr>
            <a:spLocks noGrp="1"/>
          </p:cNvSpPr>
          <p:nvPr>
            <p:ph type="title"/>
          </p:nvPr>
        </p:nvSpPr>
        <p:spPr>
          <a:xfrm>
            <a:off x="639413" y="476086"/>
            <a:ext cx="10904435" cy="689608"/>
          </a:xfrm>
        </p:spPr>
        <p:txBody>
          <a:bodyPr/>
          <a:lstStyle/>
          <a:p>
            <a:r>
              <a:rPr lang="en-US"/>
              <a:t>Click to edit Master title style</a:t>
            </a:r>
            <a:endParaRPr lang="en-US" dirty="0"/>
          </a:p>
        </p:txBody>
      </p:sp>
      <p:sp>
        <p:nvSpPr>
          <p:cNvPr id="17" name="Footer Placeholder 14">
            <a:extLst>
              <a:ext uri="{FF2B5EF4-FFF2-40B4-BE49-F238E27FC236}">
                <a16:creationId xmlns:a16="http://schemas.microsoft.com/office/drawing/2014/main" id="{9535C1B1-EA9A-48AD-AB3B-00E7FEE05F01}"/>
              </a:ext>
            </a:extLst>
          </p:cNvPr>
          <p:cNvSpPr>
            <a:spLocks noGrp="1"/>
          </p:cNvSpPr>
          <p:nvPr>
            <p:ph type="ftr" sz="quarter" idx="11"/>
          </p:nvPr>
        </p:nvSpPr>
        <p:spPr>
          <a:xfrm>
            <a:off x="639413" y="6356350"/>
            <a:ext cx="6291108" cy="365125"/>
          </a:xfrm>
        </p:spPr>
        <p:txBody>
          <a:bodyPr/>
          <a:lstStyle>
            <a:lvl1pPr>
              <a:defRPr>
                <a:solidFill>
                  <a:schemeClr val="tx1"/>
                </a:solidFill>
              </a:defRPr>
            </a:lvl1pPr>
          </a:lstStyle>
          <a:p>
            <a:r>
              <a:rPr lang="en-US" dirty="0"/>
              <a:t>Presentation title</a:t>
            </a:r>
          </a:p>
        </p:txBody>
      </p:sp>
      <p:sp>
        <p:nvSpPr>
          <p:cNvPr id="18" name="Date Placeholder 12">
            <a:extLst>
              <a:ext uri="{FF2B5EF4-FFF2-40B4-BE49-F238E27FC236}">
                <a16:creationId xmlns:a16="http://schemas.microsoft.com/office/drawing/2014/main" id="{E334D19F-C91E-4007-9C85-89B0645F270D}"/>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19" name="Slide Number Placeholder 15">
            <a:extLst>
              <a:ext uri="{FF2B5EF4-FFF2-40B4-BE49-F238E27FC236}">
                <a16:creationId xmlns:a16="http://schemas.microsoft.com/office/drawing/2014/main" id="{00B1B695-CA8C-4B38-8D25-4E56BD079E7E}"/>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3" name="Content Placeholder 2">
            <a:extLst>
              <a:ext uri="{FF2B5EF4-FFF2-40B4-BE49-F238E27FC236}">
                <a16:creationId xmlns:a16="http://schemas.microsoft.com/office/drawing/2014/main" id="{219E4B01-1489-40C5-B290-E42D974C10E7}"/>
              </a:ext>
            </a:extLst>
          </p:cNvPr>
          <p:cNvSpPr>
            <a:spLocks noGrp="1"/>
          </p:cNvSpPr>
          <p:nvPr>
            <p:ph sz="quarter" idx="13" hasCustomPrompt="1"/>
          </p:nvPr>
        </p:nvSpPr>
        <p:spPr>
          <a:xfrm>
            <a:off x="937987" y="1735958"/>
            <a:ext cx="10318036" cy="4276220"/>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2637976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A29640D-9D66-4252-AF26-226B9EF38E93}"/>
              </a:ext>
            </a:extLst>
          </p:cNvPr>
          <p:cNvSpPr>
            <a:spLocks noGrp="1"/>
          </p:cNvSpPr>
          <p:nvPr>
            <p:ph type="title"/>
          </p:nvPr>
        </p:nvSpPr>
        <p:spPr>
          <a:xfrm>
            <a:off x="639413" y="476086"/>
            <a:ext cx="10904435" cy="68960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72F585F-809A-43CB-A46F-35690087203B}"/>
              </a:ext>
            </a:extLst>
          </p:cNvPr>
          <p:cNvSpPr>
            <a:spLocks noGrp="1"/>
          </p:cNvSpPr>
          <p:nvPr>
            <p:ph sz="quarter" idx="13" hasCustomPrompt="1"/>
          </p:nvPr>
        </p:nvSpPr>
        <p:spPr>
          <a:xfrm>
            <a:off x="1285875" y="2066925"/>
            <a:ext cx="9610725" cy="3630613"/>
          </a:xfrm>
        </p:spPr>
        <p:txBody>
          <a:bodyPr/>
          <a:lstStyle>
            <a:lvl1pPr>
              <a:defRPr/>
            </a:lvl1pPr>
          </a:lstStyle>
          <a:p>
            <a:pPr lvl="0"/>
            <a:r>
              <a:rPr lang="en-US" dirty="0"/>
              <a:t>Click to add content</a:t>
            </a:r>
          </a:p>
        </p:txBody>
      </p:sp>
      <p:sp>
        <p:nvSpPr>
          <p:cNvPr id="10" name="Footer Placeholder 14">
            <a:extLst>
              <a:ext uri="{FF2B5EF4-FFF2-40B4-BE49-F238E27FC236}">
                <a16:creationId xmlns:a16="http://schemas.microsoft.com/office/drawing/2014/main" id="{1F196FCF-777C-4746-AFAA-ECE173A0BDC6}"/>
              </a:ext>
            </a:extLst>
          </p:cNvPr>
          <p:cNvSpPr>
            <a:spLocks noGrp="1"/>
          </p:cNvSpPr>
          <p:nvPr>
            <p:ph type="ftr" sz="quarter" idx="11"/>
          </p:nvPr>
        </p:nvSpPr>
        <p:spPr>
          <a:xfrm>
            <a:off x="639413" y="6356350"/>
            <a:ext cx="6291108" cy="365125"/>
          </a:xfrm>
        </p:spPr>
        <p:txBody>
          <a:bodyPr/>
          <a:lstStyle>
            <a:lvl1pPr>
              <a:defRPr>
                <a:solidFill>
                  <a:schemeClr val="tx1"/>
                </a:solidFill>
              </a:defRPr>
            </a:lvl1pPr>
          </a:lstStyle>
          <a:p>
            <a:r>
              <a:rPr lang="en-US" dirty="0"/>
              <a:t>Presentation title</a:t>
            </a:r>
          </a:p>
        </p:txBody>
      </p:sp>
      <p:sp>
        <p:nvSpPr>
          <p:cNvPr id="11" name="Date Placeholder 12">
            <a:extLst>
              <a:ext uri="{FF2B5EF4-FFF2-40B4-BE49-F238E27FC236}">
                <a16:creationId xmlns:a16="http://schemas.microsoft.com/office/drawing/2014/main" id="{71EA376C-2DC1-4B5D-9628-4A223AA389BA}"/>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12" name="Slide Number Placeholder 15">
            <a:extLst>
              <a:ext uri="{FF2B5EF4-FFF2-40B4-BE49-F238E27FC236}">
                <a16:creationId xmlns:a16="http://schemas.microsoft.com/office/drawing/2014/main" id="{CCEC0CD5-B86D-4E13-B3A9-9D3B0CB1B565}"/>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426764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3E07EFA-7299-44A6-85FB-04EC9B553E51}"/>
              </a:ext>
              <a:ext uri="{C183D7F6-B498-43B3-948B-1728B52AA6E4}">
                <adec:decorative xmlns:adec="http://schemas.microsoft.com/office/drawing/2017/decorative" val="1"/>
              </a:ext>
            </a:extLst>
          </p:cNvPr>
          <p:cNvSpPr/>
          <p:nvPr userDrawn="1"/>
        </p:nvSpPr>
        <p:spPr>
          <a:xfrm>
            <a:off x="0" y="914400"/>
            <a:ext cx="12192000" cy="5029200"/>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8" name="Rectangle 7">
            <a:extLst>
              <a:ext uri="{FF2B5EF4-FFF2-40B4-BE49-F238E27FC236}">
                <a16:creationId xmlns:a16="http://schemas.microsoft.com/office/drawing/2014/main" id="{F43A4CB2-29F8-49C3-8735-106975893B76}"/>
              </a:ext>
              <a:ext uri="{C183D7F6-B498-43B3-948B-1728B52AA6E4}">
                <adec:decorative xmlns:adec="http://schemas.microsoft.com/office/drawing/2017/decorative" val="1"/>
              </a:ext>
            </a:extLst>
          </p:cNvPr>
          <p:cNvSpPr/>
          <p:nvPr userDrawn="1"/>
        </p:nvSpPr>
        <p:spPr>
          <a:xfrm>
            <a:off x="5951621" y="1803214"/>
            <a:ext cx="6240379" cy="325288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9" name="Title 1">
            <a:extLst>
              <a:ext uri="{FF2B5EF4-FFF2-40B4-BE49-F238E27FC236}">
                <a16:creationId xmlns:a16="http://schemas.microsoft.com/office/drawing/2014/main" id="{02574195-3DF9-438B-B8AC-0F2029352481}"/>
              </a:ext>
            </a:extLst>
          </p:cNvPr>
          <p:cNvSpPr>
            <a:spLocks noGrp="1"/>
          </p:cNvSpPr>
          <p:nvPr>
            <p:ph type="title"/>
          </p:nvPr>
        </p:nvSpPr>
        <p:spPr>
          <a:xfrm>
            <a:off x="6491332" y="2025650"/>
            <a:ext cx="5058209" cy="2355732"/>
          </a:xfrm>
        </p:spPr>
        <p:txBody>
          <a:bodyPr>
            <a:normAutofit/>
          </a:bodyPr>
          <a:lstStyle>
            <a:lvl1pPr>
              <a:defRPr sz="4400"/>
            </a:lvl1pPr>
          </a:lstStyle>
          <a:p>
            <a:pPr>
              <a:lnSpc>
                <a:spcPct val="120000"/>
              </a:lnSpc>
            </a:pPr>
            <a:r>
              <a:rPr lang="en-US"/>
              <a:t>Click to edit Master title style</a:t>
            </a:r>
            <a:endParaRPr lang="en-US" dirty="0"/>
          </a:p>
        </p:txBody>
      </p:sp>
      <p:sp>
        <p:nvSpPr>
          <p:cNvPr id="16" name="Picture Placeholder 14">
            <a:extLst>
              <a:ext uri="{FF2B5EF4-FFF2-40B4-BE49-F238E27FC236}">
                <a16:creationId xmlns:a16="http://schemas.microsoft.com/office/drawing/2014/main" id="{57FAF158-BFC1-43C2-A23B-B93DEFAE3AB0}"/>
              </a:ext>
            </a:extLst>
          </p:cNvPr>
          <p:cNvSpPr>
            <a:spLocks noGrp="1"/>
          </p:cNvSpPr>
          <p:nvPr>
            <p:ph type="pic" sz="quarter" idx="13" hasCustomPrompt="1"/>
          </p:nvPr>
        </p:nvSpPr>
        <p:spPr>
          <a:xfrm>
            <a:off x="542925" y="0"/>
            <a:ext cx="5408613" cy="6858000"/>
          </a:xfrm>
        </p:spPr>
        <p:txBody>
          <a:bodyPr/>
          <a:lstStyle>
            <a:lvl1pPr algn="ctr">
              <a:defRPr/>
            </a:lvl1pPr>
          </a:lstStyle>
          <a:p>
            <a:r>
              <a:rPr lang="en-US" dirty="0"/>
              <a:t>Click to add photo</a:t>
            </a:r>
          </a:p>
        </p:txBody>
      </p:sp>
      <p:sp>
        <p:nvSpPr>
          <p:cNvPr id="10" name="Content Placeholder 2">
            <a:extLst>
              <a:ext uri="{FF2B5EF4-FFF2-40B4-BE49-F238E27FC236}">
                <a16:creationId xmlns:a16="http://schemas.microsoft.com/office/drawing/2014/main" id="{DB1025F5-5E2A-47DC-9E1F-F31EE762904F}"/>
              </a:ext>
            </a:extLst>
          </p:cNvPr>
          <p:cNvSpPr>
            <a:spLocks noGrp="1"/>
          </p:cNvSpPr>
          <p:nvPr>
            <p:ph idx="1"/>
          </p:nvPr>
        </p:nvSpPr>
        <p:spPr>
          <a:xfrm>
            <a:off x="6492857" y="4381382"/>
            <a:ext cx="5058209" cy="395405"/>
          </a:xfrm>
        </p:spPr>
        <p:txBody>
          <a:bodyPr anchor="t"/>
          <a:lstStyle>
            <a:lvl1pPr>
              <a:defRPr b="0" cap="all" spc="600" baseline="0"/>
            </a:lvl1pPr>
          </a:lstStyle>
          <a:p>
            <a:pPr lvl="0"/>
            <a:r>
              <a:rPr lang="en-US"/>
              <a:t>Click to edit Master text styles</a:t>
            </a:r>
          </a:p>
        </p:txBody>
      </p:sp>
      <p:sp>
        <p:nvSpPr>
          <p:cNvPr id="11" name="Footer Placeholder 14">
            <a:extLst>
              <a:ext uri="{FF2B5EF4-FFF2-40B4-BE49-F238E27FC236}">
                <a16:creationId xmlns:a16="http://schemas.microsoft.com/office/drawing/2014/main" id="{9F00502A-31A8-40B1-8042-91BBF64690FA}"/>
              </a:ext>
            </a:extLst>
          </p:cNvPr>
          <p:cNvSpPr>
            <a:spLocks noGrp="1"/>
          </p:cNvSpPr>
          <p:nvPr>
            <p:ph type="ftr" sz="quarter" idx="11"/>
          </p:nvPr>
        </p:nvSpPr>
        <p:spPr>
          <a:xfrm>
            <a:off x="639413" y="6356350"/>
            <a:ext cx="6291108"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2" name="Date Placeholder 13">
            <a:extLst>
              <a:ext uri="{FF2B5EF4-FFF2-40B4-BE49-F238E27FC236}">
                <a16:creationId xmlns:a16="http://schemas.microsoft.com/office/drawing/2014/main" id="{1F0D82E2-6CDC-41FA-9FBD-29B16961536C}"/>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13" name="Slide Number Placeholder 15">
            <a:extLst>
              <a:ext uri="{FF2B5EF4-FFF2-40B4-BE49-F238E27FC236}">
                <a16:creationId xmlns:a16="http://schemas.microsoft.com/office/drawing/2014/main" id="{85DE54ED-1D6A-4185-BC18-EB63BF4B709F}"/>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1691906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8FC1626-6E5A-4321-B003-2ECADA2CDE6D}"/>
              </a:ext>
            </a:extLst>
          </p:cNvPr>
          <p:cNvSpPr>
            <a:spLocks noGrp="1"/>
          </p:cNvSpPr>
          <p:nvPr>
            <p:ph type="title"/>
          </p:nvPr>
        </p:nvSpPr>
        <p:spPr>
          <a:xfrm>
            <a:off x="639413" y="476086"/>
            <a:ext cx="10904435" cy="689608"/>
          </a:xfrm>
        </p:spPr>
        <p:txBody>
          <a:bodyPr/>
          <a:lstStyle/>
          <a:p>
            <a:r>
              <a:rPr lang="en-US"/>
              <a:t>Click to edit Master title style</a:t>
            </a:r>
            <a:endParaRPr lang="en-US" dirty="0"/>
          </a:p>
        </p:txBody>
      </p:sp>
      <p:sp>
        <p:nvSpPr>
          <p:cNvPr id="10" name="Rectangle 9">
            <a:extLst>
              <a:ext uri="{FF2B5EF4-FFF2-40B4-BE49-F238E27FC236}">
                <a16:creationId xmlns:a16="http://schemas.microsoft.com/office/drawing/2014/main" id="{3955D66E-614C-4554-AD07-DBF50786CB1C}"/>
              </a:ext>
              <a:ext uri="{C183D7F6-B498-43B3-948B-1728B52AA6E4}">
                <adec:decorative xmlns:adec="http://schemas.microsoft.com/office/drawing/2017/decorative" val="1"/>
              </a:ext>
            </a:extLst>
          </p:cNvPr>
          <p:cNvSpPr/>
          <p:nvPr userDrawn="1"/>
        </p:nvSpPr>
        <p:spPr>
          <a:xfrm>
            <a:off x="-1905" y="1633493"/>
            <a:ext cx="12192000" cy="522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6" name="Rectangle 15">
            <a:extLst>
              <a:ext uri="{FF2B5EF4-FFF2-40B4-BE49-F238E27FC236}">
                <a16:creationId xmlns:a16="http://schemas.microsoft.com/office/drawing/2014/main" id="{4FC25CFF-3341-490E-864B-9EE585E7DF4D}"/>
              </a:ext>
              <a:ext uri="{C183D7F6-B498-43B3-948B-1728B52AA6E4}">
                <adec:decorative xmlns:adec="http://schemas.microsoft.com/office/drawing/2017/decorative" val="1"/>
              </a:ext>
            </a:extLst>
          </p:cNvPr>
          <p:cNvSpPr/>
          <p:nvPr userDrawn="1"/>
        </p:nvSpPr>
        <p:spPr>
          <a:xfrm>
            <a:off x="-4370" y="1641780"/>
            <a:ext cx="12192000" cy="5224506"/>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2" name="Footer Placeholder 14">
            <a:extLst>
              <a:ext uri="{FF2B5EF4-FFF2-40B4-BE49-F238E27FC236}">
                <a16:creationId xmlns:a16="http://schemas.microsoft.com/office/drawing/2014/main" id="{1A47F1BE-C6F0-4B08-A876-3ACB9A160B5C}"/>
              </a:ext>
            </a:extLst>
          </p:cNvPr>
          <p:cNvSpPr>
            <a:spLocks noGrp="1"/>
          </p:cNvSpPr>
          <p:nvPr>
            <p:ph type="ftr" sz="quarter" idx="11"/>
          </p:nvPr>
        </p:nvSpPr>
        <p:spPr>
          <a:xfrm>
            <a:off x="639413" y="6356350"/>
            <a:ext cx="6291108"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rPr>
              <a:t>Presentation title</a:t>
            </a:r>
          </a:p>
        </p:txBody>
      </p:sp>
      <p:sp>
        <p:nvSpPr>
          <p:cNvPr id="13" name="Date Placeholder 12">
            <a:extLst>
              <a:ext uri="{FF2B5EF4-FFF2-40B4-BE49-F238E27FC236}">
                <a16:creationId xmlns:a16="http://schemas.microsoft.com/office/drawing/2014/main" id="{EB34F470-EFAB-4873-9AF2-800F83174880}"/>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14" name="Slide Number Placeholder 15">
            <a:extLst>
              <a:ext uri="{FF2B5EF4-FFF2-40B4-BE49-F238E27FC236}">
                <a16:creationId xmlns:a16="http://schemas.microsoft.com/office/drawing/2014/main" id="{FCAA1492-8926-496A-9DE4-45E13BA70E71}"/>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3" name="Content Placeholder 2">
            <a:extLst>
              <a:ext uri="{FF2B5EF4-FFF2-40B4-BE49-F238E27FC236}">
                <a16:creationId xmlns:a16="http://schemas.microsoft.com/office/drawing/2014/main" id="{72F48288-2CF3-456E-8691-5772D99F82B1}"/>
              </a:ext>
            </a:extLst>
          </p:cNvPr>
          <p:cNvSpPr>
            <a:spLocks noGrp="1"/>
          </p:cNvSpPr>
          <p:nvPr>
            <p:ph sz="quarter" idx="13" hasCustomPrompt="1"/>
          </p:nvPr>
        </p:nvSpPr>
        <p:spPr>
          <a:xfrm>
            <a:off x="398236" y="1887311"/>
            <a:ext cx="11395528" cy="4343400"/>
          </a:xfrm>
        </p:spPr>
        <p:txBody>
          <a:bodyPr/>
          <a:lstStyle>
            <a:lvl1pPr>
              <a:defRPr/>
            </a:lvl1pPr>
          </a:lstStyle>
          <a:p>
            <a:pPr lvl="0"/>
            <a:r>
              <a:rPr lang="en-US" dirty="0"/>
              <a:t>Click to edit add content</a:t>
            </a:r>
          </a:p>
        </p:txBody>
      </p:sp>
    </p:spTree>
    <p:extLst>
      <p:ext uri="{BB962C8B-B14F-4D97-AF65-F5344CB8AC3E}">
        <p14:creationId xmlns:p14="http://schemas.microsoft.com/office/powerpoint/2010/main" val="3989789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1D1103D-8943-46F2-B18E-36FF38CAFAE0}"/>
              </a:ext>
            </a:extLst>
          </p:cNvPr>
          <p:cNvSpPr>
            <a:spLocks noGrp="1"/>
          </p:cNvSpPr>
          <p:nvPr>
            <p:ph type="title"/>
          </p:nvPr>
        </p:nvSpPr>
        <p:spPr>
          <a:xfrm>
            <a:off x="639413" y="476086"/>
            <a:ext cx="10904435" cy="689608"/>
          </a:xfrm>
        </p:spPr>
        <p:txBody>
          <a:bodyPr/>
          <a:lstStyle/>
          <a:p>
            <a:r>
              <a:rPr lang="en-US"/>
              <a:t>Click to edit Master title style</a:t>
            </a:r>
            <a:endParaRPr lang="en-US" dirty="0"/>
          </a:p>
        </p:txBody>
      </p:sp>
      <p:sp>
        <p:nvSpPr>
          <p:cNvPr id="10" name="Rectangle 9">
            <a:extLst>
              <a:ext uri="{FF2B5EF4-FFF2-40B4-BE49-F238E27FC236}">
                <a16:creationId xmlns:a16="http://schemas.microsoft.com/office/drawing/2014/main" id="{A902D366-4C48-4324-8771-8F9E7BECDD08}"/>
              </a:ext>
              <a:ext uri="{C183D7F6-B498-43B3-948B-1728B52AA6E4}">
                <adec:decorative xmlns:adec="http://schemas.microsoft.com/office/drawing/2017/decorative" val="1"/>
              </a:ext>
            </a:extLst>
          </p:cNvPr>
          <p:cNvSpPr/>
          <p:nvPr userDrawn="1"/>
        </p:nvSpPr>
        <p:spPr>
          <a:xfrm>
            <a:off x="-1905" y="1633493"/>
            <a:ext cx="12192000" cy="522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5" name="Rectangle 14">
            <a:extLst>
              <a:ext uri="{FF2B5EF4-FFF2-40B4-BE49-F238E27FC236}">
                <a16:creationId xmlns:a16="http://schemas.microsoft.com/office/drawing/2014/main" id="{B139FB3E-2A6A-4BE8-9D79-47B91471CC23}"/>
              </a:ext>
              <a:ext uri="{C183D7F6-B498-43B3-948B-1728B52AA6E4}">
                <adec:decorative xmlns:adec="http://schemas.microsoft.com/office/drawing/2017/decorative" val="1"/>
              </a:ext>
            </a:extLst>
          </p:cNvPr>
          <p:cNvSpPr/>
          <p:nvPr userDrawn="1"/>
        </p:nvSpPr>
        <p:spPr>
          <a:xfrm>
            <a:off x="-4370" y="1641780"/>
            <a:ext cx="12192000" cy="5224506"/>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1" name="Footer Placeholder 14">
            <a:extLst>
              <a:ext uri="{FF2B5EF4-FFF2-40B4-BE49-F238E27FC236}">
                <a16:creationId xmlns:a16="http://schemas.microsoft.com/office/drawing/2014/main" id="{7E3BBCB1-5D3D-4802-A48D-5D6A7BA51550}"/>
              </a:ext>
            </a:extLst>
          </p:cNvPr>
          <p:cNvSpPr>
            <a:spLocks noGrp="1"/>
          </p:cNvSpPr>
          <p:nvPr>
            <p:ph type="ftr" sz="quarter" idx="11"/>
          </p:nvPr>
        </p:nvSpPr>
        <p:spPr>
          <a:xfrm>
            <a:off x="639413" y="6356350"/>
            <a:ext cx="6291108"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rPr>
              <a:t>Presentation title</a:t>
            </a:r>
          </a:p>
        </p:txBody>
      </p:sp>
      <p:sp>
        <p:nvSpPr>
          <p:cNvPr id="12" name="Date Placeholder 12">
            <a:extLst>
              <a:ext uri="{FF2B5EF4-FFF2-40B4-BE49-F238E27FC236}">
                <a16:creationId xmlns:a16="http://schemas.microsoft.com/office/drawing/2014/main" id="{AE90937E-33CA-4432-A147-746EBB9E7C4A}"/>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13" name="Slide Number Placeholder 15">
            <a:extLst>
              <a:ext uri="{FF2B5EF4-FFF2-40B4-BE49-F238E27FC236}">
                <a16:creationId xmlns:a16="http://schemas.microsoft.com/office/drawing/2014/main" id="{CECD9BDC-A2A2-40A0-8DAD-4C56EBE1BDFA}"/>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3" name="Content Placeholder 2">
            <a:extLst>
              <a:ext uri="{FF2B5EF4-FFF2-40B4-BE49-F238E27FC236}">
                <a16:creationId xmlns:a16="http://schemas.microsoft.com/office/drawing/2014/main" id="{4C4E3704-0282-421F-BA62-C1A7E0B072EA}"/>
              </a:ext>
            </a:extLst>
          </p:cNvPr>
          <p:cNvSpPr>
            <a:spLocks noGrp="1"/>
          </p:cNvSpPr>
          <p:nvPr>
            <p:ph sz="quarter" idx="13" hasCustomPrompt="1"/>
          </p:nvPr>
        </p:nvSpPr>
        <p:spPr>
          <a:xfrm>
            <a:off x="838200" y="1619250"/>
            <a:ext cx="10515600" cy="4848225"/>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652577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AE79F0E-E6F3-4029-A461-CBE56588470B}"/>
              </a:ext>
            </a:extLst>
          </p:cNvPr>
          <p:cNvSpPr/>
          <p:nvPr/>
        </p:nvSpPr>
        <p:spPr>
          <a:xfrm>
            <a:off x="0" y="0"/>
            <a:ext cx="12192000" cy="986306"/>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D5D58A2-1B1F-4DF4-936E-885ECC73E6F0}"/>
              </a:ext>
            </a:extLst>
          </p:cNvPr>
          <p:cNvSpPr/>
          <p:nvPr/>
        </p:nvSpPr>
        <p:spPr>
          <a:xfrm>
            <a:off x="350520" y="279792"/>
            <a:ext cx="11475720" cy="98630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dirty="0">
              <a:latin typeface="Meiryo" panose="020B0604030504040204" pitchFamily="34" charset="-128"/>
              <a:ea typeface="Meiryo" panose="020B0604030504040204" pitchFamily="34" charset="-128"/>
            </a:endParaRPr>
          </a:p>
        </p:txBody>
      </p:sp>
      <p:sp>
        <p:nvSpPr>
          <p:cNvPr id="2" name="Title Placeholder 1">
            <a:extLst>
              <a:ext uri="{FF2B5EF4-FFF2-40B4-BE49-F238E27FC236}">
                <a16:creationId xmlns:a16="http://schemas.microsoft.com/office/drawing/2014/main" id="{2DD9B9AA-BDD3-49A4-84E0-99DC3EF10AFB}"/>
              </a:ext>
            </a:extLst>
          </p:cNvPr>
          <p:cNvSpPr>
            <a:spLocks noGrp="1"/>
          </p:cNvSpPr>
          <p:nvPr>
            <p:ph type="title"/>
          </p:nvPr>
        </p:nvSpPr>
        <p:spPr>
          <a:xfrm>
            <a:off x="639413" y="476086"/>
            <a:ext cx="10904435" cy="68960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B1D57-5959-4202-BB86-AFBA794FA532}"/>
              </a:ext>
            </a:extLst>
          </p:cNvPr>
          <p:cNvSpPr>
            <a:spLocks noGrp="1"/>
          </p:cNvSpPr>
          <p:nvPr>
            <p:ph type="body" idx="1"/>
          </p:nvPr>
        </p:nvSpPr>
        <p:spPr>
          <a:xfrm>
            <a:off x="639412" y="1639615"/>
            <a:ext cx="10904435" cy="45373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B0E3D2-19DD-4BA8-81DE-A095DB31E14C}"/>
              </a:ext>
            </a:extLst>
          </p:cNvPr>
          <p:cNvSpPr>
            <a:spLocks noGrp="1"/>
          </p:cNvSpPr>
          <p:nvPr>
            <p:ph type="dt" sz="half" idx="2"/>
          </p:nvPr>
        </p:nvSpPr>
        <p:spPr>
          <a:xfrm>
            <a:off x="7295738" y="6356350"/>
            <a:ext cx="3033829" cy="365125"/>
          </a:xfrm>
          <a:prstGeom prst="rect">
            <a:avLst/>
          </a:prstGeom>
        </p:spPr>
        <p:txBody>
          <a:bodyPr vert="horz" lIns="91440" tIns="45720" rIns="91440" bIns="45720" rtlCol="0" anchor="ctr"/>
          <a:lstStyle>
            <a:lvl1pPr algn="r">
              <a:defRPr sz="1200">
                <a:solidFill>
                  <a:schemeClr val="tx1">
                    <a:lumMod val="90000"/>
                    <a:lumOff val="10000"/>
                  </a:schemeClr>
                </a:solidFill>
              </a:defRPr>
            </a:lvl1pPr>
          </a:lstStyle>
          <a:p>
            <a:r>
              <a:rPr lang="en-US" dirty="0"/>
              <a:t>20XX</a:t>
            </a:r>
          </a:p>
        </p:txBody>
      </p:sp>
      <p:sp>
        <p:nvSpPr>
          <p:cNvPr id="5" name="Footer Placeholder 4">
            <a:extLst>
              <a:ext uri="{FF2B5EF4-FFF2-40B4-BE49-F238E27FC236}">
                <a16:creationId xmlns:a16="http://schemas.microsoft.com/office/drawing/2014/main" id="{B4962D90-3DF7-4BB4-808C-F89E354103E2}"/>
              </a:ext>
            </a:extLst>
          </p:cNvPr>
          <p:cNvSpPr>
            <a:spLocks noGrp="1"/>
          </p:cNvSpPr>
          <p:nvPr>
            <p:ph type="ftr" sz="quarter" idx="3"/>
          </p:nvPr>
        </p:nvSpPr>
        <p:spPr>
          <a:xfrm>
            <a:off x="639413" y="6356350"/>
            <a:ext cx="6291108" cy="365125"/>
          </a:xfrm>
          <a:prstGeom prst="rect">
            <a:avLst/>
          </a:prstGeom>
        </p:spPr>
        <p:txBody>
          <a:bodyPr vert="horz" lIns="91440" tIns="45720" rIns="91440" bIns="45720" rtlCol="0" anchor="ctr"/>
          <a:lstStyle>
            <a:lvl1pPr algn="l">
              <a:defRPr sz="1200">
                <a:solidFill>
                  <a:schemeClr val="tx1">
                    <a:lumMod val="90000"/>
                    <a:lumOff val="10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07276974-1464-4D58-B215-63300577672D}"/>
              </a:ext>
            </a:extLst>
          </p:cNvPr>
          <p:cNvSpPr>
            <a:spLocks noGrp="1"/>
          </p:cNvSpPr>
          <p:nvPr>
            <p:ph type="sldNum" sz="quarter" idx="4"/>
          </p:nvPr>
        </p:nvSpPr>
        <p:spPr>
          <a:xfrm>
            <a:off x="10707939" y="6356350"/>
            <a:ext cx="844649" cy="365125"/>
          </a:xfrm>
          <a:prstGeom prst="rect">
            <a:avLst/>
          </a:prstGeom>
        </p:spPr>
        <p:txBody>
          <a:bodyPr vert="horz" lIns="91440" tIns="45720" rIns="91440" bIns="45720" rtlCol="0" anchor="ctr"/>
          <a:lstStyle>
            <a:lvl1pPr algn="r">
              <a:defRPr sz="1200">
                <a:solidFill>
                  <a:schemeClr val="tx1">
                    <a:lumMod val="90000"/>
                    <a:lumOff val="10000"/>
                  </a:schemeClr>
                </a:solidFill>
              </a:defRPr>
            </a:lvl1p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3461380414"/>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3" r:id="rId12"/>
    <p:sldLayoutId id="2147483722" r:id="rId13"/>
  </p:sldLayoutIdLst>
  <p:hf hdr="0"/>
  <p:txStyles>
    <p:titleStyle>
      <a:lvl1pPr marL="0" algn="l" defTabSz="914400" rtl="0" eaLnBrk="1" latinLnBrk="0" hangingPunct="1">
        <a:lnSpc>
          <a:spcPct val="90000"/>
        </a:lnSpc>
        <a:spcBef>
          <a:spcPct val="0"/>
        </a:spcBef>
        <a:buNone/>
        <a:defRPr lang="en-US" sz="2400" b="1" kern="1200" spc="150" baseline="0" dirty="0" smtClean="0">
          <a:solidFill>
            <a:schemeClr val="tx1"/>
          </a:solidFill>
          <a:latin typeface="+mj-lt"/>
          <a:ea typeface="+mj-ea"/>
          <a:cs typeface="+mj-cs"/>
        </a:defRPr>
      </a:lvl1pPr>
    </p:titleStyle>
    <p:bodyStyle>
      <a:lvl1pPr marL="0" indent="0" algn="l" defTabSz="914400" rtl="0" eaLnBrk="1" latinLnBrk="0" hangingPunct="1">
        <a:lnSpc>
          <a:spcPct val="150000"/>
        </a:lnSpc>
        <a:spcBef>
          <a:spcPts val="1500"/>
        </a:spcBef>
        <a:buClr>
          <a:schemeClr val="accent2"/>
        </a:buClr>
        <a:buFontTx/>
        <a:buNone/>
        <a:defRPr sz="1500" b="1" kern="1200" spc="150" baseline="0">
          <a:solidFill>
            <a:schemeClr val="tx1"/>
          </a:solidFill>
          <a:latin typeface="+mn-lt"/>
          <a:ea typeface="+mn-ea"/>
          <a:cs typeface="+mn-cs"/>
        </a:defRPr>
      </a:lvl1pPr>
      <a:lvl2pPr marL="0" indent="0" algn="l" defTabSz="914400" rtl="0" eaLnBrk="1" latinLnBrk="0" hangingPunct="1">
        <a:lnSpc>
          <a:spcPct val="150000"/>
        </a:lnSpc>
        <a:spcBef>
          <a:spcPts val="500"/>
        </a:spcBef>
        <a:buClr>
          <a:schemeClr val="accent2"/>
        </a:buClr>
        <a:buFontTx/>
        <a:buNone/>
        <a:defRPr sz="1500" kern="1200" spc="150" baseline="0">
          <a:solidFill>
            <a:schemeClr val="tx1"/>
          </a:solidFill>
          <a:latin typeface="+mn-lt"/>
          <a:ea typeface="+mn-ea"/>
          <a:cs typeface="+mn-cs"/>
        </a:defRPr>
      </a:lvl2pPr>
      <a:lvl3pPr marL="0" indent="0" algn="l" defTabSz="914400" rtl="0" eaLnBrk="1" latinLnBrk="0" hangingPunct="1">
        <a:lnSpc>
          <a:spcPct val="150000"/>
        </a:lnSpc>
        <a:spcBef>
          <a:spcPts val="500"/>
        </a:spcBef>
        <a:buClr>
          <a:schemeClr val="accent2"/>
        </a:buClr>
        <a:buFontTx/>
        <a:buNone/>
        <a:defRPr sz="1400" kern="1200" spc="150" baseline="0">
          <a:solidFill>
            <a:schemeClr val="tx1"/>
          </a:solidFill>
          <a:latin typeface="+mn-lt"/>
          <a:ea typeface="+mn-ea"/>
          <a:cs typeface="+mn-cs"/>
        </a:defRPr>
      </a:lvl3pPr>
      <a:lvl4pPr marL="0" indent="0" algn="l" defTabSz="914400" rtl="0" eaLnBrk="1" latinLnBrk="0" hangingPunct="1">
        <a:lnSpc>
          <a:spcPct val="150000"/>
        </a:lnSpc>
        <a:spcBef>
          <a:spcPts val="500"/>
        </a:spcBef>
        <a:buClr>
          <a:schemeClr val="accent2"/>
        </a:buClr>
        <a:buFontTx/>
        <a:buNone/>
        <a:defRPr sz="1400" kern="1200" spc="150" baseline="0">
          <a:solidFill>
            <a:schemeClr val="tx1"/>
          </a:solidFill>
          <a:latin typeface="+mn-lt"/>
          <a:ea typeface="+mn-ea"/>
          <a:cs typeface="+mn-cs"/>
        </a:defRPr>
      </a:lvl4pPr>
      <a:lvl5pPr marL="0" indent="0" algn="l" defTabSz="914400" rtl="0" eaLnBrk="1" latinLnBrk="0" hangingPunct="1">
        <a:lnSpc>
          <a:spcPct val="150000"/>
        </a:lnSpc>
        <a:spcBef>
          <a:spcPts val="500"/>
        </a:spcBef>
        <a:buClr>
          <a:schemeClr val="accent2"/>
        </a:buClr>
        <a:buFontTx/>
        <a:buNone/>
        <a:defRPr sz="1400" kern="1200" spc="1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5.PN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80.png"/><Relationship Id="rId2" Type="http://schemas.microsoft.com/office/2014/relationships/chartEx" Target="../charts/chartEx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00"/>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8C6EDA8-F589-E541-11D3-7A88041D0DAC}"/>
              </a:ext>
            </a:extLst>
          </p:cNvPr>
          <p:cNvSpPr>
            <a:spLocks noGrp="1"/>
          </p:cNvSpPr>
          <p:nvPr>
            <p:ph type="title"/>
          </p:nvPr>
        </p:nvSpPr>
        <p:spPr>
          <a:xfrm>
            <a:off x="5641564" y="976366"/>
            <a:ext cx="5096630" cy="3426822"/>
          </a:xfrm>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rad="139700">
              <a:schemeClr val="accent3">
                <a:satMod val="175000"/>
                <a:alpha val="40000"/>
              </a:schemeClr>
            </a:glow>
          </a:effectLst>
        </p:spPr>
        <p:txBody>
          <a:bodyPr/>
          <a:lstStyle/>
          <a:p>
            <a:r>
              <a:rPr lang="en-US" dirty="0"/>
              <a:t>BANK LOAN ANALYTICS PROJECT</a:t>
            </a:r>
          </a:p>
        </p:txBody>
      </p:sp>
      <p:pic>
        <p:nvPicPr>
          <p:cNvPr id="11" name="Picture Placeholder 10">
            <a:extLst>
              <a:ext uri="{FF2B5EF4-FFF2-40B4-BE49-F238E27FC236}">
                <a16:creationId xmlns:a16="http://schemas.microsoft.com/office/drawing/2014/main" id="{78598F8E-5B6E-CFBB-85FB-F36302E3803E}"/>
              </a:ext>
            </a:extLst>
          </p:cNvPr>
          <p:cNvPicPr>
            <a:picLocks noGrp="1" noChangeAspect="1"/>
          </p:cNvPicPr>
          <p:nvPr>
            <p:ph type="pic" sz="quarter" idx="13"/>
          </p:nvPr>
        </p:nvPicPr>
        <p:blipFill>
          <a:blip r:embed="rId2"/>
          <a:srcRect l="6972" r="6972"/>
          <a:stretch>
            <a:fillRect/>
          </a:stretch>
        </p:blipFill>
        <p:spPr/>
      </p:pic>
      <p:sp>
        <p:nvSpPr>
          <p:cNvPr id="5" name="Slide Number Placeholder 4">
            <a:extLst>
              <a:ext uri="{FF2B5EF4-FFF2-40B4-BE49-F238E27FC236}">
                <a16:creationId xmlns:a16="http://schemas.microsoft.com/office/drawing/2014/main" id="{06609549-6C64-77C9-ECB7-3359121C1010}"/>
              </a:ext>
            </a:extLst>
          </p:cNvPr>
          <p:cNvSpPr>
            <a:spLocks noGrp="1"/>
          </p:cNvSpPr>
          <p:nvPr>
            <p:ph type="sldNum" sz="quarter" idx="4294967295"/>
          </p:nvPr>
        </p:nvSpPr>
        <p:spPr>
          <a:xfrm>
            <a:off x="11347450" y="6356350"/>
            <a:ext cx="84455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2419184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2DFE6010-0FC2-4302-8ABC-58026AC355A6}"/>
              </a:ext>
            </a:extLst>
          </p:cNvPr>
          <p:cNvSpPr>
            <a:spLocks noGrp="1"/>
          </p:cNvSpPr>
          <p:nvPr>
            <p:ph type="title"/>
          </p:nvPr>
        </p:nvSpPr>
        <p:spPr>
          <a:xfrm>
            <a:off x="4109109" y="476086"/>
            <a:ext cx="7434739" cy="689608"/>
          </a:xfrm>
        </p:spPr>
        <p:txBody>
          <a:bodyPr anchor="ctr">
            <a:normAutofit/>
          </a:bodyPr>
          <a:lstStyle/>
          <a:p>
            <a:r>
              <a:rPr lang="en-US" sz="1700" b="0" dirty="0">
                <a:highlight>
                  <a:srgbClr val="FFFFFF"/>
                </a:highlight>
              </a:rPr>
              <a:t>Grade and Sub Grade Wise Revolving Balance</a:t>
            </a:r>
            <a:endParaRPr lang="en-US" sz="1700" dirty="0"/>
          </a:p>
        </p:txBody>
      </p:sp>
      <p:sp>
        <p:nvSpPr>
          <p:cNvPr id="21" name="Rectangle 20">
            <a:extLst>
              <a:ext uri="{FF2B5EF4-FFF2-40B4-BE49-F238E27FC236}">
                <a16:creationId xmlns:a16="http://schemas.microsoft.com/office/drawing/2014/main" id="{0BB076A4-1EA5-38C8-7839-55C3BF20E1BF}"/>
              </a:ext>
            </a:extLst>
          </p:cNvPr>
          <p:cNvSpPr/>
          <p:nvPr/>
        </p:nvSpPr>
        <p:spPr>
          <a:xfrm>
            <a:off x="7709096" y="1644903"/>
            <a:ext cx="4013286" cy="489657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l"/>
            <a:r>
              <a:rPr lang="en-US" sz="1600" b="1" i="0" dirty="0">
                <a:solidFill>
                  <a:srgbClr val="0D0D0D"/>
                </a:solidFill>
                <a:effectLst/>
                <a:latin typeface="Calibri Light" panose="020F0302020204030204" pitchFamily="34" charset="0"/>
                <a:cs typeface="Calibri Light" panose="020F0302020204030204" pitchFamily="34" charset="0"/>
              </a:rPr>
              <a:t>Lower Risk Grades:</a:t>
            </a:r>
            <a:r>
              <a:rPr lang="en-US" sz="1600" b="0" i="0" dirty="0">
                <a:solidFill>
                  <a:srgbClr val="0D0D0D"/>
                </a:solidFill>
                <a:effectLst/>
                <a:latin typeface="Calibri Light" panose="020F0302020204030204" pitchFamily="34" charset="0"/>
                <a:cs typeface="Calibri Light" panose="020F0302020204030204" pitchFamily="34" charset="0"/>
              </a:rPr>
              <a:t> 'A' and 'B' appear to have higher revolving balances, suggesting that these grades include borrowers who are considered lower risk. They have a substantial portion of the revolving credit, indicating the institution's trust in their ability to repay.</a:t>
            </a:r>
          </a:p>
          <a:p>
            <a:pPr algn="l"/>
            <a:r>
              <a:rPr lang="en-US" sz="1600" b="1" i="0" dirty="0">
                <a:solidFill>
                  <a:srgbClr val="0D0D0D"/>
                </a:solidFill>
                <a:effectLst/>
                <a:latin typeface="Calibri Light" panose="020F0302020204030204" pitchFamily="34" charset="0"/>
                <a:cs typeface="Calibri Light" panose="020F0302020204030204" pitchFamily="34" charset="0"/>
              </a:rPr>
              <a:t>Higher Risk Grades:</a:t>
            </a:r>
            <a:r>
              <a:rPr lang="en-US" sz="1600" b="0" i="0" dirty="0">
                <a:solidFill>
                  <a:srgbClr val="0D0D0D"/>
                </a:solidFill>
                <a:effectLst/>
                <a:latin typeface="Calibri Light" panose="020F0302020204030204" pitchFamily="34" charset="0"/>
                <a:cs typeface="Calibri Light" panose="020F0302020204030204" pitchFamily="34" charset="0"/>
              </a:rPr>
              <a:t> 'F' and 'G' show smaller revolving balances, indicating these are higher-risk grades. The smaller balances could be a result of either fewer borrowers in these grades, lower credit limits due to higher perceived risk, or a combination of both.</a:t>
            </a:r>
          </a:p>
          <a:p>
            <a:pPr algn="l"/>
            <a:endParaRPr lang="en-US" sz="1600" dirty="0">
              <a:solidFill>
                <a:srgbClr val="0D0D0D"/>
              </a:solidFill>
              <a:latin typeface="Calibri Light" panose="020F0302020204030204" pitchFamily="34" charset="0"/>
              <a:cs typeface="Calibri Light" panose="020F0302020204030204" pitchFamily="34" charset="0"/>
            </a:endParaRPr>
          </a:p>
          <a:p>
            <a:pPr algn="l"/>
            <a:endParaRPr lang="en-US" sz="1600" b="0" i="0" dirty="0">
              <a:solidFill>
                <a:srgbClr val="0D0D0D"/>
              </a:solidFill>
              <a:effectLst/>
              <a:latin typeface="Calibri Light" panose="020F0302020204030204" pitchFamily="34" charset="0"/>
              <a:cs typeface="Calibri Light" panose="020F0302020204030204" pitchFamily="34" charset="0"/>
            </a:endParaRPr>
          </a:p>
          <a:p>
            <a:pPr algn="l"/>
            <a:r>
              <a:rPr lang="en-US" sz="1600" dirty="0">
                <a:solidFill>
                  <a:srgbClr val="0D0D0D"/>
                </a:solidFill>
                <a:latin typeface="Calibri Light" panose="020F0302020204030204" pitchFamily="34" charset="0"/>
                <a:cs typeface="Calibri Light" panose="020F0302020204030204" pitchFamily="34" charset="0"/>
              </a:rPr>
              <a:t>Grade B has highest revolving balance with $159M while Grade G has lowest revolving balance with $6M.</a:t>
            </a:r>
          </a:p>
          <a:p>
            <a:pPr algn="l"/>
            <a:endParaRPr lang="en-US" sz="1600" b="0" i="0" dirty="0">
              <a:solidFill>
                <a:srgbClr val="0D0D0D"/>
              </a:solidFill>
              <a:effectLst/>
              <a:latin typeface="Calibri Light" panose="020F0302020204030204" pitchFamily="34" charset="0"/>
              <a:cs typeface="Calibri Light" panose="020F0302020204030204" pitchFamily="34" charset="0"/>
            </a:endParaRPr>
          </a:p>
          <a:p>
            <a:pPr algn="l"/>
            <a:r>
              <a:rPr lang="en-US" sz="1600" dirty="0">
                <a:solidFill>
                  <a:srgbClr val="0D0D0D"/>
                </a:solidFill>
                <a:latin typeface="Calibri Light" panose="020F0302020204030204" pitchFamily="34" charset="0"/>
                <a:cs typeface="Calibri Light" panose="020F0302020204030204" pitchFamily="34" charset="0"/>
              </a:rPr>
              <a:t>In Sub Grade B3 is highest with $39M while G5  is lowest with $1M.</a:t>
            </a:r>
            <a:endParaRPr lang="en-US" sz="1600" b="0" i="0" dirty="0">
              <a:solidFill>
                <a:srgbClr val="0D0D0D"/>
              </a:solidFill>
              <a:effectLst/>
              <a:latin typeface="Calibri Light" panose="020F0302020204030204" pitchFamily="34" charset="0"/>
              <a:cs typeface="Calibri Light" panose="020F0302020204030204" pitchFamily="34" charset="0"/>
            </a:endParaRPr>
          </a:p>
        </p:txBody>
      </p:sp>
      <p:pic>
        <p:nvPicPr>
          <p:cNvPr id="23" name="Picture 22" descr="A group of people sitting at desks&#10;&#10;Description automatically generated">
            <a:extLst>
              <a:ext uri="{FF2B5EF4-FFF2-40B4-BE49-F238E27FC236}">
                <a16:creationId xmlns:a16="http://schemas.microsoft.com/office/drawing/2014/main" id="{5A96343D-25D7-0443-2156-9D93B2973405}"/>
              </a:ext>
            </a:extLst>
          </p:cNvPr>
          <p:cNvPicPr>
            <a:picLocks noChangeAspect="1"/>
          </p:cNvPicPr>
          <p:nvPr/>
        </p:nvPicPr>
        <p:blipFill>
          <a:blip r:embed="rId3"/>
          <a:stretch>
            <a:fillRect/>
          </a:stretch>
        </p:blipFill>
        <p:spPr>
          <a:xfrm>
            <a:off x="-9693" y="-167005"/>
            <a:ext cx="3937882" cy="1735665"/>
          </a:xfrm>
          <a:prstGeom prst="rect">
            <a:avLst/>
          </a:prstGeom>
        </p:spPr>
      </p:pic>
      <p:pic>
        <p:nvPicPr>
          <p:cNvPr id="5" name="Content Placeholder 4">
            <a:extLst>
              <a:ext uri="{FF2B5EF4-FFF2-40B4-BE49-F238E27FC236}">
                <a16:creationId xmlns:a16="http://schemas.microsoft.com/office/drawing/2014/main" id="{171D72E8-76A7-5FBE-41BC-938DCB4D9D5D}"/>
              </a:ext>
            </a:extLst>
          </p:cNvPr>
          <p:cNvPicPr>
            <a:picLocks noGrp="1" noChangeAspect="1"/>
          </p:cNvPicPr>
          <p:nvPr>
            <p:ph sz="quarter" idx="13"/>
          </p:nvPr>
        </p:nvPicPr>
        <p:blipFill>
          <a:blip r:embed="rId4"/>
          <a:stretch>
            <a:fillRect/>
          </a:stretch>
        </p:blipFill>
        <p:spPr>
          <a:xfrm>
            <a:off x="42386" y="1644902"/>
            <a:ext cx="7554168" cy="2617609"/>
          </a:xfrm>
        </p:spPr>
      </p:pic>
      <p:pic>
        <p:nvPicPr>
          <p:cNvPr id="9" name="Picture 8">
            <a:extLst>
              <a:ext uri="{FF2B5EF4-FFF2-40B4-BE49-F238E27FC236}">
                <a16:creationId xmlns:a16="http://schemas.microsoft.com/office/drawing/2014/main" id="{BE414AE5-CA40-BDF8-60B8-024A08306820}"/>
              </a:ext>
            </a:extLst>
          </p:cNvPr>
          <p:cNvPicPr>
            <a:picLocks noChangeAspect="1"/>
          </p:cNvPicPr>
          <p:nvPr/>
        </p:nvPicPr>
        <p:blipFill>
          <a:blip r:embed="rId5"/>
          <a:stretch>
            <a:fillRect/>
          </a:stretch>
        </p:blipFill>
        <p:spPr>
          <a:xfrm>
            <a:off x="-9694" y="4262511"/>
            <a:ext cx="7718790" cy="2796467"/>
          </a:xfrm>
          <a:prstGeom prst="rect">
            <a:avLst/>
          </a:prstGeom>
        </p:spPr>
      </p:pic>
    </p:spTree>
    <p:extLst>
      <p:ext uri="{BB962C8B-B14F-4D97-AF65-F5344CB8AC3E}">
        <p14:creationId xmlns:p14="http://schemas.microsoft.com/office/powerpoint/2010/main" val="3919171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B3AB8-61A3-E4C9-7A9B-466372CA9FA1}"/>
              </a:ext>
            </a:extLst>
          </p:cNvPr>
          <p:cNvSpPr>
            <a:spLocks noGrp="1"/>
          </p:cNvSpPr>
          <p:nvPr>
            <p:ph type="title"/>
          </p:nvPr>
        </p:nvSpPr>
        <p:spPr/>
        <p:txBody>
          <a:bodyPr/>
          <a:lstStyle/>
          <a:p>
            <a:r>
              <a:rPr lang="en-US" dirty="0"/>
              <a:t>Verified vs Non Verified Status Payment</a:t>
            </a:r>
          </a:p>
        </p:txBody>
      </p:sp>
      <p:pic>
        <p:nvPicPr>
          <p:cNvPr id="8" name="Content Placeholder 7">
            <a:extLst>
              <a:ext uri="{FF2B5EF4-FFF2-40B4-BE49-F238E27FC236}">
                <a16:creationId xmlns:a16="http://schemas.microsoft.com/office/drawing/2014/main" id="{9C0F5488-38C9-E559-F310-A061AA2CF0BD}"/>
              </a:ext>
            </a:extLst>
          </p:cNvPr>
          <p:cNvPicPr>
            <a:picLocks noGrp="1" noChangeAspect="1"/>
          </p:cNvPicPr>
          <p:nvPr>
            <p:ph sz="quarter" idx="13"/>
          </p:nvPr>
        </p:nvPicPr>
        <p:blipFill>
          <a:blip r:embed="rId2"/>
          <a:stretch>
            <a:fillRect/>
          </a:stretch>
        </p:blipFill>
        <p:spPr>
          <a:xfrm>
            <a:off x="1955410" y="1885649"/>
            <a:ext cx="7450990" cy="4315427"/>
          </a:xfrm>
        </p:spPr>
      </p:pic>
    </p:spTree>
    <p:extLst>
      <p:ext uri="{BB962C8B-B14F-4D97-AF65-F5344CB8AC3E}">
        <p14:creationId xmlns:p14="http://schemas.microsoft.com/office/powerpoint/2010/main" val="19490894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E4ABB7-5239-DA8E-E073-1986404129BA}"/>
              </a:ext>
            </a:extLst>
          </p:cNvPr>
          <p:cNvSpPr txBox="1"/>
          <p:nvPr/>
        </p:nvSpPr>
        <p:spPr>
          <a:xfrm>
            <a:off x="567612" y="1884784"/>
            <a:ext cx="10907486" cy="3693319"/>
          </a:xfrm>
          <a:prstGeom prst="rect">
            <a:avLst/>
          </a:prstGeom>
          <a:noFill/>
        </p:spPr>
        <p:txBody>
          <a:bodyPr wrap="square">
            <a:spAutoFit/>
          </a:bodyPr>
          <a:lstStyle/>
          <a:p>
            <a:br>
              <a:rPr lang="en-US" sz="1800" b="1" dirty="0"/>
            </a:br>
            <a:br>
              <a:rPr lang="en-US" sz="1800" dirty="0">
                <a:solidFill>
                  <a:srgbClr val="0070C0"/>
                </a:solidFill>
              </a:rPr>
            </a:br>
            <a:r>
              <a:rPr lang="en-US" sz="1800" dirty="0">
                <a:solidFill>
                  <a:srgbClr val="0070C0"/>
                </a:solidFill>
              </a:rPr>
              <a:t>1. Payment status refers to the state or condition of a financial transaction.</a:t>
            </a:r>
            <a:br>
              <a:rPr lang="en-US" sz="1800" dirty="0">
                <a:solidFill>
                  <a:srgbClr val="0070C0"/>
                </a:solidFill>
              </a:rPr>
            </a:br>
            <a:br>
              <a:rPr lang="en-US" sz="1800" dirty="0">
                <a:solidFill>
                  <a:srgbClr val="0070C0"/>
                </a:solidFill>
              </a:rPr>
            </a:br>
            <a:r>
              <a:rPr lang="en-US" sz="1800" dirty="0">
                <a:solidFill>
                  <a:srgbClr val="0070C0"/>
                </a:solidFill>
              </a:rPr>
              <a:t>2. “verified” payment status indicates that the payment has been successfully processed and confirmed by the relevant parties.</a:t>
            </a:r>
            <a:br>
              <a:rPr lang="en-US" sz="1800" dirty="0">
                <a:solidFill>
                  <a:srgbClr val="0070C0"/>
                </a:solidFill>
              </a:rPr>
            </a:br>
            <a:br>
              <a:rPr lang="en-US" sz="1800" dirty="0">
                <a:solidFill>
                  <a:srgbClr val="0070C0"/>
                </a:solidFill>
              </a:rPr>
            </a:br>
            <a:r>
              <a:rPr lang="en-US" sz="1800" dirty="0">
                <a:solidFill>
                  <a:srgbClr val="0070C0"/>
                </a:solidFill>
              </a:rPr>
              <a:t>3. It implies that the funds have been transferred or received without any issues.</a:t>
            </a:r>
            <a:br>
              <a:rPr lang="en-US" sz="1800" dirty="0">
                <a:solidFill>
                  <a:srgbClr val="0070C0"/>
                </a:solidFill>
              </a:rPr>
            </a:br>
            <a:br>
              <a:rPr lang="en-US" sz="1800" dirty="0">
                <a:solidFill>
                  <a:srgbClr val="0070C0"/>
                </a:solidFill>
              </a:rPr>
            </a:br>
            <a:r>
              <a:rPr lang="en-US" sz="1800" dirty="0">
                <a:solidFill>
                  <a:srgbClr val="0070C0"/>
                </a:solidFill>
              </a:rPr>
              <a:t>4. “Not Verified” payment status suggests that the transaction pending or incomplete.</a:t>
            </a:r>
            <a:br>
              <a:rPr lang="en-US" sz="1800" dirty="0">
                <a:solidFill>
                  <a:srgbClr val="0070C0"/>
                </a:solidFill>
              </a:rPr>
            </a:br>
            <a:br>
              <a:rPr lang="en-US" sz="1800" dirty="0">
                <a:solidFill>
                  <a:srgbClr val="0070C0"/>
                </a:solidFill>
              </a:rPr>
            </a:br>
            <a:r>
              <a:rPr lang="en-US" sz="1800" dirty="0">
                <a:solidFill>
                  <a:srgbClr val="0070C0"/>
                </a:solidFill>
              </a:rPr>
              <a:t>5. Reasons for “not Verified” status can include insufficient funds, technical issues, or pending verification processes.</a:t>
            </a:r>
            <a:endParaRPr lang="en-IN" dirty="0">
              <a:solidFill>
                <a:srgbClr val="0070C0"/>
              </a:solidFill>
            </a:endParaRPr>
          </a:p>
        </p:txBody>
      </p:sp>
      <p:sp>
        <p:nvSpPr>
          <p:cNvPr id="4" name="Rectangle: Rounded Corners 3">
            <a:extLst>
              <a:ext uri="{FF2B5EF4-FFF2-40B4-BE49-F238E27FC236}">
                <a16:creationId xmlns:a16="http://schemas.microsoft.com/office/drawing/2014/main" id="{BE8B5B76-1DF5-E722-4EC7-3364E6FE670E}"/>
              </a:ext>
            </a:extLst>
          </p:cNvPr>
          <p:cNvSpPr/>
          <p:nvPr/>
        </p:nvSpPr>
        <p:spPr>
          <a:xfrm>
            <a:off x="2481943" y="466531"/>
            <a:ext cx="7408506" cy="9237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0" b="1" dirty="0">
                <a:solidFill>
                  <a:schemeClr val="accent5">
                    <a:lumMod val="50000"/>
                  </a:schemeClr>
                </a:solidFill>
              </a:rPr>
              <a:t>Verified And Not Verified Status</a:t>
            </a:r>
            <a:endParaRPr lang="en-IN" dirty="0">
              <a:solidFill>
                <a:schemeClr val="accent5">
                  <a:lumMod val="50000"/>
                </a:schemeClr>
              </a:solidFill>
            </a:endParaRPr>
          </a:p>
        </p:txBody>
      </p:sp>
    </p:spTree>
    <p:extLst>
      <p:ext uri="{BB962C8B-B14F-4D97-AF65-F5344CB8AC3E}">
        <p14:creationId xmlns:p14="http://schemas.microsoft.com/office/powerpoint/2010/main" val="31727352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F2EBD9A-EE16-391F-E79A-5677DC6F8215}"/>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32323">
                    <a:lumMod val="90000"/>
                    <a:lumOff val="10000"/>
                  </a:srgbClr>
                </a:solidFill>
                <a:effectLst/>
                <a:uLnTx/>
                <a:uFillTx/>
                <a:latin typeface="Meiryo UI"/>
                <a:ea typeface="+mn-ea"/>
                <a:cs typeface="+mn-cs"/>
              </a:rPr>
              <a:t>Presentation title</a:t>
            </a:r>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4" name="Date Placeholder 3">
            <a:extLst>
              <a:ext uri="{FF2B5EF4-FFF2-40B4-BE49-F238E27FC236}">
                <a16:creationId xmlns:a16="http://schemas.microsoft.com/office/drawing/2014/main" id="{1594DBA6-C6EB-4821-7E83-39FDBC4FB0CD}"/>
              </a:ext>
            </a:extLst>
          </p:cNvPr>
          <p:cNvSpPr>
            <a:spLocks noGrp="1"/>
          </p:cNvSpPr>
          <p:nvPr>
            <p:ph type="dt" sz="half" idx="10"/>
          </p:nvPr>
        </p:nvSpPr>
        <p:spPr/>
        <p:txBody>
          <a:bodyPr/>
          <a:lstStyle/>
          <a:p>
            <a:pPr>
              <a:defRPr/>
            </a:pPr>
            <a:r>
              <a:rPr lang="en-US">
                <a:solidFill>
                  <a:srgbClr val="232323">
                    <a:lumMod val="90000"/>
                    <a:lumOff val="10000"/>
                  </a:srgbClr>
                </a:solidFill>
              </a:rPr>
              <a:t>20XX</a:t>
            </a:r>
            <a:endParaRPr lang="en-US" dirty="0">
              <a:solidFill>
                <a:srgbClr val="232323">
                  <a:lumMod val="90000"/>
                  <a:lumOff val="10000"/>
                </a:srgbClr>
              </a:solidFill>
            </a:endParaRPr>
          </a:p>
        </p:txBody>
      </p:sp>
      <p:sp>
        <p:nvSpPr>
          <p:cNvPr id="5" name="Slide Number Placeholder 4">
            <a:extLst>
              <a:ext uri="{FF2B5EF4-FFF2-40B4-BE49-F238E27FC236}">
                <a16:creationId xmlns:a16="http://schemas.microsoft.com/office/drawing/2014/main" id="{D1B6E9A3-F49F-9E52-A01E-272BE8C062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6" name="Content Placeholder 5">
            <a:extLst>
              <a:ext uri="{FF2B5EF4-FFF2-40B4-BE49-F238E27FC236}">
                <a16:creationId xmlns:a16="http://schemas.microsoft.com/office/drawing/2014/main" id="{ACFFC5E8-9E0B-BC96-88E2-1B70B4E488D5}"/>
              </a:ext>
            </a:extLst>
          </p:cNvPr>
          <p:cNvSpPr>
            <a:spLocks noGrp="1"/>
          </p:cNvSpPr>
          <p:nvPr>
            <p:ph sz="quarter" idx="13"/>
          </p:nvPr>
        </p:nvSpPr>
        <p:spPr/>
        <p:txBody>
          <a:bodyPr/>
          <a:lstStyle/>
          <a:p>
            <a:pPr marL="285750" indent="-285750">
              <a:buFont typeface="Arial" panose="020B0604020202020204" pitchFamily="34" charset="0"/>
              <a:buChar char="•"/>
            </a:pPr>
            <a:r>
              <a:rPr lang="en-US" dirty="0"/>
              <a:t>We can see that Payments made by Verified Sources $ 201M is more than payment made by Non Verified Sources $140M.</a:t>
            </a:r>
          </a:p>
          <a:p>
            <a:pPr marL="285750" indent="-285750">
              <a:buFont typeface="Arial" panose="020B0604020202020204" pitchFamily="34" charset="0"/>
              <a:buChar char="•"/>
            </a:pPr>
            <a:r>
              <a:rPr lang="en-US" dirty="0"/>
              <a:t>58% people have preferred to make payments through verified Sources whereas 42% people have preferred to make payments through Non verified Sources.</a:t>
            </a:r>
          </a:p>
          <a:p>
            <a:pPr marL="285750" indent="-285750">
              <a:buFont typeface="Arial" panose="020B0604020202020204" pitchFamily="34" charset="0"/>
              <a:buChar char="•"/>
            </a:pPr>
            <a:r>
              <a:rPr lang="en-US" dirty="0"/>
              <a:t>We can imply that more people have chosen to pay through Verified Sources of Payment thus reducing chances of risk and ensuring safety.</a:t>
            </a:r>
          </a:p>
          <a:p>
            <a:pPr marL="285750" indent="-285750">
              <a:buFont typeface="Arial" panose="020B0604020202020204" pitchFamily="34" charset="0"/>
              <a:buChar char="•"/>
            </a:pPr>
            <a:endParaRPr lang="en-US" dirty="0"/>
          </a:p>
        </p:txBody>
      </p:sp>
      <p:sp>
        <p:nvSpPr>
          <p:cNvPr id="7" name="Rectangle: Rounded Corners 6">
            <a:extLst>
              <a:ext uri="{FF2B5EF4-FFF2-40B4-BE49-F238E27FC236}">
                <a16:creationId xmlns:a16="http://schemas.microsoft.com/office/drawing/2014/main" id="{0D08ABDB-B498-7702-4A52-FFE5E8D445A7}"/>
              </a:ext>
            </a:extLst>
          </p:cNvPr>
          <p:cNvSpPr/>
          <p:nvPr/>
        </p:nvSpPr>
        <p:spPr>
          <a:xfrm>
            <a:off x="2481943" y="466531"/>
            <a:ext cx="7408506" cy="9237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0" b="1" dirty="0">
                <a:solidFill>
                  <a:schemeClr val="accent5">
                    <a:lumMod val="50000"/>
                  </a:schemeClr>
                </a:solidFill>
              </a:rPr>
              <a:t>Verified And Not Verified Status</a:t>
            </a:r>
            <a:endParaRPr lang="en-IN" dirty="0">
              <a:solidFill>
                <a:schemeClr val="accent5">
                  <a:lumMod val="50000"/>
                </a:schemeClr>
              </a:solidFill>
            </a:endParaRPr>
          </a:p>
        </p:txBody>
      </p:sp>
    </p:spTree>
    <p:extLst>
      <p:ext uri="{BB962C8B-B14F-4D97-AF65-F5344CB8AC3E}">
        <p14:creationId xmlns:p14="http://schemas.microsoft.com/office/powerpoint/2010/main" val="36752753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D8A26-D7DA-4436-8280-23CA8FE887C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State wise loan status</a:t>
            </a:r>
            <a:endParaRPr lang="en-IN" dirty="0"/>
          </a:p>
        </p:txBody>
      </p:sp>
      <p:graphicFrame>
        <p:nvGraphicFramePr>
          <p:cNvPr id="8" name="Content Placeholder 7">
            <a:extLst>
              <a:ext uri="{FF2B5EF4-FFF2-40B4-BE49-F238E27FC236}">
                <a16:creationId xmlns:a16="http://schemas.microsoft.com/office/drawing/2014/main" id="{E59D775B-F064-4B88-AEDB-A72F82281059}"/>
              </a:ext>
            </a:extLst>
          </p:cNvPr>
          <p:cNvGraphicFramePr>
            <a:graphicFrameLocks noGrp="1"/>
          </p:cNvGraphicFramePr>
          <p:nvPr>
            <p:ph sz="quarter" idx="13"/>
            <p:extLst>
              <p:ext uri="{D42A27DB-BD31-4B8C-83A1-F6EECF244321}">
                <p14:modId xmlns:p14="http://schemas.microsoft.com/office/powerpoint/2010/main" val="1328921235"/>
              </p:ext>
            </p:extLst>
          </p:nvPr>
        </p:nvGraphicFramePr>
        <p:xfrm>
          <a:off x="-98474" y="1526053"/>
          <a:ext cx="7619314" cy="5087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D723DC89-6BFB-8366-A2D6-ACDDF31E8AD3}"/>
              </a:ext>
            </a:extLst>
          </p:cNvPr>
          <p:cNvPicPr>
            <a:picLocks noChangeAspect="1"/>
          </p:cNvPicPr>
          <p:nvPr/>
        </p:nvPicPr>
        <p:blipFill>
          <a:blip r:embed="rId7"/>
          <a:stretch>
            <a:fillRect/>
          </a:stretch>
        </p:blipFill>
        <p:spPr>
          <a:xfrm>
            <a:off x="7520840" y="1294227"/>
            <a:ext cx="4671161" cy="5190979"/>
          </a:xfrm>
          <a:prstGeom prst="rect">
            <a:avLst/>
          </a:prstGeom>
        </p:spPr>
      </p:pic>
    </p:spTree>
    <p:extLst>
      <p:ext uri="{BB962C8B-B14F-4D97-AF65-F5344CB8AC3E}">
        <p14:creationId xmlns:p14="http://schemas.microsoft.com/office/powerpoint/2010/main" val="23143606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CFFC5E8-9E0B-BC96-88E2-1B70B4E488D5}"/>
              </a:ext>
            </a:extLst>
          </p:cNvPr>
          <p:cNvSpPr>
            <a:spLocks noGrp="1"/>
          </p:cNvSpPr>
          <p:nvPr>
            <p:ph sz="quarter" idx="13"/>
          </p:nvPr>
        </p:nvSpPr>
        <p:spPr/>
        <p:txBody>
          <a:bodyPr/>
          <a:lstStyle/>
          <a:p>
            <a:pPr marL="285750" indent="-285750">
              <a:buFont typeface="Arial" panose="020B0604020202020204" pitchFamily="34" charset="0"/>
              <a:buChar char="•"/>
            </a:pPr>
            <a:r>
              <a:rPr lang="en-US" dirty="0"/>
              <a:t>We can see that 80% of the Loans are Fully Paid,15 % are charged off and 4 % Loans are Current.</a:t>
            </a:r>
          </a:p>
          <a:p>
            <a:pPr marL="285750" indent="-285750">
              <a:buFont typeface="Arial" panose="020B0604020202020204" pitchFamily="34" charset="0"/>
              <a:buChar char="•"/>
            </a:pPr>
            <a:r>
              <a:rPr lang="en-US" dirty="0"/>
              <a:t>We can imply that almost majority of the people have paid their loan and completed their payment process. They don’t have any balance amount remaining. </a:t>
            </a:r>
          </a:p>
          <a:p>
            <a:pPr marL="285750" indent="-285750">
              <a:buFont typeface="Arial" panose="020B0604020202020204" pitchFamily="34" charset="0"/>
              <a:buChar char="•"/>
            </a:pPr>
            <a:r>
              <a:rPr lang="en-US" dirty="0"/>
              <a:t>Only 4% Loan is remaining with amount of $19M.So a few percent of amount is balance and yet to be paid fully.</a:t>
            </a:r>
          </a:p>
          <a:p>
            <a:pPr marL="285750" indent="-285750">
              <a:buFont typeface="Arial" panose="020B0604020202020204" pitchFamily="34" charset="0"/>
              <a:buChar char="•"/>
            </a:pPr>
            <a:r>
              <a:rPr lang="en-US" dirty="0"/>
              <a:t>This shows most of the loans in dataset are good loans and very few bad loans.</a:t>
            </a:r>
          </a:p>
        </p:txBody>
      </p:sp>
      <p:sp>
        <p:nvSpPr>
          <p:cNvPr id="7" name="Rectangle: Rounded Corners 6">
            <a:extLst>
              <a:ext uri="{FF2B5EF4-FFF2-40B4-BE49-F238E27FC236}">
                <a16:creationId xmlns:a16="http://schemas.microsoft.com/office/drawing/2014/main" id="{0D08ABDB-B498-7702-4A52-FFE5E8D445A7}"/>
              </a:ext>
            </a:extLst>
          </p:cNvPr>
          <p:cNvSpPr/>
          <p:nvPr/>
        </p:nvSpPr>
        <p:spPr>
          <a:xfrm>
            <a:off x="2481943" y="466531"/>
            <a:ext cx="7408506" cy="9237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solidFill>
                  <a:schemeClr val="accent5">
                    <a:lumMod val="50000"/>
                  </a:schemeClr>
                </a:solidFill>
              </a:rPr>
              <a:t>State Wise Loan Status</a:t>
            </a:r>
            <a:endParaRPr lang="en-IN" dirty="0">
              <a:solidFill>
                <a:schemeClr val="accent5">
                  <a:lumMod val="50000"/>
                </a:schemeClr>
              </a:solidFill>
            </a:endParaRPr>
          </a:p>
        </p:txBody>
      </p:sp>
    </p:spTree>
    <p:extLst>
      <p:ext uri="{BB962C8B-B14F-4D97-AF65-F5344CB8AC3E}">
        <p14:creationId xmlns:p14="http://schemas.microsoft.com/office/powerpoint/2010/main" val="8349749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cx1="http://schemas.microsoft.com/office/drawing/2015/9/8/chartex">
        <mc:Choice Requires="cx1">
          <p:graphicFrame>
            <p:nvGraphicFramePr>
              <p:cNvPr id="8" name="Chart 7">
                <a:extLst>
                  <a:ext uri="{FF2B5EF4-FFF2-40B4-BE49-F238E27FC236}">
                    <a16:creationId xmlns:a16="http://schemas.microsoft.com/office/drawing/2014/main" id="{D495EAF4-BDA5-F6C1-E623-DFE6FB795BEA}"/>
                  </a:ext>
                </a:extLst>
              </p:cNvPr>
              <p:cNvGraphicFramePr/>
              <p:nvPr>
                <p:extLst>
                  <p:ext uri="{D42A27DB-BD31-4B8C-83A1-F6EECF244321}">
                    <p14:modId xmlns:p14="http://schemas.microsoft.com/office/powerpoint/2010/main" val="1826250695"/>
                  </p:ext>
                </p:extLst>
              </p:nvPr>
            </p:nvGraphicFramePr>
            <p:xfrm>
              <a:off x="936625" y="1735138"/>
              <a:ext cx="10317163" cy="427513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8" name="Chart 7">
                <a:extLst>
                  <a:ext uri="{FF2B5EF4-FFF2-40B4-BE49-F238E27FC236}">
                    <a16:creationId xmlns:a16="http://schemas.microsoft.com/office/drawing/2014/main" id="{D495EAF4-BDA5-F6C1-E623-DFE6FB795BEA}"/>
                  </a:ext>
                </a:extLst>
              </p:cNvPr>
              <p:cNvPicPr>
                <a:picLocks noGrp="1" noRot="1" noChangeAspect="1" noMove="1" noResize="1" noEditPoints="1" noAdjustHandles="1" noChangeArrowheads="1" noChangeShapeType="1"/>
              </p:cNvPicPr>
              <p:nvPr/>
            </p:nvPicPr>
            <p:blipFill>
              <a:blip r:embed="rId3"/>
              <a:stretch>
                <a:fillRect/>
              </a:stretch>
            </p:blipFill>
            <p:spPr>
              <a:xfrm>
                <a:off x="936625" y="1735138"/>
                <a:ext cx="10317163" cy="4275138"/>
              </a:xfrm>
              <a:prstGeom prst="rect">
                <a:avLst/>
              </a:prstGeom>
            </p:spPr>
          </p:pic>
        </mc:Fallback>
      </mc:AlternateContent>
      <p:sp>
        <p:nvSpPr>
          <p:cNvPr id="7" name="Title 17">
            <a:extLst>
              <a:ext uri="{FF2B5EF4-FFF2-40B4-BE49-F238E27FC236}">
                <a16:creationId xmlns:a16="http://schemas.microsoft.com/office/drawing/2014/main" id="{B89552D8-D3EC-BC14-E333-E3C2CEC29A33}"/>
              </a:ext>
            </a:extLst>
          </p:cNvPr>
          <p:cNvSpPr>
            <a:spLocks noGrp="1"/>
          </p:cNvSpPr>
          <p:nvPr>
            <p:ph type="title"/>
          </p:nvPr>
        </p:nvSpPr>
        <p:spPr>
          <a:xfrm>
            <a:off x="639413" y="476086"/>
            <a:ext cx="10904435" cy="689608"/>
          </a:xfrm>
        </p:spPr>
        <p:txBody>
          <a:bodyPr anchor="ctr">
            <a:normAutofit/>
          </a:bodyPr>
          <a:lstStyle/>
          <a:p>
            <a:r>
              <a:rPr lang="en-IN" dirty="0">
                <a:ln w="9525" cap="flat" cmpd="sng" algn="ctr">
                  <a:solidFill>
                    <a:srgbClr val="FFFFFF"/>
                  </a:solidFill>
                  <a:prstDash val="solid"/>
                  <a:round/>
                </a:ln>
                <a:effectLst>
                  <a:outerShdw blurRad="12700" dist="38100" dir="2700000" algn="tl">
                    <a:schemeClr val="bg1">
                      <a:lumMod val="50000"/>
                    </a:schemeClr>
                  </a:outerShdw>
                </a:effectLst>
              </a:rPr>
              <a:t>HOME OWNERSHIP VS LAST PAYMENT DATE STATS</a:t>
            </a:r>
            <a:endParaRPr lang="en-US" dirty="0"/>
          </a:p>
        </p:txBody>
      </p:sp>
    </p:spTree>
    <p:extLst>
      <p:ext uri="{BB962C8B-B14F-4D97-AF65-F5344CB8AC3E}">
        <p14:creationId xmlns:p14="http://schemas.microsoft.com/office/powerpoint/2010/main" val="10775514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629982A-37EB-173A-3733-9716F489ECB6}"/>
              </a:ext>
            </a:extLst>
          </p:cNvPr>
          <p:cNvSpPr/>
          <p:nvPr/>
        </p:nvSpPr>
        <p:spPr>
          <a:xfrm>
            <a:off x="261257" y="1819469"/>
            <a:ext cx="11728580" cy="474928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14" name="TextBox 13">
            <a:extLst>
              <a:ext uri="{FF2B5EF4-FFF2-40B4-BE49-F238E27FC236}">
                <a16:creationId xmlns:a16="http://schemas.microsoft.com/office/drawing/2014/main" id="{4C4E6961-C9CA-89EC-4F72-5D63E3DF5ED8}"/>
              </a:ext>
            </a:extLst>
          </p:cNvPr>
          <p:cNvSpPr txBox="1"/>
          <p:nvPr/>
        </p:nvSpPr>
        <p:spPr>
          <a:xfrm>
            <a:off x="543474" y="2204864"/>
            <a:ext cx="2442323" cy="369332"/>
          </a:xfrm>
          <a:prstGeom prst="rect">
            <a:avLst/>
          </a:prstGeom>
          <a:noFill/>
        </p:spPr>
        <p:txBody>
          <a:bodyPr wrap="square">
            <a:spAutoFit/>
          </a:bodyPr>
          <a:lstStyle/>
          <a:p>
            <a:r>
              <a:rPr lang="en-IN"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Mortgage Homeowners</a:t>
            </a:r>
            <a:endParaRPr lang="en-IN" dirty="0">
              <a:solidFill>
                <a:srgbClr val="0070C0"/>
              </a:solidFill>
            </a:endParaRPr>
          </a:p>
        </p:txBody>
      </p:sp>
      <p:sp>
        <p:nvSpPr>
          <p:cNvPr id="15" name="TextBox 14">
            <a:extLst>
              <a:ext uri="{FF2B5EF4-FFF2-40B4-BE49-F238E27FC236}">
                <a16:creationId xmlns:a16="http://schemas.microsoft.com/office/drawing/2014/main" id="{7FAF47A4-A61B-23A4-D1EB-C7B71DCDD9FB}"/>
              </a:ext>
            </a:extLst>
          </p:cNvPr>
          <p:cNvSpPr txBox="1"/>
          <p:nvPr/>
        </p:nvSpPr>
        <p:spPr>
          <a:xfrm>
            <a:off x="687490" y="3429000"/>
            <a:ext cx="2442323" cy="369332"/>
          </a:xfrm>
          <a:prstGeom prst="rect">
            <a:avLst/>
          </a:prstGeom>
          <a:noFill/>
        </p:spPr>
        <p:txBody>
          <a:bodyPr wrap="square">
            <a:spAutoFit/>
          </a:bodyPr>
          <a:lstStyle/>
          <a:p>
            <a:r>
              <a:rPr lang="en-IN"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Renters</a:t>
            </a:r>
            <a:endParaRPr lang="en-IN" dirty="0">
              <a:solidFill>
                <a:srgbClr val="0070C0"/>
              </a:solidFill>
            </a:endParaRPr>
          </a:p>
        </p:txBody>
      </p:sp>
      <p:sp>
        <p:nvSpPr>
          <p:cNvPr id="16" name="TextBox 15">
            <a:extLst>
              <a:ext uri="{FF2B5EF4-FFF2-40B4-BE49-F238E27FC236}">
                <a16:creationId xmlns:a16="http://schemas.microsoft.com/office/drawing/2014/main" id="{DDEB4F2B-5227-0AA5-F838-14A4994C7067}"/>
              </a:ext>
            </a:extLst>
          </p:cNvPr>
          <p:cNvSpPr txBox="1"/>
          <p:nvPr/>
        </p:nvSpPr>
        <p:spPr>
          <a:xfrm>
            <a:off x="687490" y="4994593"/>
            <a:ext cx="2442323" cy="369332"/>
          </a:xfrm>
          <a:prstGeom prst="rect">
            <a:avLst/>
          </a:prstGeom>
          <a:noFill/>
        </p:spPr>
        <p:txBody>
          <a:bodyPr wrap="square">
            <a:spAutoFit/>
          </a:bodyPr>
          <a:lstStyle/>
          <a:p>
            <a:r>
              <a:rPr lang="en-IN" sz="180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Homeowners </a:t>
            </a:r>
            <a:endParaRPr lang="en-IN" dirty="0">
              <a:solidFill>
                <a:srgbClr val="0070C0"/>
              </a:solidFill>
            </a:endParaRPr>
          </a:p>
        </p:txBody>
      </p:sp>
      <p:sp>
        <p:nvSpPr>
          <p:cNvPr id="17" name="TextBox 16">
            <a:extLst>
              <a:ext uri="{FF2B5EF4-FFF2-40B4-BE49-F238E27FC236}">
                <a16:creationId xmlns:a16="http://schemas.microsoft.com/office/drawing/2014/main" id="{C9D5F129-6B34-9D0E-05C6-F28F98C8892B}"/>
              </a:ext>
            </a:extLst>
          </p:cNvPr>
          <p:cNvSpPr txBox="1"/>
          <p:nvPr/>
        </p:nvSpPr>
        <p:spPr>
          <a:xfrm>
            <a:off x="4072440" y="3429000"/>
            <a:ext cx="7110671" cy="968278"/>
          </a:xfrm>
          <a:prstGeom prst="rect">
            <a:avLst/>
          </a:prstGeom>
          <a:noFill/>
        </p:spPr>
        <p:txBody>
          <a:bodyPr wrap="square">
            <a:spAutoFit/>
          </a:bodyPr>
          <a:lstStyle/>
          <a:p>
            <a:pPr>
              <a:lnSpc>
                <a:spcPct val="107000"/>
              </a:lnSpc>
              <a:spcAft>
                <a:spcPts val="800"/>
              </a:spcAft>
            </a:pPr>
            <a:r>
              <a:rPr lang="en-IN" sz="1800" kern="100" dirty="0">
                <a:solidFill>
                  <a:schemeClr val="accent3">
                    <a:lumMod val="50000"/>
                  </a:schemeClr>
                </a:solidFill>
                <a:effectLst/>
                <a:latin typeface="Calibri" panose="020F0502020204030204" pitchFamily="34" charset="0"/>
                <a:ea typeface="Calibri" panose="020F0502020204030204" pitchFamily="34" charset="0"/>
                <a:cs typeface="Times New Roman" panose="02020603050405020304" pitchFamily="18" charset="0"/>
              </a:rPr>
              <a:t>Renters may have less stable housing costs compared to homeowners, as rent payments can fluctuate due to lease terms, rental market conditions, or changes in income.</a:t>
            </a:r>
          </a:p>
        </p:txBody>
      </p:sp>
      <p:sp>
        <p:nvSpPr>
          <p:cNvPr id="18" name="TextBox 17">
            <a:extLst>
              <a:ext uri="{FF2B5EF4-FFF2-40B4-BE49-F238E27FC236}">
                <a16:creationId xmlns:a16="http://schemas.microsoft.com/office/drawing/2014/main" id="{E853FCB7-5C50-2C6D-4625-F04B22B681B6}"/>
              </a:ext>
            </a:extLst>
          </p:cNvPr>
          <p:cNvSpPr txBox="1"/>
          <p:nvPr/>
        </p:nvSpPr>
        <p:spPr>
          <a:xfrm>
            <a:off x="4076732" y="2181982"/>
            <a:ext cx="7110671" cy="671915"/>
          </a:xfrm>
          <a:prstGeom prst="rect">
            <a:avLst/>
          </a:prstGeom>
          <a:noFill/>
        </p:spPr>
        <p:txBody>
          <a:bodyPr wrap="square">
            <a:spAutoFit/>
          </a:bodyPr>
          <a:lstStyle/>
          <a:p>
            <a:pPr>
              <a:lnSpc>
                <a:spcPct val="107000"/>
              </a:lnSpc>
              <a:spcAft>
                <a:spcPts val="800"/>
              </a:spcAft>
            </a:pPr>
            <a:r>
              <a:rPr lang="en-IN" sz="1800" kern="100" dirty="0">
                <a:solidFill>
                  <a:schemeClr val="accent3">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Mortgage holders are likely to have a consistent monthly payment due date, typically aligned with their mortgage agreement.</a:t>
            </a:r>
          </a:p>
        </p:txBody>
      </p:sp>
      <p:sp>
        <p:nvSpPr>
          <p:cNvPr id="19" name="TextBox 18">
            <a:extLst>
              <a:ext uri="{FF2B5EF4-FFF2-40B4-BE49-F238E27FC236}">
                <a16:creationId xmlns:a16="http://schemas.microsoft.com/office/drawing/2014/main" id="{9327CB7E-D6EF-0973-48E9-D6587286834D}"/>
              </a:ext>
            </a:extLst>
          </p:cNvPr>
          <p:cNvSpPr txBox="1"/>
          <p:nvPr/>
        </p:nvSpPr>
        <p:spPr>
          <a:xfrm>
            <a:off x="3860708" y="4994593"/>
            <a:ext cx="7110671" cy="646331"/>
          </a:xfrm>
          <a:prstGeom prst="rect">
            <a:avLst/>
          </a:prstGeom>
          <a:noFill/>
        </p:spPr>
        <p:txBody>
          <a:bodyPr wrap="square">
            <a:spAutoFit/>
          </a:bodyPr>
          <a:lstStyle/>
          <a:p>
            <a:r>
              <a:rPr lang="en-IN" sz="1800" dirty="0">
                <a:solidFill>
                  <a:schemeClr val="accent3">
                    <a:lumMod val="50000"/>
                  </a:schemeClr>
                </a:solidFill>
                <a:effectLst/>
                <a:latin typeface="Calibri" panose="020F0502020204030204" pitchFamily="34" charset="0"/>
                <a:ea typeface="Calibri" panose="020F0502020204030204" pitchFamily="34" charset="0"/>
                <a:cs typeface="Times New Roman" panose="02020603050405020304" pitchFamily="18" charset="0"/>
              </a:rPr>
              <a:t>Homeowners who own their homes outright may have more flexibility in managing their finances compared to those with mortgages.</a:t>
            </a:r>
            <a:endParaRPr lang="en-IN" dirty="0">
              <a:solidFill>
                <a:schemeClr val="accent3">
                  <a:lumMod val="50000"/>
                </a:schemeClr>
              </a:solidFill>
            </a:endParaRPr>
          </a:p>
        </p:txBody>
      </p:sp>
      <p:sp>
        <p:nvSpPr>
          <p:cNvPr id="20" name="TextBox 19">
            <a:extLst>
              <a:ext uri="{FF2B5EF4-FFF2-40B4-BE49-F238E27FC236}">
                <a16:creationId xmlns:a16="http://schemas.microsoft.com/office/drawing/2014/main" id="{686204F4-3573-0E36-EE27-51E3707FCA51}"/>
              </a:ext>
            </a:extLst>
          </p:cNvPr>
          <p:cNvSpPr txBox="1"/>
          <p:nvPr/>
        </p:nvSpPr>
        <p:spPr>
          <a:xfrm>
            <a:off x="454868" y="706976"/>
            <a:ext cx="6097554" cy="369332"/>
          </a:xfrm>
          <a:prstGeom prst="rect">
            <a:avLst/>
          </a:prstGeom>
          <a:noFill/>
        </p:spPr>
        <p:txBody>
          <a:bodyPr wrap="square">
            <a:spAutoFit/>
          </a:bodyPr>
          <a:lstStyle/>
          <a:p>
            <a:r>
              <a:rPr lang="en-IN" b="0" i="0" dirty="0">
                <a:solidFill>
                  <a:srgbClr val="0D0D0D"/>
                </a:solidFill>
                <a:effectLst/>
                <a:highlight>
                  <a:srgbClr val="FFFFFF"/>
                </a:highlight>
                <a:latin typeface="Söhne"/>
              </a:rPr>
              <a:t>Insights from </a:t>
            </a:r>
            <a:r>
              <a:rPr lang="en-IN" dirty="0">
                <a:solidFill>
                  <a:srgbClr val="0D0D0D"/>
                </a:solidFill>
                <a:highlight>
                  <a:srgbClr val="FFFFFF"/>
                </a:highlight>
                <a:latin typeface="Söhne"/>
              </a:rPr>
              <a:t>Homeownership</a:t>
            </a:r>
            <a:endParaRPr lang="en-IN" dirty="0"/>
          </a:p>
        </p:txBody>
      </p:sp>
    </p:spTree>
    <p:extLst>
      <p:ext uri="{BB962C8B-B14F-4D97-AF65-F5344CB8AC3E}">
        <p14:creationId xmlns:p14="http://schemas.microsoft.com/office/powerpoint/2010/main" val="10690421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F2EBD9A-EE16-391F-E79A-5677DC6F8215}"/>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32323">
                    <a:lumMod val="90000"/>
                    <a:lumOff val="10000"/>
                  </a:srgbClr>
                </a:solidFill>
                <a:effectLst/>
                <a:uLnTx/>
                <a:uFillTx/>
                <a:latin typeface="Meiryo UI"/>
                <a:ea typeface="+mn-ea"/>
                <a:cs typeface="+mn-cs"/>
              </a:rPr>
              <a:t>Presentation title</a:t>
            </a:r>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4" name="Date Placeholder 3">
            <a:extLst>
              <a:ext uri="{FF2B5EF4-FFF2-40B4-BE49-F238E27FC236}">
                <a16:creationId xmlns:a16="http://schemas.microsoft.com/office/drawing/2014/main" id="{1594DBA6-C6EB-4821-7E83-39FDBC4FB0CD}"/>
              </a:ext>
            </a:extLst>
          </p:cNvPr>
          <p:cNvSpPr>
            <a:spLocks noGrp="1"/>
          </p:cNvSpPr>
          <p:nvPr>
            <p:ph type="dt" sz="half" idx="10"/>
          </p:nvPr>
        </p:nvSpPr>
        <p:spPr/>
        <p:txBody>
          <a:bodyPr/>
          <a:lstStyle/>
          <a:p>
            <a:pPr>
              <a:defRPr/>
            </a:pPr>
            <a:r>
              <a:rPr lang="en-US">
                <a:solidFill>
                  <a:srgbClr val="232323">
                    <a:lumMod val="90000"/>
                    <a:lumOff val="10000"/>
                  </a:srgbClr>
                </a:solidFill>
              </a:rPr>
              <a:t>20XX</a:t>
            </a:r>
            <a:endParaRPr lang="en-US" dirty="0">
              <a:solidFill>
                <a:srgbClr val="232323">
                  <a:lumMod val="90000"/>
                  <a:lumOff val="10000"/>
                </a:srgbClr>
              </a:solidFill>
            </a:endParaRPr>
          </a:p>
        </p:txBody>
      </p:sp>
      <p:sp>
        <p:nvSpPr>
          <p:cNvPr id="5" name="Slide Number Placeholder 4">
            <a:extLst>
              <a:ext uri="{FF2B5EF4-FFF2-40B4-BE49-F238E27FC236}">
                <a16:creationId xmlns:a16="http://schemas.microsoft.com/office/drawing/2014/main" id="{D1B6E9A3-F49F-9E52-A01E-272BE8C062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6" name="Content Placeholder 5">
            <a:extLst>
              <a:ext uri="{FF2B5EF4-FFF2-40B4-BE49-F238E27FC236}">
                <a16:creationId xmlns:a16="http://schemas.microsoft.com/office/drawing/2014/main" id="{ACFFC5E8-9E0B-BC96-88E2-1B70B4E488D5}"/>
              </a:ext>
            </a:extLst>
          </p:cNvPr>
          <p:cNvSpPr>
            <a:spLocks noGrp="1"/>
          </p:cNvSpPr>
          <p:nvPr>
            <p:ph sz="quarter" idx="13"/>
          </p:nvPr>
        </p:nvSpPr>
        <p:spPr/>
        <p:txBody>
          <a:bodyPr/>
          <a:lstStyle/>
          <a:p>
            <a:pPr marL="285750" indent="-285750">
              <a:buFont typeface="Arial" panose="020B0604020202020204" pitchFamily="34" charset="0"/>
              <a:buChar char="•"/>
            </a:pPr>
            <a:r>
              <a:rPr lang="en-US" dirty="0"/>
              <a:t>We can see that most people are  on mortgage or rent. The percent of people who have their own home is very few.</a:t>
            </a:r>
          </a:p>
          <a:p>
            <a:pPr marL="285750" indent="-285750">
              <a:buFont typeface="Arial" panose="020B0604020202020204" pitchFamily="34" charset="0"/>
              <a:buChar char="•"/>
            </a:pPr>
            <a:r>
              <a:rPr lang="en-US" dirty="0"/>
              <a:t>So we can conclude that might be very expensive to own a house , better to mortgage or rent the house. </a:t>
            </a:r>
          </a:p>
        </p:txBody>
      </p:sp>
      <p:sp>
        <p:nvSpPr>
          <p:cNvPr id="2" name="Title 17">
            <a:extLst>
              <a:ext uri="{FF2B5EF4-FFF2-40B4-BE49-F238E27FC236}">
                <a16:creationId xmlns:a16="http://schemas.microsoft.com/office/drawing/2014/main" id="{C493FCE5-950C-CE16-0D13-B71DCCB7E0C3}"/>
              </a:ext>
            </a:extLst>
          </p:cNvPr>
          <p:cNvSpPr>
            <a:spLocks noGrp="1"/>
          </p:cNvSpPr>
          <p:nvPr>
            <p:ph type="title"/>
          </p:nvPr>
        </p:nvSpPr>
        <p:spPr>
          <a:xfrm>
            <a:off x="838200" y="390525"/>
            <a:ext cx="10904435" cy="689608"/>
          </a:xfrm>
          <a:solidFill>
            <a:schemeClr val="bg2">
              <a:lumMod val="75000"/>
            </a:schemeClr>
          </a:solidFill>
        </p:spPr>
        <p:txBody>
          <a:bodyPr anchor="ctr">
            <a:normAutofit/>
          </a:bodyPr>
          <a:lstStyle/>
          <a:p>
            <a:r>
              <a:rPr lang="en-IN" dirty="0">
                <a:ln w="9525" cap="flat" cmpd="sng" algn="ctr">
                  <a:solidFill>
                    <a:srgbClr val="FFFFFF"/>
                  </a:solidFill>
                  <a:prstDash val="solid"/>
                  <a:round/>
                </a:ln>
                <a:effectLst>
                  <a:outerShdw blurRad="12700" dist="38100" dir="2700000" algn="tl">
                    <a:schemeClr val="bg1">
                      <a:lumMod val="50000"/>
                    </a:schemeClr>
                  </a:outerShdw>
                </a:effectLst>
              </a:rPr>
              <a:t>HOME OWNERSHIP VS LAST PAYMENT DATE STATS</a:t>
            </a:r>
            <a:endParaRPr lang="en-US" dirty="0"/>
          </a:p>
        </p:txBody>
      </p:sp>
    </p:spTree>
    <p:extLst>
      <p:ext uri="{BB962C8B-B14F-4D97-AF65-F5344CB8AC3E}">
        <p14:creationId xmlns:p14="http://schemas.microsoft.com/office/powerpoint/2010/main" val="10845229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2A49538-6A5A-7152-3233-EBC87EA0484B}"/>
              </a:ext>
            </a:extLst>
          </p:cNvPr>
          <p:cNvSpPr>
            <a:spLocks noGrp="1"/>
          </p:cNvSpPr>
          <p:nvPr>
            <p:ph type="title"/>
          </p:nvPr>
        </p:nvSpPr>
        <p:spPr>
          <a:xfrm>
            <a:off x="178519" y="47967"/>
            <a:ext cx="6583187" cy="986304"/>
          </a:xfrm>
        </p:spPr>
        <p:txBody>
          <a:bodyPr/>
          <a:lstStyle/>
          <a:p>
            <a:r>
              <a:rPr lang="en-US" dirty="0"/>
              <a:t>Purpose Wise Loan Amount</a:t>
            </a:r>
          </a:p>
        </p:txBody>
      </p:sp>
      <p:sp>
        <p:nvSpPr>
          <p:cNvPr id="3" name="Footer Placeholder 2">
            <a:extLst>
              <a:ext uri="{FF2B5EF4-FFF2-40B4-BE49-F238E27FC236}">
                <a16:creationId xmlns:a16="http://schemas.microsoft.com/office/drawing/2014/main" id="{E37C9AF2-99BC-7956-3AAB-EF4B202E68F3}"/>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32323">
                    <a:lumMod val="90000"/>
                    <a:lumOff val="10000"/>
                  </a:srgbClr>
                </a:solidFill>
                <a:effectLst/>
                <a:uLnTx/>
                <a:uFillTx/>
                <a:latin typeface="Meiryo UI"/>
                <a:ea typeface="+mn-ea"/>
                <a:cs typeface="+mn-cs"/>
              </a:rPr>
              <a:t>Presentation title</a:t>
            </a:r>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4" name="Date Placeholder 3">
            <a:extLst>
              <a:ext uri="{FF2B5EF4-FFF2-40B4-BE49-F238E27FC236}">
                <a16:creationId xmlns:a16="http://schemas.microsoft.com/office/drawing/2014/main" id="{6C536325-0C5D-5BEB-2DAC-4905EB7D9523}"/>
              </a:ext>
            </a:extLst>
          </p:cNvPr>
          <p:cNvSpPr>
            <a:spLocks noGrp="1"/>
          </p:cNvSpPr>
          <p:nvPr>
            <p:ph type="dt" sz="half" idx="10"/>
          </p:nvPr>
        </p:nvSpPr>
        <p:spPr/>
        <p:txBody>
          <a:bodyPr/>
          <a:lstStyle/>
          <a:p>
            <a:pPr>
              <a:defRPr/>
            </a:pPr>
            <a:r>
              <a:rPr lang="en-US">
                <a:solidFill>
                  <a:srgbClr val="232323">
                    <a:lumMod val="90000"/>
                    <a:lumOff val="10000"/>
                  </a:srgbClr>
                </a:solidFill>
              </a:rPr>
              <a:t>20XX</a:t>
            </a:r>
            <a:endParaRPr lang="en-US" dirty="0">
              <a:solidFill>
                <a:srgbClr val="232323">
                  <a:lumMod val="90000"/>
                  <a:lumOff val="10000"/>
                </a:srgbClr>
              </a:solidFill>
            </a:endParaRPr>
          </a:p>
        </p:txBody>
      </p:sp>
      <p:sp>
        <p:nvSpPr>
          <p:cNvPr id="5" name="Slide Number Placeholder 4">
            <a:extLst>
              <a:ext uri="{FF2B5EF4-FFF2-40B4-BE49-F238E27FC236}">
                <a16:creationId xmlns:a16="http://schemas.microsoft.com/office/drawing/2014/main" id="{5F5BDAF2-4A24-37D3-CBA3-1E212066B5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pic>
        <p:nvPicPr>
          <p:cNvPr id="19" name="Picture 18">
            <a:extLst>
              <a:ext uri="{FF2B5EF4-FFF2-40B4-BE49-F238E27FC236}">
                <a16:creationId xmlns:a16="http://schemas.microsoft.com/office/drawing/2014/main" id="{9E8E5A42-0AD6-B4DE-809B-48633148C974}"/>
              </a:ext>
            </a:extLst>
          </p:cNvPr>
          <p:cNvPicPr>
            <a:picLocks noChangeAspect="1"/>
          </p:cNvPicPr>
          <p:nvPr/>
        </p:nvPicPr>
        <p:blipFill>
          <a:blip r:embed="rId2"/>
          <a:stretch>
            <a:fillRect/>
          </a:stretch>
        </p:blipFill>
        <p:spPr>
          <a:xfrm>
            <a:off x="6096000" y="1034273"/>
            <a:ext cx="6095999" cy="2637396"/>
          </a:xfrm>
          <a:prstGeom prst="rect">
            <a:avLst/>
          </a:prstGeom>
        </p:spPr>
      </p:pic>
      <p:pic>
        <p:nvPicPr>
          <p:cNvPr id="21" name="Picture 20">
            <a:extLst>
              <a:ext uri="{FF2B5EF4-FFF2-40B4-BE49-F238E27FC236}">
                <a16:creationId xmlns:a16="http://schemas.microsoft.com/office/drawing/2014/main" id="{FAF972E4-FED4-E957-D395-A9FF513EDC07}"/>
              </a:ext>
            </a:extLst>
          </p:cNvPr>
          <p:cNvPicPr>
            <a:picLocks noChangeAspect="1"/>
          </p:cNvPicPr>
          <p:nvPr/>
        </p:nvPicPr>
        <p:blipFill>
          <a:blip r:embed="rId3"/>
          <a:stretch>
            <a:fillRect/>
          </a:stretch>
        </p:blipFill>
        <p:spPr>
          <a:xfrm>
            <a:off x="6096000" y="3589802"/>
            <a:ext cx="6095999" cy="3131673"/>
          </a:xfrm>
          <a:prstGeom prst="rect">
            <a:avLst/>
          </a:prstGeom>
        </p:spPr>
      </p:pic>
      <p:sp>
        <p:nvSpPr>
          <p:cNvPr id="22" name="TextBox 21">
            <a:extLst>
              <a:ext uri="{FF2B5EF4-FFF2-40B4-BE49-F238E27FC236}">
                <a16:creationId xmlns:a16="http://schemas.microsoft.com/office/drawing/2014/main" id="{4945C6C7-4143-89A4-81EE-9E3407212CCF}"/>
              </a:ext>
            </a:extLst>
          </p:cNvPr>
          <p:cNvSpPr txBox="1"/>
          <p:nvPr/>
        </p:nvSpPr>
        <p:spPr>
          <a:xfrm>
            <a:off x="464234" y="1603717"/>
            <a:ext cx="4726744" cy="4247317"/>
          </a:xfrm>
          <a:prstGeom prst="rect">
            <a:avLst/>
          </a:prstGeom>
          <a:noFill/>
        </p:spPr>
        <p:txBody>
          <a:bodyPr wrap="square" rtlCol="0">
            <a:spAutoFit/>
          </a:bodyPr>
          <a:lstStyle/>
          <a:p>
            <a:pPr marL="285750" indent="-285750">
              <a:buFont typeface="Arial" panose="020B0604020202020204" pitchFamily="34" charset="0"/>
              <a:buChar char="•"/>
            </a:pPr>
            <a:r>
              <a:rPr lang="en-US" dirty="0"/>
              <a:t>We can see that maximum people who have applied for loan have applied for Debt Consolidation (18,641) followed by credit card (5130) and home improvement(2976).</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Debt Consolidation has the highest sum of loan amount $237M followed by credit card $60M and home improvement $34M.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Least people have applied for renewable energy (103) and sum is also least $1M.</a:t>
            </a:r>
          </a:p>
        </p:txBody>
      </p:sp>
    </p:spTree>
    <p:extLst>
      <p:ext uri="{BB962C8B-B14F-4D97-AF65-F5344CB8AC3E}">
        <p14:creationId xmlns:p14="http://schemas.microsoft.com/office/powerpoint/2010/main" val="18599953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DDFD269-9954-E5BD-231F-403594124DA4}"/>
              </a:ext>
            </a:extLst>
          </p:cNvPr>
          <p:cNvSpPr>
            <a:spLocks noGrp="1"/>
          </p:cNvSpPr>
          <p:nvPr>
            <p:ph type="title"/>
          </p:nvPr>
        </p:nvSpPr>
        <p:spPr>
          <a:xfrm>
            <a:off x="5458263" y="689317"/>
            <a:ext cx="6020973" cy="1336431"/>
          </a:xfrm>
          <a:solidFill>
            <a:srgbClr val="FFC000"/>
          </a:solidFill>
          <a:scene3d>
            <a:camera prst="orthographicFront"/>
            <a:lightRig rig="threePt" dir="t"/>
          </a:scene3d>
          <a:sp3d>
            <a:bevelT w="165100" prst="coolSlant"/>
          </a:sp3d>
        </p:spPr>
        <p:txBody>
          <a:bodyPr>
            <a:normAutofit/>
          </a:bodyPr>
          <a:lstStyle/>
          <a:p>
            <a:r>
              <a:rPr lang="en-US" sz="2000" dirty="0"/>
              <a:t>BANK LOAN ANALYTICS PROJECT</a:t>
            </a:r>
          </a:p>
        </p:txBody>
      </p:sp>
      <p:sp>
        <p:nvSpPr>
          <p:cNvPr id="9" name="Text Placeholder 8">
            <a:extLst>
              <a:ext uri="{FF2B5EF4-FFF2-40B4-BE49-F238E27FC236}">
                <a16:creationId xmlns:a16="http://schemas.microsoft.com/office/drawing/2014/main" id="{258ABD0C-FA80-2747-2210-773932F3FA1E}"/>
              </a:ext>
            </a:extLst>
          </p:cNvPr>
          <p:cNvSpPr>
            <a:spLocks noGrp="1"/>
          </p:cNvSpPr>
          <p:nvPr>
            <p:ph type="body" sz="quarter" idx="15"/>
          </p:nvPr>
        </p:nvSpPr>
        <p:spPr>
          <a:xfrm>
            <a:off x="5458264" y="2152356"/>
            <a:ext cx="6020972" cy="3953169"/>
          </a:xfr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path path="circle">
              <a:fillToRect l="100000" b="100000"/>
            </a:path>
            <a:tileRect t="-100000" r="-100000"/>
          </a:gradFill>
          <a:ln>
            <a:solidFill>
              <a:srgbClr val="E4E400"/>
            </a:solidFill>
          </a:ln>
          <a:effectLst>
            <a:glow rad="101600">
              <a:srgbClr val="CCCCFF">
                <a:alpha val="60000"/>
              </a:srgbClr>
            </a:glow>
          </a:effectLst>
        </p:spPr>
        <p:txBody>
          <a:bodyPr/>
          <a:lstStyle/>
          <a:p>
            <a:r>
              <a:rPr lang="en-US" dirty="0"/>
              <a:t>Group MEMBERS</a:t>
            </a:r>
          </a:p>
          <a:p>
            <a:pPr marL="342900" indent="-342900">
              <a:buAutoNum type="arabicPeriod"/>
            </a:pPr>
            <a:r>
              <a:rPr lang="en-US" sz="1400" dirty="0">
                <a:latin typeface="Times New Roman" panose="02020603050405020304" pitchFamily="18" charset="0"/>
                <a:cs typeface="Times New Roman" panose="02020603050405020304" pitchFamily="18" charset="0"/>
              </a:rPr>
              <a:t>ARSHIYA PATIL</a:t>
            </a:r>
          </a:p>
          <a:p>
            <a:pPr marL="342900" indent="-342900">
              <a:buAutoNum type="arabicPeriod"/>
            </a:pPr>
            <a:r>
              <a:rPr lang="en-US" sz="1400" dirty="0">
                <a:latin typeface="Times New Roman" panose="02020603050405020304" pitchFamily="18" charset="0"/>
                <a:cs typeface="Times New Roman" panose="02020603050405020304" pitchFamily="18" charset="0"/>
              </a:rPr>
              <a:t>MRUNAL MORE</a:t>
            </a:r>
          </a:p>
          <a:p>
            <a:pPr marL="342900" indent="-342900">
              <a:buAutoNum type="arabicPeriod"/>
            </a:pPr>
            <a:r>
              <a:rPr lang="en-US" sz="1400" dirty="0">
                <a:latin typeface="Times New Roman" panose="02020603050405020304" pitchFamily="18" charset="0"/>
                <a:cs typeface="Times New Roman" panose="02020603050405020304" pitchFamily="18" charset="0"/>
              </a:rPr>
              <a:t>ADITYA MOHAN MUKHOPADHYAY</a:t>
            </a:r>
          </a:p>
          <a:p>
            <a:pPr marL="342900" indent="-342900">
              <a:buAutoNum type="arabicPeriod"/>
            </a:pPr>
            <a:r>
              <a:rPr lang="en-US" sz="1400" dirty="0">
                <a:latin typeface="Times New Roman" panose="02020603050405020304" pitchFamily="18" charset="0"/>
                <a:cs typeface="Times New Roman" panose="02020603050405020304" pitchFamily="18" charset="0"/>
              </a:rPr>
              <a:t>SRUSHTEE KOKATE</a:t>
            </a:r>
          </a:p>
          <a:p>
            <a:pPr marL="342900" indent="-342900">
              <a:buAutoNum type="arabicPeriod"/>
            </a:pPr>
            <a:r>
              <a:rPr lang="en-US" sz="1400" dirty="0">
                <a:latin typeface="Times New Roman" panose="02020603050405020304" pitchFamily="18" charset="0"/>
                <a:cs typeface="Times New Roman" panose="02020603050405020304" pitchFamily="18" charset="0"/>
              </a:rPr>
              <a:t>VISHNU KADAM</a:t>
            </a:r>
          </a:p>
        </p:txBody>
      </p:sp>
      <p:sp>
        <p:nvSpPr>
          <p:cNvPr id="5" name="Slide Number Placeholder 4">
            <a:extLst>
              <a:ext uri="{FF2B5EF4-FFF2-40B4-BE49-F238E27FC236}">
                <a16:creationId xmlns:a16="http://schemas.microsoft.com/office/drawing/2014/main" id="{C6C4FC53-93A8-18BA-876D-5E95662AD2F1}"/>
              </a:ext>
            </a:extLst>
          </p:cNvPr>
          <p:cNvSpPr>
            <a:spLocks noGrp="1"/>
          </p:cNvSpPr>
          <p:nvPr>
            <p:ph type="sldNum" sz="quarter" idx="4294967295"/>
          </p:nvPr>
        </p:nvSpPr>
        <p:spPr>
          <a:xfrm>
            <a:off x="11347450" y="6356350"/>
            <a:ext cx="84455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pic>
        <p:nvPicPr>
          <p:cNvPr id="1026" name="Picture 2" descr="Bank png images | PNGWing">
            <a:extLst>
              <a:ext uri="{FF2B5EF4-FFF2-40B4-BE49-F238E27FC236}">
                <a16:creationId xmlns:a16="http://schemas.microsoft.com/office/drawing/2014/main" id="{B3166571-B84C-052C-31EB-6C74D76A99FD}"/>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24306" r="24306"/>
          <a:stretch>
            <a:fillRect/>
          </a:stretch>
        </p:blipFill>
        <p:spPr bwMode="auto">
          <a:xfrm>
            <a:off x="331787" y="527050"/>
            <a:ext cx="4802921" cy="557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3970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1A5DB-E484-966D-D20B-F6014FA40005}"/>
              </a:ext>
            </a:extLst>
          </p:cNvPr>
          <p:cNvSpPr>
            <a:spLocks noGrp="1"/>
          </p:cNvSpPr>
          <p:nvPr>
            <p:ph type="title"/>
          </p:nvPr>
        </p:nvSpPr>
        <p:spPr>
          <a:solidFill>
            <a:schemeClr val="bg2">
              <a:lumMod val="75000"/>
            </a:schemeClr>
          </a:solidFill>
        </p:spPr>
        <p:txBody>
          <a:bodyPr vert="horz" lIns="109728" tIns="274320" rIns="109728" bIns="91440" rtlCol="0" anchor="ctr">
            <a:normAutofit fontScale="90000"/>
          </a:bodyPr>
          <a:lstStyle/>
          <a:p>
            <a:pPr marL="274320"/>
            <a:r>
              <a:rPr lang="en-US" dirty="0"/>
              <a:t>Excel Dashboard</a:t>
            </a:r>
          </a:p>
        </p:txBody>
      </p:sp>
      <p:pic>
        <p:nvPicPr>
          <p:cNvPr id="8" name="Content Placeholder 7">
            <a:extLst>
              <a:ext uri="{FF2B5EF4-FFF2-40B4-BE49-F238E27FC236}">
                <a16:creationId xmlns:a16="http://schemas.microsoft.com/office/drawing/2014/main" id="{EDCC7AE1-EB73-D2E8-DAE6-DFB00822FC4F}"/>
              </a:ext>
            </a:extLst>
          </p:cNvPr>
          <p:cNvPicPr>
            <a:picLocks noGrp="1" noChangeAspect="1"/>
          </p:cNvPicPr>
          <p:nvPr>
            <p:ph sz="quarter" idx="13"/>
          </p:nvPr>
        </p:nvPicPr>
        <p:blipFill>
          <a:blip r:embed="rId2"/>
          <a:stretch>
            <a:fillRect/>
          </a:stretch>
        </p:blipFill>
        <p:spPr>
          <a:xfrm>
            <a:off x="281354" y="1659988"/>
            <a:ext cx="11690252" cy="5198012"/>
          </a:xfrm>
        </p:spPr>
      </p:pic>
    </p:spTree>
    <p:extLst>
      <p:ext uri="{BB962C8B-B14F-4D97-AF65-F5344CB8AC3E}">
        <p14:creationId xmlns:p14="http://schemas.microsoft.com/office/powerpoint/2010/main" val="15782234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8A3CE-0D55-0943-5BA9-5F5F6EE40766}"/>
              </a:ext>
            </a:extLst>
          </p:cNvPr>
          <p:cNvSpPr>
            <a:spLocks noGrp="1"/>
          </p:cNvSpPr>
          <p:nvPr>
            <p:ph type="title"/>
          </p:nvPr>
        </p:nvSpPr>
        <p:spPr>
          <a:solidFill>
            <a:schemeClr val="bg2">
              <a:lumMod val="75000"/>
            </a:schemeClr>
          </a:solidFill>
        </p:spPr>
        <p:txBody>
          <a:bodyPr vert="horz" lIns="109728" tIns="274320" rIns="109728" bIns="91440" rtlCol="0" anchor="ctr">
            <a:normAutofit fontScale="90000"/>
          </a:bodyPr>
          <a:lstStyle/>
          <a:p>
            <a:pPr marL="274320"/>
            <a:r>
              <a:rPr lang="en-US" dirty="0"/>
              <a:t>Power BI Dashboard</a:t>
            </a:r>
          </a:p>
        </p:txBody>
      </p:sp>
      <p:pic>
        <p:nvPicPr>
          <p:cNvPr id="8" name="Content Placeholder 7">
            <a:extLst>
              <a:ext uri="{FF2B5EF4-FFF2-40B4-BE49-F238E27FC236}">
                <a16:creationId xmlns:a16="http://schemas.microsoft.com/office/drawing/2014/main" id="{06E2282A-C928-DED5-6CA9-B71B393CD18C}"/>
              </a:ext>
            </a:extLst>
          </p:cNvPr>
          <p:cNvPicPr>
            <a:picLocks noGrp="1" noChangeAspect="1"/>
          </p:cNvPicPr>
          <p:nvPr>
            <p:ph sz="quarter" idx="13"/>
          </p:nvPr>
        </p:nvPicPr>
        <p:blipFill>
          <a:blip r:embed="rId2"/>
          <a:stretch>
            <a:fillRect/>
          </a:stretch>
        </p:blipFill>
        <p:spPr>
          <a:xfrm>
            <a:off x="639413" y="1657017"/>
            <a:ext cx="10333387" cy="5200983"/>
          </a:xfrm>
        </p:spPr>
      </p:pic>
    </p:spTree>
    <p:extLst>
      <p:ext uri="{BB962C8B-B14F-4D97-AF65-F5344CB8AC3E}">
        <p14:creationId xmlns:p14="http://schemas.microsoft.com/office/powerpoint/2010/main" val="21016537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3F428-A643-50C1-A243-3533930D6561}"/>
              </a:ext>
            </a:extLst>
          </p:cNvPr>
          <p:cNvSpPr>
            <a:spLocks noGrp="1"/>
          </p:cNvSpPr>
          <p:nvPr>
            <p:ph type="title"/>
          </p:nvPr>
        </p:nvSpPr>
        <p:spPr>
          <a:solidFill>
            <a:schemeClr val="bg2">
              <a:lumMod val="75000"/>
            </a:schemeClr>
          </a:solidFill>
        </p:spPr>
        <p:txBody>
          <a:bodyPr vert="horz" lIns="109728" tIns="274320" rIns="109728" bIns="91440" rtlCol="0" anchor="ctr">
            <a:normAutofit fontScale="90000"/>
          </a:bodyPr>
          <a:lstStyle/>
          <a:p>
            <a:pPr marL="274320"/>
            <a:r>
              <a:rPr lang="en-US" dirty="0"/>
              <a:t>Tableau Dashboard</a:t>
            </a:r>
          </a:p>
        </p:txBody>
      </p:sp>
      <p:pic>
        <p:nvPicPr>
          <p:cNvPr id="8" name="Content Placeholder 7">
            <a:extLst>
              <a:ext uri="{FF2B5EF4-FFF2-40B4-BE49-F238E27FC236}">
                <a16:creationId xmlns:a16="http://schemas.microsoft.com/office/drawing/2014/main" id="{9370F7FE-07F8-5BC7-9A1D-34C774F90CF2}"/>
              </a:ext>
            </a:extLst>
          </p:cNvPr>
          <p:cNvPicPr>
            <a:picLocks noGrp="1" noChangeAspect="1"/>
          </p:cNvPicPr>
          <p:nvPr>
            <p:ph sz="quarter" idx="13"/>
          </p:nvPr>
        </p:nvPicPr>
        <p:blipFill>
          <a:blip r:embed="rId2"/>
          <a:stretch>
            <a:fillRect/>
          </a:stretch>
        </p:blipFill>
        <p:spPr>
          <a:xfrm>
            <a:off x="639413" y="1619250"/>
            <a:ext cx="10713215" cy="5076972"/>
          </a:xfrm>
        </p:spPr>
      </p:pic>
    </p:spTree>
    <p:extLst>
      <p:ext uri="{BB962C8B-B14F-4D97-AF65-F5344CB8AC3E}">
        <p14:creationId xmlns:p14="http://schemas.microsoft.com/office/powerpoint/2010/main" val="212384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2EE5875-C418-10CB-CFE8-2A20E6038A07}"/>
              </a:ext>
            </a:extLst>
          </p:cNvPr>
          <p:cNvSpPr/>
          <p:nvPr/>
        </p:nvSpPr>
        <p:spPr>
          <a:xfrm>
            <a:off x="3349689" y="251927"/>
            <a:ext cx="6055567" cy="83975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SQL Queries</a:t>
            </a:r>
            <a:endParaRPr lang="en-IN" dirty="0"/>
          </a:p>
        </p:txBody>
      </p:sp>
      <p:pic>
        <p:nvPicPr>
          <p:cNvPr id="3" name="Picture 2">
            <a:extLst>
              <a:ext uri="{FF2B5EF4-FFF2-40B4-BE49-F238E27FC236}">
                <a16:creationId xmlns:a16="http://schemas.microsoft.com/office/drawing/2014/main" id="{3E8BEF00-0628-71F2-4D37-F0CF4848C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56193"/>
            <a:ext cx="5768340" cy="2296160"/>
          </a:xfrm>
          <a:prstGeom prst="rect">
            <a:avLst/>
          </a:prstGeom>
          <a:scene3d>
            <a:camera prst="orthographicFront"/>
            <a:lightRig rig="threePt" dir="t"/>
          </a:scene3d>
          <a:sp3d>
            <a:bevelB prst="relaxedInset"/>
          </a:sp3d>
        </p:spPr>
      </p:pic>
      <p:pic>
        <p:nvPicPr>
          <p:cNvPr id="4" name="Picture 3">
            <a:extLst>
              <a:ext uri="{FF2B5EF4-FFF2-40B4-BE49-F238E27FC236}">
                <a16:creationId xmlns:a16="http://schemas.microsoft.com/office/drawing/2014/main" id="{7EEDEC1F-9DAB-C8A1-7021-E54D74314B59}"/>
              </a:ext>
            </a:extLst>
          </p:cNvPr>
          <p:cNvPicPr>
            <a:picLocks noChangeAspect="1"/>
          </p:cNvPicPr>
          <p:nvPr/>
        </p:nvPicPr>
        <p:blipFill>
          <a:blip r:embed="rId3"/>
          <a:stretch>
            <a:fillRect/>
          </a:stretch>
        </p:blipFill>
        <p:spPr>
          <a:xfrm>
            <a:off x="6820678" y="2156163"/>
            <a:ext cx="4823926" cy="4553337"/>
          </a:xfrm>
          <a:prstGeom prst="rect">
            <a:avLst/>
          </a:prstGeom>
        </p:spPr>
      </p:pic>
      <p:pic>
        <p:nvPicPr>
          <p:cNvPr id="5" name="Picture 4">
            <a:extLst>
              <a:ext uri="{FF2B5EF4-FFF2-40B4-BE49-F238E27FC236}">
                <a16:creationId xmlns:a16="http://schemas.microsoft.com/office/drawing/2014/main" id="{284B13CD-C73E-A766-BD2B-82525B56458E}"/>
              </a:ext>
            </a:extLst>
          </p:cNvPr>
          <p:cNvPicPr>
            <a:picLocks noChangeAspect="1"/>
          </p:cNvPicPr>
          <p:nvPr/>
        </p:nvPicPr>
        <p:blipFill>
          <a:blip r:embed="rId4"/>
          <a:stretch>
            <a:fillRect/>
          </a:stretch>
        </p:blipFill>
        <p:spPr>
          <a:xfrm>
            <a:off x="18415" y="4329403"/>
            <a:ext cx="5731510" cy="2593975"/>
          </a:xfrm>
          <a:prstGeom prst="rect">
            <a:avLst/>
          </a:prstGeom>
        </p:spPr>
      </p:pic>
      <p:sp>
        <p:nvSpPr>
          <p:cNvPr id="9" name="TextBox 8">
            <a:extLst>
              <a:ext uri="{FF2B5EF4-FFF2-40B4-BE49-F238E27FC236}">
                <a16:creationId xmlns:a16="http://schemas.microsoft.com/office/drawing/2014/main" id="{AF87DA16-2337-7799-A16F-D852441A22A2}"/>
              </a:ext>
            </a:extLst>
          </p:cNvPr>
          <p:cNvSpPr txBox="1"/>
          <p:nvPr/>
        </p:nvSpPr>
        <p:spPr>
          <a:xfrm>
            <a:off x="296247" y="1196656"/>
            <a:ext cx="6106884" cy="375552"/>
          </a:xfrm>
          <a:prstGeom prst="rect">
            <a:avLst/>
          </a:prstGeom>
          <a:noFill/>
        </p:spPr>
        <p:txBody>
          <a:bodyPr wrap="square">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KPI 1 -Year wise loan amount Stats </a:t>
            </a:r>
          </a:p>
        </p:txBody>
      </p:sp>
      <p:sp>
        <p:nvSpPr>
          <p:cNvPr id="11" name="TextBox 10">
            <a:extLst>
              <a:ext uri="{FF2B5EF4-FFF2-40B4-BE49-F238E27FC236}">
                <a16:creationId xmlns:a16="http://schemas.microsoft.com/office/drawing/2014/main" id="{C857AAD9-990D-8984-EEAF-6D76CDD2E83A}"/>
              </a:ext>
            </a:extLst>
          </p:cNvPr>
          <p:cNvSpPr txBox="1"/>
          <p:nvPr/>
        </p:nvSpPr>
        <p:spPr>
          <a:xfrm>
            <a:off x="6820678" y="1670198"/>
            <a:ext cx="5148164" cy="369332"/>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KPI 2 -Grade and sub grade wise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revol_bal</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dirty="0"/>
          </a:p>
        </p:txBody>
      </p:sp>
      <p:sp>
        <p:nvSpPr>
          <p:cNvPr id="13" name="TextBox 12">
            <a:extLst>
              <a:ext uri="{FF2B5EF4-FFF2-40B4-BE49-F238E27FC236}">
                <a16:creationId xmlns:a16="http://schemas.microsoft.com/office/drawing/2014/main" id="{3C91C3F8-BD15-E1A3-77E2-59A073B18BD3}"/>
              </a:ext>
            </a:extLst>
          </p:cNvPr>
          <p:cNvSpPr txBox="1"/>
          <p:nvPr/>
        </p:nvSpPr>
        <p:spPr>
          <a:xfrm>
            <a:off x="18414" y="3952353"/>
            <a:ext cx="7632687" cy="344069"/>
          </a:xfrm>
          <a:prstGeom prst="rect">
            <a:avLst/>
          </a:prstGeom>
          <a:noFill/>
        </p:spPr>
        <p:txBody>
          <a:bodyPr wrap="square">
            <a:spAutoFit/>
          </a:bodyPr>
          <a:lstStyle/>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KPI 3- Total Payment for Verified Status Vs Total Payment for Non-Verified Status</a:t>
            </a:r>
          </a:p>
        </p:txBody>
      </p:sp>
    </p:spTree>
    <p:extLst>
      <p:ext uri="{BB962C8B-B14F-4D97-AF65-F5344CB8AC3E}">
        <p14:creationId xmlns:p14="http://schemas.microsoft.com/office/powerpoint/2010/main" val="2681899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2EE5875-C418-10CB-CFE8-2A20E6038A07}"/>
              </a:ext>
            </a:extLst>
          </p:cNvPr>
          <p:cNvSpPr/>
          <p:nvPr/>
        </p:nvSpPr>
        <p:spPr>
          <a:xfrm>
            <a:off x="3349689" y="251927"/>
            <a:ext cx="6055567" cy="83975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SQL Queries</a:t>
            </a:r>
            <a:endParaRPr lang="en-IN" dirty="0"/>
          </a:p>
        </p:txBody>
      </p:sp>
      <p:pic>
        <p:nvPicPr>
          <p:cNvPr id="6" name="Picture 5">
            <a:extLst>
              <a:ext uri="{FF2B5EF4-FFF2-40B4-BE49-F238E27FC236}">
                <a16:creationId xmlns:a16="http://schemas.microsoft.com/office/drawing/2014/main" id="{35C0E28A-CE0A-EEF5-D942-9452F57A9D98}"/>
              </a:ext>
            </a:extLst>
          </p:cNvPr>
          <p:cNvPicPr>
            <a:picLocks noChangeAspect="1"/>
          </p:cNvPicPr>
          <p:nvPr/>
        </p:nvPicPr>
        <p:blipFill>
          <a:blip r:embed="rId2"/>
          <a:stretch>
            <a:fillRect/>
          </a:stretch>
        </p:blipFill>
        <p:spPr>
          <a:xfrm>
            <a:off x="294158" y="2116493"/>
            <a:ext cx="3931919" cy="4648200"/>
          </a:xfrm>
          <a:prstGeom prst="rect">
            <a:avLst/>
          </a:prstGeom>
        </p:spPr>
      </p:pic>
      <p:pic>
        <p:nvPicPr>
          <p:cNvPr id="7" name="Picture 6">
            <a:extLst>
              <a:ext uri="{FF2B5EF4-FFF2-40B4-BE49-F238E27FC236}">
                <a16:creationId xmlns:a16="http://schemas.microsoft.com/office/drawing/2014/main" id="{3549B717-DE79-C718-E6DE-5987A2A3EE13}"/>
              </a:ext>
            </a:extLst>
          </p:cNvPr>
          <p:cNvPicPr>
            <a:picLocks noChangeAspect="1"/>
          </p:cNvPicPr>
          <p:nvPr/>
        </p:nvPicPr>
        <p:blipFill>
          <a:blip r:embed="rId3"/>
          <a:stretch>
            <a:fillRect/>
          </a:stretch>
        </p:blipFill>
        <p:spPr>
          <a:xfrm>
            <a:off x="7005801" y="2139353"/>
            <a:ext cx="4172272" cy="4625340"/>
          </a:xfrm>
          <a:prstGeom prst="rect">
            <a:avLst/>
          </a:prstGeom>
        </p:spPr>
      </p:pic>
      <p:sp>
        <p:nvSpPr>
          <p:cNvPr id="11" name="TextBox 10">
            <a:extLst>
              <a:ext uri="{FF2B5EF4-FFF2-40B4-BE49-F238E27FC236}">
                <a16:creationId xmlns:a16="http://schemas.microsoft.com/office/drawing/2014/main" id="{6CF6E712-1B17-D9A5-5DFE-B744E63DE5C4}"/>
              </a:ext>
            </a:extLst>
          </p:cNvPr>
          <p:cNvSpPr txBox="1"/>
          <p:nvPr/>
        </p:nvSpPr>
        <p:spPr>
          <a:xfrm>
            <a:off x="137627" y="1740941"/>
            <a:ext cx="6097554" cy="375552"/>
          </a:xfrm>
          <a:prstGeom prst="rect">
            <a:avLst/>
          </a:prstGeom>
          <a:noFill/>
        </p:spPr>
        <p:txBody>
          <a:bodyPr wrap="square">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KPI-4   State wise and month wise loan status</a:t>
            </a:r>
          </a:p>
        </p:txBody>
      </p:sp>
      <p:sp>
        <p:nvSpPr>
          <p:cNvPr id="13" name="TextBox 12">
            <a:extLst>
              <a:ext uri="{FF2B5EF4-FFF2-40B4-BE49-F238E27FC236}">
                <a16:creationId xmlns:a16="http://schemas.microsoft.com/office/drawing/2014/main" id="{E73C66DD-7342-84C4-2FA2-4EE8BC8FC424}"/>
              </a:ext>
            </a:extLst>
          </p:cNvPr>
          <p:cNvSpPr txBox="1"/>
          <p:nvPr/>
        </p:nvSpPr>
        <p:spPr>
          <a:xfrm>
            <a:off x="6377472" y="1740941"/>
            <a:ext cx="5408645" cy="375552"/>
          </a:xfrm>
          <a:prstGeom prst="rect">
            <a:avLst/>
          </a:prstGeom>
          <a:noFill/>
        </p:spPr>
        <p:txBody>
          <a:bodyPr wrap="square">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KPI-5- Home ownership Vs last payment date stats</a:t>
            </a:r>
          </a:p>
        </p:txBody>
      </p:sp>
    </p:spTree>
    <p:extLst>
      <p:ext uri="{BB962C8B-B14F-4D97-AF65-F5344CB8AC3E}">
        <p14:creationId xmlns:p14="http://schemas.microsoft.com/office/powerpoint/2010/main" val="20282553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FDDE6244-5A2B-9EBD-9548-1C91A975AB70}"/>
              </a:ext>
            </a:extLst>
          </p:cNvPr>
          <p:cNvSpPr/>
          <p:nvPr/>
        </p:nvSpPr>
        <p:spPr>
          <a:xfrm>
            <a:off x="2864499" y="345233"/>
            <a:ext cx="6774024" cy="914400"/>
          </a:xfrm>
          <a:prstGeom prst="roundRect">
            <a:avLst/>
          </a:prstGeom>
          <a:solidFill>
            <a:schemeClr val="tx2">
              <a:lumMod val="50000"/>
              <a:lumOff val="50000"/>
            </a:schemeClr>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latin typeface="Algerian" panose="04020705040A02060702" pitchFamily="82" charset="0"/>
              </a:rPr>
              <a:t>CONCLUSION </a:t>
            </a:r>
            <a:endParaRPr lang="en-IN" sz="4000" b="1" dirty="0">
              <a:solidFill>
                <a:schemeClr val="bg1"/>
              </a:solidFill>
              <a:latin typeface="Algerian" panose="04020705040A02060702" pitchFamily="82" charset="0"/>
            </a:endParaRPr>
          </a:p>
        </p:txBody>
      </p:sp>
      <p:sp>
        <p:nvSpPr>
          <p:cNvPr id="11" name="Rectangle: Single Corner Rounded 10">
            <a:extLst>
              <a:ext uri="{FF2B5EF4-FFF2-40B4-BE49-F238E27FC236}">
                <a16:creationId xmlns:a16="http://schemas.microsoft.com/office/drawing/2014/main" id="{AFD50BAA-3826-4E26-D67D-03785CEA6FD1}"/>
              </a:ext>
            </a:extLst>
          </p:cNvPr>
          <p:cNvSpPr/>
          <p:nvPr/>
        </p:nvSpPr>
        <p:spPr>
          <a:xfrm>
            <a:off x="429208" y="1847461"/>
            <a:ext cx="11364686" cy="4786604"/>
          </a:xfrm>
          <a:prstGeom prst="round1Rect">
            <a:avLst/>
          </a:prstGeom>
          <a:solidFill>
            <a:schemeClr val="bg2">
              <a:lumMod val="90000"/>
            </a:schemeClr>
          </a:solidFill>
          <a:ln>
            <a:noFill/>
          </a:ln>
          <a:effectLst>
            <a:softEdge rad="31750"/>
          </a:effectLst>
        </p:spPr>
        <p:style>
          <a:lnRef idx="1">
            <a:schemeClr val="accent5"/>
          </a:lnRef>
          <a:fillRef idx="2">
            <a:schemeClr val="accent5"/>
          </a:fillRef>
          <a:effectRef idx="1">
            <a:schemeClr val="accent5"/>
          </a:effectRef>
          <a:fontRef idx="minor">
            <a:schemeClr val="dk1"/>
          </a:fontRef>
        </p:style>
        <p:txBody>
          <a:bodyPr rtlCol="0" anchor="ctr"/>
          <a:lstStyle/>
          <a:p>
            <a:pPr marL="285750" indent="-285750">
              <a:buFont typeface="Arial" panose="020B0604020202020204" pitchFamily="34" charset="0"/>
              <a:buChar char="•"/>
            </a:pPr>
            <a:r>
              <a:rPr lang="en-IN" sz="1400" b="1" dirty="0">
                <a:solidFill>
                  <a:schemeClr val="accent5">
                    <a:lumMod val="50000"/>
                  </a:schemeClr>
                </a:solidFill>
                <a:latin typeface="Arial" panose="020B0604020202020204" pitchFamily="34" charset="0"/>
                <a:cs typeface="Arial" panose="020B0604020202020204" pitchFamily="34" charset="0"/>
              </a:rPr>
              <a:t>We can see that Purpose Wise, the states of California(CA),New York(NY),Florida(FL),Texas(TX) and New Jersey(NJ) have applied for the maximum number of loans. The sum of loans of these 5 states is highest. If we look at Annual Income of these states they are the highest so there is a co-relation between Annual Income and Sum of Loans .Higher the Annual Income, Higher the Loan applied and vice versa.</a:t>
            </a:r>
          </a:p>
          <a:p>
            <a:pPr marL="285750" indent="-285750">
              <a:buFont typeface="Arial" panose="020B0604020202020204" pitchFamily="34" charset="0"/>
              <a:buChar char="•"/>
            </a:pPr>
            <a:r>
              <a:rPr lang="en-IN" sz="1400" b="1" dirty="0">
                <a:solidFill>
                  <a:schemeClr val="accent5">
                    <a:lumMod val="50000"/>
                  </a:schemeClr>
                </a:solidFill>
                <a:latin typeface="Arial" panose="020B0604020202020204" pitchFamily="34" charset="0"/>
                <a:cs typeface="Arial" panose="020B0604020202020204" pitchFamily="34" charset="0"/>
              </a:rPr>
              <a:t>We can see that Year Wise, the states of California(CA),New York(NY),Florida(FL),Texas(TX) and New Jersey(NJ) have applied for the maximum number of loans. There is a co-relation between Yearly Annual Income and Yearly Loan Details. More the Annual Income more the Loan applied more the payments made and vice versa. People’s annual income is increasing yearly so loan amount is also increasing.</a:t>
            </a:r>
          </a:p>
          <a:p>
            <a:pPr marL="285750" indent="-285750">
              <a:buFont typeface="Arial" panose="020B0604020202020204" pitchFamily="34" charset="0"/>
              <a:buChar char="•"/>
            </a:pPr>
            <a:r>
              <a:rPr lang="en-IN" sz="1400" b="1" dirty="0">
                <a:solidFill>
                  <a:schemeClr val="accent5">
                    <a:lumMod val="50000"/>
                  </a:schemeClr>
                </a:solidFill>
                <a:latin typeface="Arial" panose="020B0604020202020204" pitchFamily="34" charset="0"/>
                <a:cs typeface="Arial" panose="020B0604020202020204" pitchFamily="34" charset="0"/>
              </a:rPr>
              <a:t>Most of the Loans are Good Loans,80% of them have been fully paid.</a:t>
            </a:r>
          </a:p>
          <a:p>
            <a:pPr marL="285750" indent="-285750">
              <a:buFont typeface="Arial" panose="020B0604020202020204" pitchFamily="34" charset="0"/>
              <a:buChar char="•"/>
            </a:pPr>
            <a:r>
              <a:rPr lang="en-IN" sz="1400" b="1" dirty="0">
                <a:solidFill>
                  <a:schemeClr val="accent5">
                    <a:lumMod val="50000"/>
                  </a:schemeClr>
                </a:solidFill>
                <a:latin typeface="Arial" panose="020B0604020202020204" pitchFamily="34" charset="0"/>
                <a:cs typeface="Arial" panose="020B0604020202020204" pitchFamily="34" charset="0"/>
              </a:rPr>
              <a:t>People have relied more on Verified Source of Payments rather than Unverified Source of Payments.</a:t>
            </a:r>
          </a:p>
          <a:p>
            <a:pPr marL="285750" indent="-285750">
              <a:buFont typeface="Arial" panose="020B0604020202020204" pitchFamily="34" charset="0"/>
              <a:buChar char="•"/>
            </a:pPr>
            <a:r>
              <a:rPr lang="en-IN" sz="1400" b="1" dirty="0">
                <a:solidFill>
                  <a:schemeClr val="accent5">
                    <a:lumMod val="50000"/>
                  </a:schemeClr>
                </a:solidFill>
                <a:latin typeface="Arial" panose="020B0604020202020204" pitchFamily="34" charset="0"/>
                <a:cs typeface="Arial" panose="020B0604020202020204" pitchFamily="34" charset="0"/>
              </a:rPr>
              <a:t>The interest rate for 60 months is higher than that of 36 months</a:t>
            </a:r>
          </a:p>
          <a:p>
            <a:pPr marL="285750" indent="-285750">
              <a:buFont typeface="Arial" panose="020B0604020202020204" pitchFamily="34" charset="0"/>
              <a:buChar char="•"/>
            </a:pPr>
            <a:endParaRPr lang="en-IN" sz="1400" b="1"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1482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0">
                                            <p:txEl>
                                              <p:pRg st="0" end="0"/>
                                            </p:txEl>
                                          </p:spTgt>
                                        </p:tgtEl>
                                        <p:attrNameLst>
                                          <p:attrName>ppt_x</p:attrName>
                                          <p:attrName>ppt_y</p:attrName>
                                        </p:attrNameLst>
                                      </p:cBhvr>
                                    </p:animMotion>
                                    <p:animRot by="1500000">
                                      <p:cBhvr>
                                        <p:cTn id="7" dur="125" fill="hold">
                                          <p:stCondLst>
                                            <p:cond delay="0"/>
                                          </p:stCondLst>
                                        </p:cTn>
                                        <p:tgtEl>
                                          <p:spTgt spid="10">
                                            <p:txEl>
                                              <p:pRg st="0" end="0"/>
                                            </p:txEl>
                                          </p:spTgt>
                                        </p:tgtEl>
                                        <p:attrNameLst>
                                          <p:attrName>r</p:attrName>
                                        </p:attrNameLst>
                                      </p:cBhvr>
                                    </p:animRot>
                                    <p:animRot by="-1500000">
                                      <p:cBhvr>
                                        <p:cTn id="8" dur="125" fill="hold">
                                          <p:stCondLst>
                                            <p:cond delay="125"/>
                                          </p:stCondLst>
                                        </p:cTn>
                                        <p:tgtEl>
                                          <p:spTgt spid="10">
                                            <p:txEl>
                                              <p:pRg st="0" end="0"/>
                                            </p:txEl>
                                          </p:spTgt>
                                        </p:tgtEl>
                                        <p:attrNameLst>
                                          <p:attrName>r</p:attrName>
                                        </p:attrNameLst>
                                      </p:cBhvr>
                                    </p:animRot>
                                    <p:animRot by="-1500000">
                                      <p:cBhvr>
                                        <p:cTn id="9" dur="125" fill="hold">
                                          <p:stCondLst>
                                            <p:cond delay="250"/>
                                          </p:stCondLst>
                                        </p:cTn>
                                        <p:tgtEl>
                                          <p:spTgt spid="10">
                                            <p:txEl>
                                              <p:pRg st="0" end="0"/>
                                            </p:txEl>
                                          </p:spTgt>
                                        </p:tgtEl>
                                        <p:attrNameLst>
                                          <p:attrName>r</p:attrName>
                                        </p:attrNameLst>
                                      </p:cBhvr>
                                    </p:animRot>
                                    <p:animRot by="1500000">
                                      <p:cBhvr>
                                        <p:cTn id="10" dur="125" fill="hold">
                                          <p:stCondLst>
                                            <p:cond delay="375"/>
                                          </p:stCondLst>
                                        </p:cTn>
                                        <p:tgtEl>
                                          <p:spTgt spid="10">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FDDE6244-5A2B-9EBD-9548-1C91A975AB70}"/>
              </a:ext>
            </a:extLst>
          </p:cNvPr>
          <p:cNvSpPr/>
          <p:nvPr/>
        </p:nvSpPr>
        <p:spPr>
          <a:xfrm>
            <a:off x="2864499" y="345233"/>
            <a:ext cx="6774024" cy="914400"/>
          </a:xfrm>
          <a:prstGeom prst="roundRect">
            <a:avLst/>
          </a:prstGeom>
          <a:solidFill>
            <a:schemeClr val="tx2">
              <a:lumMod val="50000"/>
              <a:lumOff val="50000"/>
            </a:schemeClr>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latin typeface="Algerian" panose="04020705040A02060702" pitchFamily="82" charset="0"/>
              </a:rPr>
              <a:t>SUMMARY </a:t>
            </a:r>
            <a:endParaRPr lang="en-IN" sz="4000" b="1" dirty="0">
              <a:solidFill>
                <a:schemeClr val="bg1"/>
              </a:solidFill>
              <a:latin typeface="Algerian" panose="04020705040A02060702" pitchFamily="82" charset="0"/>
            </a:endParaRPr>
          </a:p>
        </p:txBody>
      </p:sp>
      <p:sp>
        <p:nvSpPr>
          <p:cNvPr id="11" name="Rectangle: Single Corner Rounded 10">
            <a:extLst>
              <a:ext uri="{FF2B5EF4-FFF2-40B4-BE49-F238E27FC236}">
                <a16:creationId xmlns:a16="http://schemas.microsoft.com/office/drawing/2014/main" id="{AFD50BAA-3826-4E26-D67D-03785CEA6FD1}"/>
              </a:ext>
            </a:extLst>
          </p:cNvPr>
          <p:cNvSpPr/>
          <p:nvPr/>
        </p:nvSpPr>
        <p:spPr>
          <a:xfrm>
            <a:off x="429208" y="1847461"/>
            <a:ext cx="11364686" cy="4786604"/>
          </a:xfrm>
          <a:prstGeom prst="round1Rect">
            <a:avLst/>
          </a:prstGeom>
          <a:solidFill>
            <a:schemeClr val="bg2">
              <a:lumMod val="90000"/>
            </a:schemeClr>
          </a:solidFill>
          <a:ln>
            <a:noFill/>
          </a:ln>
          <a:effectLst>
            <a:softEdge rad="31750"/>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i="0" u="none" strike="noStrike" dirty="0">
                <a:solidFill>
                  <a:schemeClr val="accent5">
                    <a:lumMod val="50000"/>
                  </a:schemeClr>
                </a:solidFill>
                <a:effectLst/>
                <a:latin typeface="Quattrocento Sans" panose="020B0502050000020003" pitchFamily="34" charset="0"/>
              </a:rPr>
              <a:t>we played a key role in conducting comprehensive financial analysis for bank loan applications, ensuring accurate risk assessment for decision-making. By analyzing the bank loan portfolio, we have categorized loans into fully paid, current, and charged off categories, demonstrating proficiency in loan analysis. our exploratory data analysis revealed significant yearly trends, highlighting notable growth trajectories in loan portfolio size over the years. Additionally, we classified total revolving balances into various creditworthiness grades and analyzed patterns in loan terms, identifying insights regarding repayment periods and interest rates. Leveraging SQL, Excel, and Power BI, we  investigated bank loan data to assess the creditworthiness of defaulters versus good loans. Furthermore, we developed and maintained data visualization dashboards to efficiently track key metrics, enhancing business insights.</a:t>
            </a:r>
            <a:endParaRPr lang="en-IN" sz="2000" b="1" dirty="0">
              <a:solidFill>
                <a:schemeClr val="accent5">
                  <a:lumMod val="50000"/>
                </a:schemeClr>
              </a:solidFill>
            </a:endParaRPr>
          </a:p>
        </p:txBody>
      </p:sp>
    </p:spTree>
    <p:extLst>
      <p:ext uri="{BB962C8B-B14F-4D97-AF65-F5344CB8AC3E}">
        <p14:creationId xmlns:p14="http://schemas.microsoft.com/office/powerpoint/2010/main" val="259274108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0">
                                            <p:txEl>
                                              <p:pRg st="0" end="0"/>
                                            </p:txEl>
                                          </p:spTgt>
                                        </p:tgtEl>
                                        <p:attrNameLst>
                                          <p:attrName>ppt_x</p:attrName>
                                          <p:attrName>ppt_y</p:attrName>
                                        </p:attrNameLst>
                                      </p:cBhvr>
                                    </p:animMotion>
                                    <p:animRot by="1500000">
                                      <p:cBhvr>
                                        <p:cTn id="7" dur="125" fill="hold">
                                          <p:stCondLst>
                                            <p:cond delay="0"/>
                                          </p:stCondLst>
                                        </p:cTn>
                                        <p:tgtEl>
                                          <p:spTgt spid="10">
                                            <p:txEl>
                                              <p:pRg st="0" end="0"/>
                                            </p:txEl>
                                          </p:spTgt>
                                        </p:tgtEl>
                                        <p:attrNameLst>
                                          <p:attrName>r</p:attrName>
                                        </p:attrNameLst>
                                      </p:cBhvr>
                                    </p:animRot>
                                    <p:animRot by="-1500000">
                                      <p:cBhvr>
                                        <p:cTn id="8" dur="125" fill="hold">
                                          <p:stCondLst>
                                            <p:cond delay="125"/>
                                          </p:stCondLst>
                                        </p:cTn>
                                        <p:tgtEl>
                                          <p:spTgt spid="10">
                                            <p:txEl>
                                              <p:pRg st="0" end="0"/>
                                            </p:txEl>
                                          </p:spTgt>
                                        </p:tgtEl>
                                        <p:attrNameLst>
                                          <p:attrName>r</p:attrName>
                                        </p:attrNameLst>
                                      </p:cBhvr>
                                    </p:animRot>
                                    <p:animRot by="-1500000">
                                      <p:cBhvr>
                                        <p:cTn id="9" dur="125" fill="hold">
                                          <p:stCondLst>
                                            <p:cond delay="250"/>
                                          </p:stCondLst>
                                        </p:cTn>
                                        <p:tgtEl>
                                          <p:spTgt spid="10">
                                            <p:txEl>
                                              <p:pRg st="0" end="0"/>
                                            </p:txEl>
                                          </p:spTgt>
                                        </p:tgtEl>
                                        <p:attrNameLst>
                                          <p:attrName>r</p:attrName>
                                        </p:attrNameLst>
                                      </p:cBhvr>
                                    </p:animRot>
                                    <p:animRot by="1500000">
                                      <p:cBhvr>
                                        <p:cTn id="10" dur="125" fill="hold">
                                          <p:stCondLst>
                                            <p:cond delay="375"/>
                                          </p:stCondLst>
                                        </p:cTn>
                                        <p:tgtEl>
                                          <p:spTgt spid="10">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0BCC27A-89DF-2D19-2756-E33A380FCFB1}"/>
              </a:ext>
            </a:extLst>
          </p:cNvPr>
          <p:cNvSpPr/>
          <p:nvPr/>
        </p:nvSpPr>
        <p:spPr>
          <a:xfrm>
            <a:off x="3498980" y="2659224"/>
            <a:ext cx="5243804" cy="1763486"/>
          </a:xfrm>
          <a:prstGeom prst="rect">
            <a:avLst/>
          </a:prstGeom>
          <a:noFill/>
        </p:spPr>
        <p:txBody>
          <a:bodyPr wrap="none" lIns="91440" tIns="45720" rIns="91440" bIns="45720">
            <a:prstTxWarp prst="textWave2">
              <a:avLst/>
            </a:prstTxWarp>
            <a:spAutoFit/>
            <a:scene3d>
              <a:camera prst="orthographicFront"/>
              <a:lightRig rig="soft" dir="t">
                <a:rot lat="0" lon="0" rev="15600000"/>
              </a:lightRig>
            </a:scene3d>
            <a:sp3d extrusionH="57150" prstMaterial="softEdge">
              <a:bevelT w="25400" h="38100" prst="softRound"/>
            </a:sp3d>
          </a:bodyPr>
          <a:lstStyle/>
          <a:p>
            <a:pPr algn="ctr"/>
            <a:r>
              <a:rPr lang="en-US" sz="5400" b="1" dirty="0">
                <a:ln/>
                <a:solidFill>
                  <a:srgbClr val="C00000"/>
                </a:solidFill>
                <a:effectLst>
                  <a:glow rad="101600">
                    <a:schemeClr val="accent5">
                      <a:lumMod val="20000"/>
                      <a:lumOff val="80000"/>
                      <a:alpha val="60000"/>
                    </a:schemeClr>
                  </a:glow>
                  <a:outerShdw blurRad="50800" dist="38100" dir="13500000" algn="br" rotWithShape="0">
                    <a:prstClr val="black">
                      <a:alpha val="40000"/>
                    </a:prstClr>
                  </a:outerShdw>
                  <a:reflection blurRad="6350" stA="55000" endA="300" endPos="45500" dir="5400000" sy="-100000" algn="bl" rotWithShape="0"/>
                </a:effectLst>
              </a:rPr>
              <a:t>Thank you</a:t>
            </a:r>
          </a:p>
        </p:txBody>
      </p:sp>
    </p:spTree>
    <p:extLst>
      <p:ext uri="{BB962C8B-B14F-4D97-AF65-F5344CB8AC3E}">
        <p14:creationId xmlns:p14="http://schemas.microsoft.com/office/powerpoint/2010/main" val="16789693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EDED8-6A88-E6AE-5BFD-FB23E8FB4E8F}"/>
              </a:ext>
            </a:extLst>
          </p:cNvPr>
          <p:cNvSpPr>
            <a:spLocks noGrp="1"/>
          </p:cNvSpPr>
          <p:nvPr>
            <p:ph type="title"/>
          </p:nvPr>
        </p:nvSpPr>
        <p:spPr>
          <a:xfrm>
            <a:off x="540939" y="182142"/>
            <a:ext cx="10904435" cy="689608"/>
          </a:xfrm>
          <a:solidFill>
            <a:schemeClr val="bg2">
              <a:lumMod val="75000"/>
            </a:schemeClr>
          </a:solidFill>
        </p:spPr>
        <p:txBody>
          <a:bodyPr vert="horz" lIns="109728" tIns="274320" rIns="109728" bIns="91440" rtlCol="0" anchor="ctr">
            <a:normAutofit fontScale="90000"/>
          </a:bodyPr>
          <a:lstStyle/>
          <a:p>
            <a:pPr marL="274320">
              <a:spcAft>
                <a:spcPts val="600"/>
              </a:spcAft>
            </a:pPr>
            <a:r>
              <a:rPr lang="en-IN" dirty="0"/>
              <a:t>Bank Loan </a:t>
            </a:r>
            <a:r>
              <a:rPr lang="en-IN"/>
              <a:t>Portfolio Analysis</a:t>
            </a:r>
            <a:endParaRPr lang="en-IN" dirty="0"/>
          </a:p>
        </p:txBody>
      </p:sp>
      <p:sp>
        <p:nvSpPr>
          <p:cNvPr id="8" name="TextBox 7">
            <a:extLst>
              <a:ext uri="{FF2B5EF4-FFF2-40B4-BE49-F238E27FC236}">
                <a16:creationId xmlns:a16="http://schemas.microsoft.com/office/drawing/2014/main" id="{95625EE2-EA12-6BA1-F4A6-4AF612E0B626}"/>
              </a:ext>
            </a:extLst>
          </p:cNvPr>
          <p:cNvSpPr txBox="1"/>
          <p:nvPr/>
        </p:nvSpPr>
        <p:spPr>
          <a:xfrm>
            <a:off x="540939" y="1118766"/>
            <a:ext cx="6400799" cy="564307"/>
          </a:xfrm>
          <a:prstGeom prst="rect">
            <a:avLst/>
          </a:prstGeom>
          <a:solidFill>
            <a:schemeClr val="bg2">
              <a:lumMod val="75000"/>
            </a:schemeClr>
          </a:solidFill>
        </p:spPr>
        <p:txBody>
          <a:bodyPr vert="horz" lIns="109728" tIns="274320" rIns="109728" bIns="91440" rtlCol="0" anchor="ctr">
            <a:normAutofit fontScale="70000" lnSpcReduction="20000"/>
          </a:bodyPr>
          <a:lstStyle>
            <a:lvl1pPr marL="274320">
              <a:lnSpc>
                <a:spcPct val="90000"/>
              </a:lnSpc>
              <a:spcBef>
                <a:spcPct val="0"/>
              </a:spcBef>
              <a:spcAft>
                <a:spcPts val="600"/>
              </a:spcAft>
              <a:buNone/>
              <a:defRPr lang="en-US" sz="2400" b="1" spc="150" baseline="0" dirty="0" smtClean="0">
                <a:latin typeface="+mj-lt"/>
                <a:ea typeface="+mj-ea"/>
                <a:cs typeface="+mj-cs"/>
              </a:defRPr>
            </a:lvl1pPr>
          </a:lstStyle>
          <a:p>
            <a:r>
              <a:rPr lang="en-IN" dirty="0"/>
              <a:t>Insights from Customer Data</a:t>
            </a:r>
          </a:p>
        </p:txBody>
      </p:sp>
      <p:sp>
        <p:nvSpPr>
          <p:cNvPr id="16" name="TextBox 15">
            <a:extLst>
              <a:ext uri="{FF2B5EF4-FFF2-40B4-BE49-F238E27FC236}">
                <a16:creationId xmlns:a16="http://schemas.microsoft.com/office/drawing/2014/main" id="{4B6D9ECD-51A2-1A7B-E566-A2406F81EA6B}"/>
              </a:ext>
            </a:extLst>
          </p:cNvPr>
          <p:cNvSpPr txBox="1"/>
          <p:nvPr/>
        </p:nvSpPr>
        <p:spPr>
          <a:xfrm>
            <a:off x="816500" y="2040760"/>
            <a:ext cx="10170368" cy="3416320"/>
          </a:xfrm>
          <a:prstGeom prst="rect">
            <a:avLst/>
          </a:prstGeom>
          <a:noFill/>
        </p:spPr>
        <p:txBody>
          <a:bodyPr wrap="square">
            <a:spAutoFit/>
          </a:bodyPr>
          <a:lstStyle/>
          <a:p>
            <a:pPr algn="l"/>
            <a:r>
              <a:rPr lang="en-US" b="1" i="0" u="sng" dirty="0">
                <a:solidFill>
                  <a:schemeClr val="accent2">
                    <a:lumMod val="50000"/>
                  </a:schemeClr>
                </a:solidFill>
                <a:effectLst/>
                <a:latin typeface="Söhne"/>
              </a:rPr>
              <a:t>Introduction to the Project</a:t>
            </a:r>
          </a:p>
          <a:p>
            <a:pPr algn="l"/>
            <a:endParaRPr lang="en-US" b="1" i="0" dirty="0">
              <a:solidFill>
                <a:srgbClr val="7030A0"/>
              </a:solidFill>
              <a:effectLst/>
              <a:latin typeface="Söhne"/>
            </a:endParaRPr>
          </a:p>
          <a:p>
            <a:pPr algn="l">
              <a:buFont typeface="Arial" panose="020B0604020202020204" pitchFamily="34" charset="0"/>
              <a:buChar char="•"/>
            </a:pPr>
            <a:r>
              <a:rPr lang="en-US" b="1" i="0" dirty="0">
                <a:solidFill>
                  <a:srgbClr val="7030A0"/>
                </a:solidFill>
                <a:effectLst/>
                <a:latin typeface="Söhne"/>
              </a:rPr>
              <a:t>Project Context</a:t>
            </a:r>
            <a:r>
              <a:rPr lang="en-US" b="0" i="0" dirty="0">
                <a:solidFill>
                  <a:srgbClr val="7030A0"/>
                </a:solidFill>
                <a:effectLst/>
                <a:latin typeface="Söhne"/>
              </a:rPr>
              <a:t>: </a:t>
            </a:r>
            <a:r>
              <a:rPr lang="en-US" b="0" i="0" dirty="0">
                <a:solidFill>
                  <a:schemeClr val="accent4">
                    <a:lumMod val="50000"/>
                  </a:schemeClr>
                </a:solidFill>
                <a:effectLst/>
                <a:latin typeface="Söhne"/>
              </a:rPr>
              <a:t>Brief explanation about the importance of analyzing bank loan data and how it helps in risk assessment and financial planning.</a:t>
            </a:r>
          </a:p>
          <a:p>
            <a:pPr algn="l"/>
            <a:endParaRPr lang="en-US" b="0" i="0" dirty="0">
              <a:solidFill>
                <a:srgbClr val="7030A0"/>
              </a:solidFill>
              <a:effectLst/>
              <a:latin typeface="Söhne"/>
            </a:endParaRPr>
          </a:p>
          <a:p>
            <a:pPr algn="l">
              <a:buFont typeface="Arial" panose="020B0604020202020204" pitchFamily="34" charset="0"/>
              <a:buChar char="•"/>
            </a:pPr>
            <a:r>
              <a:rPr lang="en-US" b="1" i="0" dirty="0">
                <a:solidFill>
                  <a:srgbClr val="7030A0"/>
                </a:solidFill>
                <a:effectLst/>
                <a:latin typeface="Söhne"/>
              </a:rPr>
              <a:t>Objective</a:t>
            </a:r>
            <a:r>
              <a:rPr lang="en-US" b="0" i="0" dirty="0">
                <a:solidFill>
                  <a:srgbClr val="7030A0"/>
                </a:solidFill>
                <a:effectLst/>
                <a:latin typeface="Söhne"/>
              </a:rPr>
              <a:t>: </a:t>
            </a:r>
            <a:r>
              <a:rPr lang="en-US" dirty="0">
                <a:solidFill>
                  <a:schemeClr val="accent4">
                    <a:lumMod val="50000"/>
                  </a:schemeClr>
                </a:solidFill>
                <a:latin typeface="Söhne"/>
              </a:rPr>
              <a:t>T</a:t>
            </a:r>
            <a:r>
              <a:rPr lang="en-US" b="0" i="0" dirty="0">
                <a:solidFill>
                  <a:schemeClr val="accent4">
                    <a:lumMod val="50000"/>
                  </a:schemeClr>
                </a:solidFill>
                <a:effectLst/>
                <a:latin typeface="Söhne"/>
              </a:rPr>
              <a:t>he main goals of the analysis, which include extracting meaningful insights from the data through the defined KPIs.</a:t>
            </a:r>
          </a:p>
          <a:p>
            <a:pPr algn="l"/>
            <a:endParaRPr lang="en-US" b="0" i="0" dirty="0">
              <a:solidFill>
                <a:srgbClr val="7030A0"/>
              </a:solidFill>
              <a:effectLst/>
              <a:latin typeface="Söhne"/>
            </a:endParaRPr>
          </a:p>
          <a:p>
            <a:pPr algn="l">
              <a:buFont typeface="Arial" panose="020B0604020202020204" pitchFamily="34" charset="0"/>
              <a:buChar char="•"/>
            </a:pPr>
            <a:r>
              <a:rPr lang="en-US" b="1" i="0" dirty="0">
                <a:solidFill>
                  <a:srgbClr val="7030A0"/>
                </a:solidFill>
                <a:effectLst/>
                <a:latin typeface="Söhne"/>
              </a:rPr>
              <a:t>Impact</a:t>
            </a:r>
            <a:r>
              <a:rPr lang="en-US" b="0" i="0" dirty="0">
                <a:solidFill>
                  <a:srgbClr val="7030A0"/>
                </a:solidFill>
                <a:effectLst/>
                <a:latin typeface="Söhne"/>
              </a:rPr>
              <a:t>: </a:t>
            </a:r>
            <a:r>
              <a:rPr lang="en-US" b="0" i="0" dirty="0">
                <a:solidFill>
                  <a:schemeClr val="accent4">
                    <a:lumMod val="50000"/>
                  </a:schemeClr>
                </a:solidFill>
                <a:effectLst/>
                <a:latin typeface="Söhne"/>
              </a:rPr>
              <a:t>We are </a:t>
            </a:r>
            <a:r>
              <a:rPr lang="en-US" dirty="0">
                <a:solidFill>
                  <a:schemeClr val="accent4">
                    <a:lumMod val="50000"/>
                  </a:schemeClr>
                </a:solidFill>
                <a:latin typeface="Söhne"/>
              </a:rPr>
              <a:t>d</a:t>
            </a:r>
            <a:r>
              <a:rPr lang="en-US" b="0" i="0" dirty="0">
                <a:solidFill>
                  <a:schemeClr val="accent4">
                    <a:lumMod val="50000"/>
                  </a:schemeClr>
                </a:solidFill>
                <a:effectLst/>
                <a:latin typeface="Söhne"/>
              </a:rPr>
              <a:t>iscussing about the potential implications of the analysis in terms of financial strategy and customer relationship management.</a:t>
            </a:r>
          </a:p>
          <a:p>
            <a:br>
              <a:rPr lang="en-US" dirty="0"/>
            </a:br>
            <a:endParaRPr lang="en-IN" dirty="0"/>
          </a:p>
        </p:txBody>
      </p:sp>
    </p:spTree>
    <p:extLst>
      <p:ext uri="{BB962C8B-B14F-4D97-AF65-F5344CB8AC3E}">
        <p14:creationId xmlns:p14="http://schemas.microsoft.com/office/powerpoint/2010/main" val="28089714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75357-E357-4D97-8F60-ADDCA4C448B9}"/>
              </a:ext>
            </a:extLst>
          </p:cNvPr>
          <p:cNvSpPr>
            <a:spLocks noGrp="1"/>
          </p:cNvSpPr>
          <p:nvPr>
            <p:ph type="title"/>
          </p:nvPr>
        </p:nvSpPr>
        <p:spPr>
          <a:solidFill>
            <a:schemeClr val="accent4"/>
          </a:solidFill>
        </p:spPr>
        <p:txBody>
          <a:bodyPr/>
          <a:lstStyle/>
          <a:p>
            <a:r>
              <a:rPr lang="en-US" dirty="0">
                <a:latin typeface="Arial Black" panose="020B0A04020102020204" pitchFamily="34" charset="0"/>
              </a:rPr>
              <a:t>Data Modelling Technique Used</a:t>
            </a:r>
          </a:p>
        </p:txBody>
      </p:sp>
      <p:sp>
        <p:nvSpPr>
          <p:cNvPr id="3" name="Footer Placeholder 2">
            <a:extLst>
              <a:ext uri="{FF2B5EF4-FFF2-40B4-BE49-F238E27FC236}">
                <a16:creationId xmlns:a16="http://schemas.microsoft.com/office/drawing/2014/main" id="{D854B19D-6D27-4143-C225-A89F632570A3}"/>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32323">
                    <a:lumMod val="90000"/>
                    <a:lumOff val="10000"/>
                  </a:srgbClr>
                </a:solidFill>
                <a:effectLst/>
                <a:uLnTx/>
                <a:uFillTx/>
                <a:latin typeface="Meiryo UI"/>
                <a:ea typeface="+mn-ea"/>
                <a:cs typeface="+mn-cs"/>
              </a:rPr>
              <a:t>Presentation title</a:t>
            </a:r>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4" name="Date Placeholder 3">
            <a:extLst>
              <a:ext uri="{FF2B5EF4-FFF2-40B4-BE49-F238E27FC236}">
                <a16:creationId xmlns:a16="http://schemas.microsoft.com/office/drawing/2014/main" id="{ADBF94DF-4F49-0CA5-1E21-28348A2C6EAC}"/>
              </a:ext>
            </a:extLst>
          </p:cNvPr>
          <p:cNvSpPr>
            <a:spLocks noGrp="1"/>
          </p:cNvSpPr>
          <p:nvPr>
            <p:ph type="dt" sz="half" idx="10"/>
          </p:nvPr>
        </p:nvSpPr>
        <p:spPr/>
        <p:txBody>
          <a:bodyPr/>
          <a:lstStyle/>
          <a:p>
            <a:pPr>
              <a:defRPr/>
            </a:pPr>
            <a:r>
              <a:rPr lang="en-US">
                <a:solidFill>
                  <a:srgbClr val="232323">
                    <a:lumMod val="90000"/>
                    <a:lumOff val="10000"/>
                  </a:srgbClr>
                </a:solidFill>
              </a:rPr>
              <a:t>20XX</a:t>
            </a:r>
            <a:endParaRPr lang="en-US" dirty="0">
              <a:solidFill>
                <a:srgbClr val="232323">
                  <a:lumMod val="90000"/>
                  <a:lumOff val="10000"/>
                </a:srgbClr>
              </a:solidFill>
            </a:endParaRPr>
          </a:p>
        </p:txBody>
      </p:sp>
      <p:sp>
        <p:nvSpPr>
          <p:cNvPr id="5" name="Slide Number Placeholder 4">
            <a:extLst>
              <a:ext uri="{FF2B5EF4-FFF2-40B4-BE49-F238E27FC236}">
                <a16:creationId xmlns:a16="http://schemas.microsoft.com/office/drawing/2014/main" id="{5CDB363D-318E-55E6-9369-09E77C85531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pic>
        <p:nvPicPr>
          <p:cNvPr id="8" name="Content Placeholder 7">
            <a:extLst>
              <a:ext uri="{FF2B5EF4-FFF2-40B4-BE49-F238E27FC236}">
                <a16:creationId xmlns:a16="http://schemas.microsoft.com/office/drawing/2014/main" id="{A6B01950-BCFA-DA5E-AE6A-C9679432EC43}"/>
              </a:ext>
            </a:extLst>
          </p:cNvPr>
          <p:cNvPicPr>
            <a:picLocks noGrp="1" noChangeAspect="1"/>
          </p:cNvPicPr>
          <p:nvPr>
            <p:ph sz="quarter" idx="13"/>
          </p:nvPr>
        </p:nvPicPr>
        <p:blipFill>
          <a:blip r:embed="rId2"/>
          <a:stretch>
            <a:fillRect/>
          </a:stretch>
        </p:blipFill>
        <p:spPr>
          <a:xfrm>
            <a:off x="5556739" y="1556944"/>
            <a:ext cx="6631582" cy="2804041"/>
          </a:xfrm>
        </p:spPr>
      </p:pic>
      <p:sp>
        <p:nvSpPr>
          <p:cNvPr id="9" name="TextBox 8">
            <a:extLst>
              <a:ext uri="{FF2B5EF4-FFF2-40B4-BE49-F238E27FC236}">
                <a16:creationId xmlns:a16="http://schemas.microsoft.com/office/drawing/2014/main" id="{DF787576-1DFB-6A85-7CFD-1DE3A72C215D}"/>
              </a:ext>
            </a:extLst>
          </p:cNvPr>
          <p:cNvSpPr txBox="1"/>
          <p:nvPr/>
        </p:nvSpPr>
        <p:spPr>
          <a:xfrm>
            <a:off x="253218" y="1922069"/>
            <a:ext cx="4951828" cy="2308324"/>
          </a:xfrm>
          <a:prstGeom prst="rect">
            <a:avLst/>
          </a:prstGeom>
          <a:noFill/>
        </p:spPr>
        <p:txBody>
          <a:bodyPr wrap="square" rtlCol="0">
            <a:spAutoFit/>
          </a:bodyPr>
          <a:lstStyle/>
          <a:p>
            <a:pPr marL="285750" indent="-285750">
              <a:buFont typeface="Arial" panose="020B0604020202020204" pitchFamily="34" charset="0"/>
              <a:buChar char="•"/>
            </a:pPr>
            <a:r>
              <a:rPr lang="en-US" dirty="0"/>
              <a:t>We have used data modelling technique in Power Pivot to connect Finance sheet 1 with Finance Sheet 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diagram view we have connected the two sheets using </a:t>
            </a:r>
            <a:r>
              <a:rPr lang="en-US" b="1" dirty="0"/>
              <a:t>ID</a:t>
            </a:r>
            <a:r>
              <a:rPr lang="en-US" dirty="0"/>
              <a:t> column.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Now the two sheets are connected.</a:t>
            </a:r>
          </a:p>
        </p:txBody>
      </p:sp>
    </p:spTree>
    <p:extLst>
      <p:ext uri="{BB962C8B-B14F-4D97-AF65-F5344CB8AC3E}">
        <p14:creationId xmlns:p14="http://schemas.microsoft.com/office/powerpoint/2010/main" val="18103719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9858026-4325-1205-D21E-073EC6A74AB2}"/>
              </a:ext>
            </a:extLst>
          </p:cNvPr>
          <p:cNvSpPr txBox="1"/>
          <p:nvPr/>
        </p:nvSpPr>
        <p:spPr>
          <a:xfrm>
            <a:off x="347332" y="278342"/>
            <a:ext cx="7777823" cy="986304"/>
          </a:xfrm>
          <a:prstGeom prst="rect">
            <a:avLst/>
          </a:prstGeom>
          <a:solidFill>
            <a:schemeClr val="bg2">
              <a:lumMod val="75000"/>
            </a:schemeClr>
          </a:solidFill>
        </p:spPr>
        <p:txBody>
          <a:bodyPr vert="horz" lIns="109728" tIns="274320" rIns="109728" bIns="91440" rtlCol="0" anchor="ctr">
            <a:normAutofit/>
          </a:bodyPr>
          <a:lstStyle/>
          <a:p>
            <a:pPr marL="274320">
              <a:lnSpc>
                <a:spcPct val="90000"/>
              </a:lnSpc>
              <a:spcBef>
                <a:spcPct val="0"/>
              </a:spcBef>
              <a:spcAft>
                <a:spcPts val="600"/>
              </a:spcAft>
            </a:pPr>
            <a:r>
              <a:rPr lang="en-US" sz="2400" b="1" kern="1200" spc="150" baseline="0">
                <a:latin typeface="+mj-lt"/>
                <a:ea typeface="+mj-ea"/>
                <a:cs typeface="+mj-cs"/>
              </a:rPr>
              <a:t>Bank Loan Stats by Year</a:t>
            </a:r>
          </a:p>
        </p:txBody>
      </p:sp>
      <p:sp>
        <p:nvSpPr>
          <p:cNvPr id="11" name="Rectangle 10">
            <a:extLst>
              <a:ext uri="{FF2B5EF4-FFF2-40B4-BE49-F238E27FC236}">
                <a16:creationId xmlns:a16="http://schemas.microsoft.com/office/drawing/2014/main" id="{639E90D1-9BFB-7E82-7243-30D5B6591631}"/>
              </a:ext>
            </a:extLst>
          </p:cNvPr>
          <p:cNvSpPr/>
          <p:nvPr/>
        </p:nvSpPr>
        <p:spPr>
          <a:xfrm>
            <a:off x="77822" y="1361873"/>
            <a:ext cx="7040430" cy="5430814"/>
          </a:xfrm>
          <a:prstGeom prst="rect">
            <a:avLst/>
          </a:prstGeom>
          <a:solidFill>
            <a:schemeClr val="accent4">
              <a:lumMod val="20000"/>
              <a:lumOff val="8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fontAlgn="base">
              <a:lnSpc>
                <a:spcPct val="140000"/>
              </a:lnSpc>
              <a:spcBef>
                <a:spcPts val="1500"/>
              </a:spcBef>
              <a:spcAft>
                <a:spcPts val="0"/>
              </a:spcAft>
              <a:buClr>
                <a:schemeClr val="accent2"/>
              </a:buClr>
            </a:pPr>
            <a:r>
              <a:rPr lang="en-US" sz="900" b="1" i="0" u="none" strike="noStrike" kern="1200" spc="150" baseline="0" dirty="0">
                <a:solidFill>
                  <a:schemeClr val="accent5">
                    <a:lumMod val="50000"/>
                  </a:schemeClr>
                </a:solidFill>
                <a:effectLst/>
                <a:latin typeface="+mn-lt"/>
                <a:ea typeface="+mn-ea"/>
                <a:cs typeface="+mn-cs"/>
              </a:rPr>
              <a:t>The bank loan statistics from 2007 to 2011 exhibit a substantial and consistent upward trend, reflecting a significant increase in lending activities over the years.</a:t>
            </a:r>
          </a:p>
          <a:p>
            <a:pPr fontAlgn="base">
              <a:lnSpc>
                <a:spcPct val="140000"/>
              </a:lnSpc>
              <a:spcBef>
                <a:spcPts val="1500"/>
              </a:spcBef>
              <a:spcAft>
                <a:spcPts val="0"/>
              </a:spcAft>
              <a:buClr>
                <a:schemeClr val="accent2"/>
              </a:buClr>
            </a:pPr>
            <a:r>
              <a:rPr lang="en-US" sz="900" b="1" i="0" u="none" strike="noStrike" kern="1200" spc="150" baseline="0" dirty="0">
                <a:solidFill>
                  <a:schemeClr val="accent5">
                    <a:lumMod val="50000"/>
                  </a:schemeClr>
                </a:solidFill>
                <a:effectLst/>
                <a:latin typeface="+mn-lt"/>
                <a:ea typeface="+mn-ea"/>
                <a:cs typeface="+mn-cs"/>
              </a:rPr>
              <a:t>Starting from 2.2 million in 2007, the loan portfolio surged to 14.4 million in 2008, marking a notable growth trajectory.</a:t>
            </a:r>
          </a:p>
          <a:p>
            <a:pPr fontAlgn="base">
              <a:lnSpc>
                <a:spcPct val="140000"/>
              </a:lnSpc>
              <a:spcBef>
                <a:spcPts val="1500"/>
              </a:spcBef>
              <a:spcAft>
                <a:spcPts val="0"/>
              </a:spcAft>
              <a:buClr>
                <a:schemeClr val="accent2"/>
              </a:buClr>
            </a:pPr>
            <a:r>
              <a:rPr lang="en-US" sz="900" b="1" i="0" u="none" strike="noStrike" kern="1200" spc="150" baseline="0" dirty="0">
                <a:solidFill>
                  <a:schemeClr val="accent5">
                    <a:lumMod val="50000"/>
                  </a:schemeClr>
                </a:solidFill>
                <a:effectLst/>
                <a:latin typeface="+mn-lt"/>
                <a:ea typeface="+mn-ea"/>
                <a:cs typeface="+mn-cs"/>
              </a:rPr>
              <a:t>Despite the global financial crisis in 2008, which adversely affected lending practices worldwide, the bank managed to maintain its upward trajectory, with loans reaching 46.2 million in 2009. This resilience suggests effective risk management strategies and adaptability to challenging economic conditions.</a:t>
            </a:r>
          </a:p>
          <a:p>
            <a:pPr fontAlgn="base">
              <a:lnSpc>
                <a:spcPct val="140000"/>
              </a:lnSpc>
              <a:spcBef>
                <a:spcPts val="1500"/>
              </a:spcBef>
              <a:spcAft>
                <a:spcPts val="0"/>
              </a:spcAft>
              <a:buClr>
                <a:schemeClr val="accent2"/>
              </a:buClr>
            </a:pPr>
            <a:r>
              <a:rPr lang="en-US" sz="900" b="1" i="0" u="none" strike="noStrike" kern="1200" spc="150" baseline="0" dirty="0">
                <a:solidFill>
                  <a:schemeClr val="accent5">
                    <a:lumMod val="50000"/>
                  </a:schemeClr>
                </a:solidFill>
                <a:effectLst/>
                <a:latin typeface="+mn-lt"/>
                <a:ea typeface="+mn-ea"/>
                <a:cs typeface="+mn-cs"/>
              </a:rPr>
              <a:t>The subsequent years saw even more remarkable expansion, with loans soaring to 122.1 million in 2010 and peaking at 260 million in 2011.</a:t>
            </a:r>
          </a:p>
          <a:p>
            <a:pPr fontAlgn="base">
              <a:lnSpc>
                <a:spcPct val="140000"/>
              </a:lnSpc>
              <a:spcBef>
                <a:spcPts val="1500"/>
              </a:spcBef>
              <a:spcAft>
                <a:spcPts val="0"/>
              </a:spcAft>
              <a:buClr>
                <a:schemeClr val="accent2"/>
              </a:buClr>
            </a:pPr>
            <a:r>
              <a:rPr lang="en-US" sz="900" b="1" i="0" u="none" strike="noStrike" kern="1200" spc="150" baseline="0" dirty="0">
                <a:solidFill>
                  <a:schemeClr val="accent5">
                    <a:lumMod val="50000"/>
                  </a:schemeClr>
                </a:solidFill>
                <a:effectLst/>
                <a:latin typeface="+mn-lt"/>
                <a:ea typeface="+mn-ea"/>
                <a:cs typeface="+mn-cs"/>
              </a:rPr>
              <a:t>Such exponential growth indicates a robust demand for credit, potentially driven by various factors such as economic recovery, increased consumer spending, and business expansion.</a:t>
            </a:r>
          </a:p>
          <a:p>
            <a:pPr fontAlgn="base">
              <a:lnSpc>
                <a:spcPct val="140000"/>
              </a:lnSpc>
              <a:spcBef>
                <a:spcPts val="1500"/>
              </a:spcBef>
              <a:spcAft>
                <a:spcPts val="0"/>
              </a:spcAft>
              <a:buClr>
                <a:schemeClr val="accent2"/>
              </a:buClr>
            </a:pPr>
            <a:r>
              <a:rPr lang="en-US" sz="900" b="1" i="0" u="none" strike="noStrike" kern="1200" spc="150" baseline="0" dirty="0">
                <a:solidFill>
                  <a:schemeClr val="accent5">
                    <a:lumMod val="50000"/>
                  </a:schemeClr>
                </a:solidFill>
                <a:effectLst/>
                <a:latin typeface="+mn-lt"/>
                <a:ea typeface="+mn-ea"/>
                <a:cs typeface="+mn-cs"/>
              </a:rPr>
              <a:t>Analyzing this data reveals the bank's capacity to capitalize on market opportunities and effectively cater to the evolving financial needs of its clients.</a:t>
            </a:r>
          </a:p>
          <a:p>
            <a:pPr fontAlgn="base">
              <a:lnSpc>
                <a:spcPct val="140000"/>
              </a:lnSpc>
              <a:spcBef>
                <a:spcPts val="1500"/>
              </a:spcBef>
              <a:spcAft>
                <a:spcPts val="0"/>
              </a:spcAft>
              <a:buClr>
                <a:schemeClr val="accent2"/>
              </a:buClr>
            </a:pPr>
            <a:r>
              <a:rPr lang="en-US" sz="900" b="1" i="0" u="none" strike="noStrike" kern="1200" spc="150" baseline="0" dirty="0">
                <a:solidFill>
                  <a:schemeClr val="accent5">
                    <a:lumMod val="50000"/>
                  </a:schemeClr>
                </a:solidFill>
                <a:effectLst/>
                <a:latin typeface="+mn-lt"/>
                <a:ea typeface="+mn-ea"/>
                <a:cs typeface="+mn-cs"/>
              </a:rPr>
              <a:t>Additionally, it underscores the importance of continuous monitoring and strategic planning to sustain growth momentum while mitigating associated risks.</a:t>
            </a:r>
          </a:p>
          <a:p>
            <a:pPr fontAlgn="base">
              <a:lnSpc>
                <a:spcPct val="140000"/>
              </a:lnSpc>
              <a:spcBef>
                <a:spcPts val="1500"/>
              </a:spcBef>
              <a:spcAft>
                <a:spcPts val="800"/>
              </a:spcAft>
              <a:buClr>
                <a:schemeClr val="accent2"/>
              </a:buClr>
            </a:pPr>
            <a:r>
              <a:rPr lang="en-US" sz="900" b="1" i="0" u="none" strike="noStrike" kern="1200" spc="150" baseline="0" dirty="0">
                <a:solidFill>
                  <a:schemeClr val="accent5">
                    <a:lumMod val="50000"/>
                  </a:schemeClr>
                </a:solidFill>
                <a:effectLst/>
                <a:latin typeface="+mn-lt"/>
                <a:ea typeface="+mn-ea"/>
                <a:cs typeface="+mn-cs"/>
              </a:rPr>
              <a:t>Moreover, a detailed examination of lending patterns across different sectors and borrower profiles could provide valuable insights for optimizing loan portfolio management and enhancing overall financial performance.</a:t>
            </a:r>
          </a:p>
        </p:txBody>
      </p:sp>
      <p:pic>
        <p:nvPicPr>
          <p:cNvPr id="15" name="Picture 14" descr="A graph showing the amount of money&#10;&#10;Description automatically generated">
            <a:extLst>
              <a:ext uri="{FF2B5EF4-FFF2-40B4-BE49-F238E27FC236}">
                <a16:creationId xmlns:a16="http://schemas.microsoft.com/office/drawing/2014/main" id="{FE4559A4-C4E9-B527-C674-27664C1A0F2A}"/>
              </a:ext>
            </a:extLst>
          </p:cNvPr>
          <p:cNvPicPr>
            <a:picLocks noChangeAspect="1"/>
          </p:cNvPicPr>
          <p:nvPr/>
        </p:nvPicPr>
        <p:blipFill>
          <a:blip r:embed="rId2"/>
          <a:stretch>
            <a:fillRect/>
          </a:stretch>
        </p:blipFill>
        <p:spPr>
          <a:xfrm>
            <a:off x="7216726" y="4077280"/>
            <a:ext cx="4897451" cy="2603438"/>
          </a:xfrm>
          <a:prstGeom prst="rect">
            <a:avLst/>
          </a:prstGeom>
        </p:spPr>
      </p:pic>
      <p:pic>
        <p:nvPicPr>
          <p:cNvPr id="3" name="Picture 2">
            <a:extLst>
              <a:ext uri="{FF2B5EF4-FFF2-40B4-BE49-F238E27FC236}">
                <a16:creationId xmlns:a16="http://schemas.microsoft.com/office/drawing/2014/main" id="{808B57C2-B626-D9A2-6823-8B3D8194BFD2}"/>
              </a:ext>
            </a:extLst>
          </p:cNvPr>
          <p:cNvPicPr>
            <a:picLocks noChangeAspect="1"/>
          </p:cNvPicPr>
          <p:nvPr/>
        </p:nvPicPr>
        <p:blipFill>
          <a:blip r:embed="rId3"/>
          <a:stretch>
            <a:fillRect/>
          </a:stretch>
        </p:blipFill>
        <p:spPr>
          <a:xfrm>
            <a:off x="7216726" y="1529941"/>
            <a:ext cx="4897451" cy="2547339"/>
          </a:xfrm>
          <a:prstGeom prst="rect">
            <a:avLst/>
          </a:prstGeom>
        </p:spPr>
      </p:pic>
    </p:spTree>
    <p:extLst>
      <p:ext uri="{BB962C8B-B14F-4D97-AF65-F5344CB8AC3E}">
        <p14:creationId xmlns:p14="http://schemas.microsoft.com/office/powerpoint/2010/main" val="10395790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05075-7A53-DA14-F662-0CA748DD5503}"/>
              </a:ext>
            </a:extLst>
          </p:cNvPr>
          <p:cNvSpPr>
            <a:spLocks noGrp="1"/>
          </p:cNvSpPr>
          <p:nvPr>
            <p:ph type="title"/>
          </p:nvPr>
        </p:nvSpPr>
        <p:spPr/>
        <p:txBody>
          <a:bodyPr/>
          <a:lstStyle/>
          <a:p>
            <a:r>
              <a:rPr lang="en-US" dirty="0"/>
              <a:t>Month and Quarter Wise Loan Amount</a:t>
            </a:r>
          </a:p>
        </p:txBody>
      </p:sp>
      <p:sp>
        <p:nvSpPr>
          <p:cNvPr id="4" name="Footer Placeholder 3">
            <a:extLst>
              <a:ext uri="{FF2B5EF4-FFF2-40B4-BE49-F238E27FC236}">
                <a16:creationId xmlns:a16="http://schemas.microsoft.com/office/drawing/2014/main" id="{7E5E6316-98E3-28BD-C0FB-1DADF147A46F}"/>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32323">
                    <a:lumMod val="90000"/>
                    <a:lumOff val="10000"/>
                  </a:srgbClr>
                </a:solidFill>
                <a:effectLst/>
                <a:uLnTx/>
                <a:uFillTx/>
                <a:latin typeface="Meiryo UI"/>
                <a:ea typeface="+mn-ea"/>
                <a:cs typeface="+mn-cs"/>
              </a:rPr>
              <a:t>Presentation title</a:t>
            </a:r>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8" name="Date Placeholder 7">
            <a:extLst>
              <a:ext uri="{FF2B5EF4-FFF2-40B4-BE49-F238E27FC236}">
                <a16:creationId xmlns:a16="http://schemas.microsoft.com/office/drawing/2014/main" id="{9591456B-0D3C-F552-9F99-42409E6970F6}"/>
              </a:ext>
            </a:extLst>
          </p:cNvPr>
          <p:cNvSpPr>
            <a:spLocks noGrp="1"/>
          </p:cNvSpPr>
          <p:nvPr>
            <p:ph type="dt" sz="half" idx="10"/>
          </p:nvPr>
        </p:nvSpPr>
        <p:spPr/>
        <p:txBody>
          <a:bodyPr/>
          <a:lstStyle/>
          <a:p>
            <a:r>
              <a:rPr lang="en-US"/>
              <a:t>20XX</a:t>
            </a:r>
            <a:endParaRPr lang="en-US" dirty="0"/>
          </a:p>
        </p:txBody>
      </p:sp>
      <p:sp>
        <p:nvSpPr>
          <p:cNvPr id="9" name="Slide Number Placeholder 8">
            <a:extLst>
              <a:ext uri="{FF2B5EF4-FFF2-40B4-BE49-F238E27FC236}">
                <a16:creationId xmlns:a16="http://schemas.microsoft.com/office/drawing/2014/main" id="{2C54EB3A-30A9-8B0D-5743-842F2EEF1283}"/>
              </a:ext>
            </a:extLst>
          </p:cNvPr>
          <p:cNvSpPr>
            <a:spLocks noGrp="1"/>
          </p:cNvSpPr>
          <p:nvPr>
            <p:ph type="sldNum" sz="quarter" idx="12"/>
          </p:nvPr>
        </p:nvSpPr>
        <p:spPr/>
        <p:txBody>
          <a:bodyPr/>
          <a:lstStyle/>
          <a:p>
            <a:fld id="{E20EFF4B-E35B-4DE6-97A9-05E54E649A15}" type="slidenum">
              <a:rPr lang="en-US" smtClean="0"/>
              <a:pPr/>
              <a:t>6</a:t>
            </a:fld>
            <a:endParaRPr lang="en-US" dirty="0"/>
          </a:p>
        </p:txBody>
      </p:sp>
      <p:pic>
        <p:nvPicPr>
          <p:cNvPr id="35" name="Picture 34">
            <a:extLst>
              <a:ext uri="{FF2B5EF4-FFF2-40B4-BE49-F238E27FC236}">
                <a16:creationId xmlns:a16="http://schemas.microsoft.com/office/drawing/2014/main" id="{E1D22EDE-2F57-947F-C079-8B1270BE4B1F}"/>
              </a:ext>
            </a:extLst>
          </p:cNvPr>
          <p:cNvPicPr>
            <a:picLocks noChangeAspect="1"/>
          </p:cNvPicPr>
          <p:nvPr/>
        </p:nvPicPr>
        <p:blipFill>
          <a:blip r:embed="rId2"/>
          <a:stretch>
            <a:fillRect/>
          </a:stretch>
        </p:blipFill>
        <p:spPr>
          <a:xfrm>
            <a:off x="4853354" y="3810497"/>
            <a:ext cx="7338646" cy="2815130"/>
          </a:xfrm>
          <a:prstGeom prst="rect">
            <a:avLst/>
          </a:prstGeom>
        </p:spPr>
      </p:pic>
      <p:pic>
        <p:nvPicPr>
          <p:cNvPr id="39" name="Picture 38">
            <a:extLst>
              <a:ext uri="{FF2B5EF4-FFF2-40B4-BE49-F238E27FC236}">
                <a16:creationId xmlns:a16="http://schemas.microsoft.com/office/drawing/2014/main" id="{4D884C9B-04E1-4904-308F-E13384157F27}"/>
              </a:ext>
            </a:extLst>
          </p:cNvPr>
          <p:cNvPicPr>
            <a:picLocks noChangeAspect="1"/>
          </p:cNvPicPr>
          <p:nvPr/>
        </p:nvPicPr>
        <p:blipFill>
          <a:blip r:embed="rId3"/>
          <a:stretch>
            <a:fillRect/>
          </a:stretch>
        </p:blipFill>
        <p:spPr>
          <a:xfrm>
            <a:off x="4853354" y="1264646"/>
            <a:ext cx="7338646" cy="2545851"/>
          </a:xfrm>
          <a:prstGeom prst="rect">
            <a:avLst/>
          </a:prstGeom>
        </p:spPr>
      </p:pic>
      <p:sp>
        <p:nvSpPr>
          <p:cNvPr id="40" name="TextBox 39">
            <a:extLst>
              <a:ext uri="{FF2B5EF4-FFF2-40B4-BE49-F238E27FC236}">
                <a16:creationId xmlns:a16="http://schemas.microsoft.com/office/drawing/2014/main" id="{598F3850-EF02-5AC6-46FE-27A28791A743}"/>
              </a:ext>
            </a:extLst>
          </p:cNvPr>
          <p:cNvSpPr txBox="1"/>
          <p:nvPr/>
        </p:nvSpPr>
        <p:spPr>
          <a:xfrm>
            <a:off x="347332" y="1730326"/>
            <a:ext cx="3591622" cy="3139321"/>
          </a:xfrm>
          <a:prstGeom prst="rect">
            <a:avLst/>
          </a:prstGeom>
          <a:noFill/>
        </p:spPr>
        <p:txBody>
          <a:bodyPr wrap="square" rtlCol="0">
            <a:spAutoFit/>
          </a:bodyPr>
          <a:lstStyle/>
          <a:p>
            <a:pPr marL="285750" indent="-285750">
              <a:buFont typeface="Arial" panose="020B0604020202020204" pitchFamily="34" charset="0"/>
              <a:buChar char="•"/>
            </a:pPr>
            <a:r>
              <a:rPr lang="en-US" dirty="0"/>
              <a:t>We can see that December has loan amount of $54M followed by November and October.</a:t>
            </a:r>
          </a:p>
          <a:p>
            <a:pPr marL="285750" indent="-285750">
              <a:buFont typeface="Arial" panose="020B0604020202020204" pitchFamily="34" charset="0"/>
              <a:buChar char="•"/>
            </a:pPr>
            <a:r>
              <a:rPr lang="en-US" dirty="0"/>
              <a:t>January and February have lowest loan amount of $25M each.</a:t>
            </a:r>
          </a:p>
          <a:p>
            <a:pPr marL="285750" indent="-285750">
              <a:buFont typeface="Arial" panose="020B0604020202020204" pitchFamily="34" charset="0"/>
              <a:buChar char="•"/>
            </a:pPr>
            <a:r>
              <a:rPr lang="en-US" dirty="0"/>
              <a:t>Q4 has highest loan amount with $148M whereas Q1 has lowest loan amount of $79M.</a:t>
            </a:r>
          </a:p>
        </p:txBody>
      </p:sp>
    </p:spTree>
    <p:extLst>
      <p:ext uri="{BB962C8B-B14F-4D97-AF65-F5344CB8AC3E}">
        <p14:creationId xmlns:p14="http://schemas.microsoft.com/office/powerpoint/2010/main" val="8482052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FDF1B4B-5016-9C47-4E89-2E31B4E897B8}"/>
              </a:ext>
            </a:extLst>
          </p:cNvPr>
          <p:cNvSpPr>
            <a:spLocks noGrp="1"/>
          </p:cNvSpPr>
          <p:nvPr>
            <p:ph type="title"/>
          </p:nvPr>
        </p:nvSpPr>
        <p:spPr/>
        <p:txBody>
          <a:bodyPr/>
          <a:lstStyle/>
          <a:p>
            <a:r>
              <a:rPr lang="en-US" dirty="0"/>
              <a:t>State Wise Loan Amount Details</a:t>
            </a:r>
          </a:p>
        </p:txBody>
      </p:sp>
      <p:pic>
        <p:nvPicPr>
          <p:cNvPr id="43" name="Picture Placeholder 42">
            <a:extLst>
              <a:ext uri="{FF2B5EF4-FFF2-40B4-BE49-F238E27FC236}">
                <a16:creationId xmlns:a16="http://schemas.microsoft.com/office/drawing/2014/main" id="{89D139EE-E701-F491-64DB-415CF70FC812}"/>
              </a:ext>
            </a:extLst>
          </p:cNvPr>
          <p:cNvPicPr>
            <a:picLocks noGrp="1" noChangeAspect="1"/>
          </p:cNvPicPr>
          <p:nvPr>
            <p:ph type="pic" sz="quarter" idx="14"/>
          </p:nvPr>
        </p:nvPicPr>
        <p:blipFill>
          <a:blip r:embed="rId2"/>
          <a:srcRect l="8544" r="8544"/>
          <a:stretch/>
        </p:blipFill>
        <p:spPr>
          <a:xfrm>
            <a:off x="105003" y="1630364"/>
            <a:ext cx="12065391" cy="4333704"/>
          </a:xfrm>
        </p:spPr>
      </p:pic>
    </p:spTree>
    <p:extLst>
      <p:ext uri="{BB962C8B-B14F-4D97-AF65-F5344CB8AC3E}">
        <p14:creationId xmlns:p14="http://schemas.microsoft.com/office/powerpoint/2010/main" val="17726266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C19A36-A481-947A-9D57-84A517134811}"/>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32323">
                    <a:lumMod val="90000"/>
                    <a:lumOff val="10000"/>
                  </a:srgbClr>
                </a:solidFill>
                <a:effectLst/>
                <a:uLnTx/>
                <a:uFillTx/>
                <a:latin typeface="Meiryo UI"/>
                <a:ea typeface="+mn-ea"/>
                <a:cs typeface="+mn-cs"/>
              </a:rPr>
              <a:t>Presentation title</a:t>
            </a:r>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8" name="Date Placeholder 7">
            <a:extLst>
              <a:ext uri="{FF2B5EF4-FFF2-40B4-BE49-F238E27FC236}">
                <a16:creationId xmlns:a16="http://schemas.microsoft.com/office/drawing/2014/main" id="{4509D74B-C582-587B-E4B7-78B070A31AFE}"/>
              </a:ext>
            </a:extLst>
          </p:cNvPr>
          <p:cNvSpPr>
            <a:spLocks noGrp="1"/>
          </p:cNvSpPr>
          <p:nvPr>
            <p:ph type="dt" sz="half" idx="10"/>
          </p:nvPr>
        </p:nvSpPr>
        <p:spPr/>
        <p:txBody>
          <a:bodyPr/>
          <a:lstStyle/>
          <a:p>
            <a:r>
              <a:rPr lang="en-US"/>
              <a:t>20XX</a:t>
            </a:r>
            <a:endParaRPr lang="en-US" dirty="0"/>
          </a:p>
        </p:txBody>
      </p:sp>
      <p:sp>
        <p:nvSpPr>
          <p:cNvPr id="9" name="Slide Number Placeholder 8">
            <a:extLst>
              <a:ext uri="{FF2B5EF4-FFF2-40B4-BE49-F238E27FC236}">
                <a16:creationId xmlns:a16="http://schemas.microsoft.com/office/drawing/2014/main" id="{9D3CF35C-9F00-E638-7857-85BF07501D71}"/>
              </a:ext>
            </a:extLst>
          </p:cNvPr>
          <p:cNvSpPr>
            <a:spLocks noGrp="1"/>
          </p:cNvSpPr>
          <p:nvPr>
            <p:ph type="sldNum" sz="quarter" idx="12"/>
          </p:nvPr>
        </p:nvSpPr>
        <p:spPr/>
        <p:txBody>
          <a:bodyPr/>
          <a:lstStyle/>
          <a:p>
            <a:fld id="{E20EFF4B-E35B-4DE6-97A9-05E54E649A15}" type="slidenum">
              <a:rPr lang="en-US" smtClean="0"/>
              <a:pPr/>
              <a:t>8</a:t>
            </a:fld>
            <a:endParaRPr lang="en-US" dirty="0"/>
          </a:p>
        </p:txBody>
      </p:sp>
      <p:sp>
        <p:nvSpPr>
          <p:cNvPr id="11" name="Content Placeholder 10">
            <a:extLst>
              <a:ext uri="{FF2B5EF4-FFF2-40B4-BE49-F238E27FC236}">
                <a16:creationId xmlns:a16="http://schemas.microsoft.com/office/drawing/2014/main" id="{9412B2A3-1D9F-AD67-52C5-BA99FA2FE111}"/>
              </a:ext>
            </a:extLst>
          </p:cNvPr>
          <p:cNvSpPr>
            <a:spLocks noGrp="1"/>
          </p:cNvSpPr>
          <p:nvPr>
            <p:ph sz="quarter" idx="13"/>
          </p:nvPr>
        </p:nvSpPr>
        <p:spPr>
          <a:xfrm>
            <a:off x="741039" y="1744393"/>
            <a:ext cx="4492142" cy="4009293"/>
          </a:xfrm>
        </p:spPr>
        <p:txBody>
          <a:bodyPr>
            <a:normAutofit fontScale="77500" lnSpcReduction="20000"/>
          </a:bodyPr>
          <a:lstStyle/>
          <a:p>
            <a:pPr marL="285750" indent="-285750">
              <a:buFont typeface="Arial" panose="020B0604020202020204" pitchFamily="34" charset="0"/>
              <a:buChar char="•"/>
            </a:pPr>
            <a:r>
              <a:rPr lang="en-US" dirty="0"/>
              <a:t>We can see that people from states of CA,NY,TX,FL and NJ have applied for the most number of loans. CA being the highest state with more than 7000 loan applications</a:t>
            </a:r>
          </a:p>
          <a:p>
            <a:pPr marL="285750" indent="-285750">
              <a:buFont typeface="Arial" panose="020B0604020202020204" pitchFamily="34" charset="0"/>
              <a:buChar char="•"/>
            </a:pPr>
            <a:r>
              <a:rPr lang="en-US" dirty="0"/>
              <a:t>In terms of State Wise Loan Sum Amount also we can see that states of CA,NY,TX,FL and NJ have applied for maximum sum loan amount with CA applying for $80M loan amount followed by NY at $43M.</a:t>
            </a:r>
          </a:p>
          <a:p>
            <a:pPr marL="285750" indent="-285750">
              <a:buFont typeface="Arial" panose="020B0604020202020204" pitchFamily="34" charset="0"/>
              <a:buChar char="•"/>
            </a:pPr>
            <a:r>
              <a:rPr lang="en-US" dirty="0"/>
              <a:t>Also CA has the highest payment received with $86M followed by NY at $47M.</a:t>
            </a:r>
          </a:p>
        </p:txBody>
      </p:sp>
      <p:pic>
        <p:nvPicPr>
          <p:cNvPr id="13" name="Picture 12">
            <a:extLst>
              <a:ext uri="{FF2B5EF4-FFF2-40B4-BE49-F238E27FC236}">
                <a16:creationId xmlns:a16="http://schemas.microsoft.com/office/drawing/2014/main" id="{4689A72F-D548-E37E-14A7-15E5AC87EFA7}"/>
              </a:ext>
            </a:extLst>
          </p:cNvPr>
          <p:cNvPicPr>
            <a:picLocks noChangeAspect="1"/>
          </p:cNvPicPr>
          <p:nvPr/>
        </p:nvPicPr>
        <p:blipFill>
          <a:blip r:embed="rId2"/>
          <a:stretch>
            <a:fillRect/>
          </a:stretch>
        </p:blipFill>
        <p:spPr>
          <a:xfrm>
            <a:off x="5233181" y="1396460"/>
            <a:ext cx="6822831" cy="4959890"/>
          </a:xfrm>
          <a:prstGeom prst="rect">
            <a:avLst/>
          </a:prstGeom>
        </p:spPr>
      </p:pic>
      <p:sp>
        <p:nvSpPr>
          <p:cNvPr id="14" name="Title 9">
            <a:extLst>
              <a:ext uri="{FF2B5EF4-FFF2-40B4-BE49-F238E27FC236}">
                <a16:creationId xmlns:a16="http://schemas.microsoft.com/office/drawing/2014/main" id="{6A45730F-EA23-BF0D-20FE-A49D8C418FF7}"/>
              </a:ext>
            </a:extLst>
          </p:cNvPr>
          <p:cNvSpPr>
            <a:spLocks noGrp="1"/>
          </p:cNvSpPr>
          <p:nvPr>
            <p:ph type="title"/>
          </p:nvPr>
        </p:nvSpPr>
        <p:spPr>
          <a:xfrm>
            <a:off x="347332" y="278342"/>
            <a:ext cx="7777823" cy="986304"/>
          </a:xfrm>
        </p:spPr>
        <p:txBody>
          <a:bodyPr/>
          <a:lstStyle/>
          <a:p>
            <a:r>
              <a:rPr lang="en-US" dirty="0"/>
              <a:t>State Wise Loan Amount Details</a:t>
            </a:r>
          </a:p>
        </p:txBody>
      </p:sp>
    </p:spTree>
    <p:extLst>
      <p:ext uri="{BB962C8B-B14F-4D97-AF65-F5344CB8AC3E}">
        <p14:creationId xmlns:p14="http://schemas.microsoft.com/office/powerpoint/2010/main" val="33436025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279F-4B70-D1DA-9E54-EBDB36ADFE42}"/>
              </a:ext>
            </a:extLst>
          </p:cNvPr>
          <p:cNvSpPr>
            <a:spLocks noGrp="1"/>
          </p:cNvSpPr>
          <p:nvPr>
            <p:ph type="title"/>
          </p:nvPr>
        </p:nvSpPr>
        <p:spPr/>
        <p:txBody>
          <a:bodyPr/>
          <a:lstStyle/>
          <a:p>
            <a:r>
              <a:rPr lang="en-US" dirty="0"/>
              <a:t>State Wise Details</a:t>
            </a:r>
          </a:p>
        </p:txBody>
      </p:sp>
      <p:sp>
        <p:nvSpPr>
          <p:cNvPr id="3" name="Footer Placeholder 2">
            <a:extLst>
              <a:ext uri="{FF2B5EF4-FFF2-40B4-BE49-F238E27FC236}">
                <a16:creationId xmlns:a16="http://schemas.microsoft.com/office/drawing/2014/main" id="{2723CA14-116F-3DC0-F59F-35E49DF1B310}"/>
              </a:ext>
            </a:extLst>
          </p:cNvPr>
          <p:cNvSpPr>
            <a:spLocks noGrp="1"/>
          </p:cNvSpPr>
          <p:nvPr>
            <p:ph type="ftr" sz="quarter" idx="11"/>
          </p:nvPr>
        </p:nvSpPr>
        <p:spPr/>
        <p:txBody>
          <a:bodyPr/>
          <a:lstStyle/>
          <a:p>
            <a:r>
              <a:rPr lang="en-US" dirty="0"/>
              <a:t>Presentation title</a:t>
            </a:r>
          </a:p>
        </p:txBody>
      </p:sp>
      <p:sp>
        <p:nvSpPr>
          <p:cNvPr id="4" name="Date Placeholder 3">
            <a:extLst>
              <a:ext uri="{FF2B5EF4-FFF2-40B4-BE49-F238E27FC236}">
                <a16:creationId xmlns:a16="http://schemas.microsoft.com/office/drawing/2014/main" id="{D518C193-62F5-B789-6C7E-643E81B8584A}"/>
              </a:ext>
            </a:extLst>
          </p:cNvPr>
          <p:cNvSpPr>
            <a:spLocks noGrp="1"/>
          </p:cNvSpPr>
          <p:nvPr>
            <p:ph type="dt" sz="half" idx="10"/>
          </p:nvPr>
        </p:nvSpPr>
        <p:spPr/>
        <p:txBody>
          <a:bodyPr/>
          <a:lstStyle/>
          <a:p>
            <a:pPr>
              <a:defRPr/>
            </a:pPr>
            <a:r>
              <a:rPr lang="en-US">
                <a:solidFill>
                  <a:srgbClr val="232323">
                    <a:lumMod val="90000"/>
                    <a:lumOff val="10000"/>
                  </a:srgbClr>
                </a:solidFill>
              </a:rPr>
              <a:t>20XX</a:t>
            </a:r>
            <a:endParaRPr lang="en-US" dirty="0">
              <a:solidFill>
                <a:srgbClr val="232323">
                  <a:lumMod val="90000"/>
                  <a:lumOff val="10000"/>
                </a:srgbClr>
              </a:solidFill>
            </a:endParaRPr>
          </a:p>
        </p:txBody>
      </p:sp>
      <p:sp>
        <p:nvSpPr>
          <p:cNvPr id="5" name="Slide Number Placeholder 4">
            <a:extLst>
              <a:ext uri="{FF2B5EF4-FFF2-40B4-BE49-F238E27FC236}">
                <a16:creationId xmlns:a16="http://schemas.microsoft.com/office/drawing/2014/main" id="{91A8455C-D88E-A924-F59B-755689EE205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pic>
        <p:nvPicPr>
          <p:cNvPr id="8" name="Content Placeholder 7">
            <a:extLst>
              <a:ext uri="{FF2B5EF4-FFF2-40B4-BE49-F238E27FC236}">
                <a16:creationId xmlns:a16="http://schemas.microsoft.com/office/drawing/2014/main" id="{4B83CE55-FEBE-FA8E-BCE6-D33E410CB2A5}"/>
              </a:ext>
            </a:extLst>
          </p:cNvPr>
          <p:cNvPicPr>
            <a:picLocks noGrp="1" noChangeAspect="1"/>
          </p:cNvPicPr>
          <p:nvPr>
            <p:ph sz="quarter" idx="13"/>
          </p:nvPr>
        </p:nvPicPr>
        <p:blipFill>
          <a:blip r:embed="rId2"/>
          <a:stretch>
            <a:fillRect/>
          </a:stretch>
        </p:blipFill>
        <p:spPr>
          <a:xfrm>
            <a:off x="6096000" y="1374677"/>
            <a:ext cx="5946052" cy="3872572"/>
          </a:xfrm>
        </p:spPr>
      </p:pic>
      <p:sp>
        <p:nvSpPr>
          <p:cNvPr id="9" name="TextBox 8">
            <a:extLst>
              <a:ext uri="{FF2B5EF4-FFF2-40B4-BE49-F238E27FC236}">
                <a16:creationId xmlns:a16="http://schemas.microsoft.com/office/drawing/2014/main" id="{6D668F02-B0C1-499C-E855-2138C44B7131}"/>
              </a:ext>
            </a:extLst>
          </p:cNvPr>
          <p:cNvSpPr txBox="1"/>
          <p:nvPr/>
        </p:nvSpPr>
        <p:spPr>
          <a:xfrm>
            <a:off x="534572" y="1744394"/>
            <a:ext cx="533165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Here we can see the details for each state separately. We can see state wise Annual </a:t>
            </a:r>
            <a:r>
              <a:rPr lang="en-US" dirty="0" err="1"/>
              <a:t>Income,Count</a:t>
            </a:r>
            <a:r>
              <a:rPr lang="en-US" dirty="0"/>
              <a:t> of Delinquency for 2 </a:t>
            </a:r>
            <a:r>
              <a:rPr lang="en-US" dirty="0" err="1"/>
              <a:t>years,Avg</a:t>
            </a:r>
            <a:r>
              <a:rPr lang="en-US" dirty="0"/>
              <a:t> </a:t>
            </a:r>
            <a:r>
              <a:rPr lang="en-US" dirty="0" err="1"/>
              <a:t>dti,Avg</a:t>
            </a:r>
            <a:r>
              <a:rPr lang="en-US" dirty="0"/>
              <a:t> Int </a:t>
            </a:r>
            <a:r>
              <a:rPr lang="en-US" dirty="0" err="1"/>
              <a:t>Rate,Total</a:t>
            </a:r>
            <a:r>
              <a:rPr lang="en-US" dirty="0"/>
              <a:t> Payments</a:t>
            </a:r>
          </a:p>
        </p:txBody>
      </p:sp>
    </p:spTree>
    <p:extLst>
      <p:ext uri="{BB962C8B-B14F-4D97-AF65-F5344CB8AC3E}">
        <p14:creationId xmlns:p14="http://schemas.microsoft.com/office/powerpoint/2010/main" val="12866456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theme1.xml><?xml version="1.0" encoding="utf-8"?>
<a:theme xmlns:a="http://schemas.openxmlformats.org/drawingml/2006/main" name="MeiryoVTI">
  <a:themeElements>
    <a:clrScheme name="Meiryo">
      <a:dk1>
        <a:srgbClr val="232323"/>
      </a:dk1>
      <a:lt1>
        <a:srgbClr val="FFFFFF"/>
      </a:lt1>
      <a:dk2>
        <a:srgbClr val="231B23"/>
      </a:dk2>
      <a:lt2>
        <a:srgbClr val="FCF5E5"/>
      </a:lt2>
      <a:accent1>
        <a:srgbClr val="FDA431"/>
      </a:accent1>
      <a:accent2>
        <a:srgbClr val="4DA1A8"/>
      </a:accent2>
      <a:accent3>
        <a:srgbClr val="B9D587"/>
      </a:accent3>
      <a:accent4>
        <a:srgbClr val="E8BD32"/>
      </a:accent4>
      <a:accent5>
        <a:srgbClr val="809EC2"/>
      </a:accent5>
      <a:accent6>
        <a:srgbClr val="E3ADB6"/>
      </a:accent6>
      <a:hlink>
        <a:srgbClr val="34ADB6"/>
      </a:hlink>
      <a:folHlink>
        <a:srgbClr val="B2B2B2"/>
      </a:folHlink>
    </a:clrScheme>
    <a:fontScheme name="Meiryo UI">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riyo_Win32_JC_SL_v2.potx" id="{77663EF8-81AF-4A53-AD14-18F5794291B2}" vid="{1972F907-976D-4EFE-B456-F83CC7D3E4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3F5A4AD-A372-48FB-978B-A62EF04BB6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89B4F5-D858-4228-A1A8-F9C09A238B60}">
  <ds:schemaRefs>
    <ds:schemaRef ds:uri="http://schemas.microsoft.com/sharepoint/v3/contenttype/forms"/>
  </ds:schemaRefs>
</ds:datastoreItem>
</file>

<file path=customXml/itemProps3.xml><?xml version="1.0" encoding="utf-8"?>
<ds:datastoreItem xmlns:ds="http://schemas.openxmlformats.org/officeDocument/2006/customXml" ds:itemID="{0B4605F9-2AA0-4698-BBDB-0F81CCABFD7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1058</TotalTime>
  <Words>1784</Words>
  <Application>Microsoft Office PowerPoint</Application>
  <PresentationFormat>Widescreen</PresentationFormat>
  <Paragraphs>130</Paragraphs>
  <Slides>27</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Meiryo</vt:lpstr>
      <vt:lpstr>Meiryo UI</vt:lpstr>
      <vt:lpstr>Algerian</vt:lpstr>
      <vt:lpstr>Arial</vt:lpstr>
      <vt:lpstr>Arial Black</vt:lpstr>
      <vt:lpstr>Calibri</vt:lpstr>
      <vt:lpstr>Calibri Light</vt:lpstr>
      <vt:lpstr>Quattrocento Sans</vt:lpstr>
      <vt:lpstr>Söhne</vt:lpstr>
      <vt:lpstr>Times New Roman</vt:lpstr>
      <vt:lpstr>MeiryoVTI</vt:lpstr>
      <vt:lpstr>BANK LOAN ANALYTICS PROJECT</vt:lpstr>
      <vt:lpstr>BANK LOAN ANALYTICS PROJECT</vt:lpstr>
      <vt:lpstr>Bank Loan Portfolio Analysis</vt:lpstr>
      <vt:lpstr>Data Modelling Technique Used</vt:lpstr>
      <vt:lpstr>PowerPoint Presentation</vt:lpstr>
      <vt:lpstr>Month and Quarter Wise Loan Amount</vt:lpstr>
      <vt:lpstr>State Wise Loan Amount Details</vt:lpstr>
      <vt:lpstr>State Wise Loan Amount Details</vt:lpstr>
      <vt:lpstr>State Wise Details</vt:lpstr>
      <vt:lpstr>Grade and Sub Grade Wise Revolving Balance</vt:lpstr>
      <vt:lpstr>Verified vs Non Verified Status Payment</vt:lpstr>
      <vt:lpstr>PowerPoint Presentation</vt:lpstr>
      <vt:lpstr>PowerPoint Presentation</vt:lpstr>
      <vt:lpstr>State wise loan status</vt:lpstr>
      <vt:lpstr>PowerPoint Presentation</vt:lpstr>
      <vt:lpstr>HOME OWNERSHIP VS LAST PAYMENT DATE STATS</vt:lpstr>
      <vt:lpstr>PowerPoint Presentation</vt:lpstr>
      <vt:lpstr>HOME OWNERSHIP VS LAST PAYMENT DATE STATS</vt:lpstr>
      <vt:lpstr>Purpose Wise Loan Amount</vt:lpstr>
      <vt:lpstr>Excel Dashboard</vt:lpstr>
      <vt:lpstr>Power BI Dashboard</vt:lpstr>
      <vt:lpstr>Tableau Dashboard</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Analysis: Optimizing Loan Portfolio Health"</dc:title>
  <dc:creator>Navya Katakam</dc:creator>
  <cp:lastModifiedBy>user</cp:lastModifiedBy>
  <cp:revision>25</cp:revision>
  <dcterms:created xsi:type="dcterms:W3CDTF">2024-04-07T12:44:13Z</dcterms:created>
  <dcterms:modified xsi:type="dcterms:W3CDTF">2024-06-10T10:00:48Z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