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9" r:id="rId4"/>
    <p:sldId id="270" r:id="rId5"/>
    <p:sldId id="271" r:id="rId6"/>
    <p:sldId id="272" r:id="rId7"/>
    <p:sldId id="273" r:id="rId8"/>
    <p:sldId id="283" r:id="rId9"/>
    <p:sldId id="274" r:id="rId10"/>
    <p:sldId id="258" r:id="rId11"/>
    <p:sldId id="260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75" r:id="rId20"/>
    <p:sldId id="279" r:id="rId21"/>
    <p:sldId id="280" r:id="rId22"/>
    <p:sldId id="281" r:id="rId23"/>
    <p:sldId id="282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C2BE-6C20-EB3D-8223-C175559D3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6DAB9-667A-23BC-42ED-0DDF6A816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65B2-0189-8A87-4671-61167600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EEAA-5A29-8AC7-96C2-A7C96756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FA04-847A-98CA-8F15-E7F29DB6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2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D36B-12BD-5F58-B55A-887954E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C2E39-E660-19E9-93C1-2E6632438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3D43-A99D-8C6C-36AE-EC3ED24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F593-462C-84CD-3331-091A4F6C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338D-37B4-B93A-18D2-AE6DFAFD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8E57C-D0EC-2D43-0940-78901479A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C02DC-7F6A-130B-3573-90515DE92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9379-5630-A875-BA91-01E87A38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CE90-E6D5-D5B4-4BE0-49533FBB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7D2A-CFA1-6CBA-62CD-AF285EF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1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092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87A34-81AB-432B-8DAE-1953F412C126}" type="datetimeFigureOut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2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98E1-C7EA-9302-35AD-1A6D68E5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AACB-AAB9-B76D-682D-F4A254F2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D176-D5F9-C0E3-A179-F893AD52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FE6-F6DE-CAE6-AAA6-123CC508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2745-8C07-DE60-10A5-4016221C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71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0B0-A35A-FE72-C45D-D4A3E6C1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36D4-8B27-D502-B913-87BD7D2C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E9B7-0F05-F5C4-A74F-E7CE2134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5988-D9B9-B18F-2718-2CC2C85B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0221-1934-86B9-5F46-BD9338C7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1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7AFC-8476-4D60-C5A6-1DA64862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4572-E88E-9A50-AF0F-B971934E2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BFFE2-D07C-FAC5-D51E-C778086E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4F37-062F-8F94-4787-9134FC25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B8F9-809B-1E48-394B-06F59CE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AA471-CD9B-E7C6-FF9B-1AD6D1E7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21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83FB-FA11-0B1F-8307-F28B2D2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BD8B-CAA2-3D46-0AC6-EE321ED96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4DCF6-24D8-88F1-9E70-7EF8CF15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E6600-4414-29B7-158B-1381A2929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ABC12-4FE3-9C9B-3B96-42B65A631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B2610-C337-5AA9-1C5A-0265D75E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753E4-C41C-4BD5-1452-44B27D83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D1634-86B2-8140-73F9-2DA1807E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01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EA2E-D372-A519-FF74-1E1C03D9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FD6F4-B0E7-36E3-77DF-705832D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3F144-FE25-DF3C-20E2-2631CD2D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19C9-F5F4-88AF-8926-3B452AA0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9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EC50F-8886-EF71-2130-832CD651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4E45C-068A-1040-73C5-0246BE26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738F-6525-0FB2-0DBB-FA98B41C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7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183F-EF5D-CBBD-6B3D-E1AFDB73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DF2D-A2E3-4A13-9C55-3DB3309D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20306-36A9-8674-FB04-D4B8148A4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8862-B9D6-3779-B3B1-3FD8239C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00942-8D28-376C-EB7D-226B3303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B1AA-90DE-6AD6-5C83-FE120FA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A1FF-94C7-DC1B-ECFB-51D14EC9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C7020-3DA7-29DF-28DE-D8DAE710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B628D-9837-C68F-F896-DDCC15FAC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F4F0E-CA83-885C-71F0-0A861238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425D7-D190-F49C-A342-7DD1D395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9872-2A42-C35B-E246-E023293F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2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D78C1-B881-044D-6C4F-E85964E2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B78B-CDB3-A32F-74DD-1CE57280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96DA4-7450-3A6D-BBAE-6989F08AB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3315-BEF0-4BF1-B4EA-983D35958F70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6236-E68C-154F-DCBF-F3AD68C71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ACBB-FE0D-45D4-2339-84ADEA8B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AD6F-9BE5-45C6-BCC7-36E3A8035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7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4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A087-C74D-54E1-43DF-E8157FE85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1958" y="2885440"/>
            <a:ext cx="8733035" cy="34835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Anamorphic Image Steganography: Enhancing Data Security through Visual Distortion Techniques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E5D4-A84A-940F-79BA-300F0B264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840" y="3860800"/>
            <a:ext cx="5291991" cy="154575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JHA (21BCE1198)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NARAYAN (21BCE1166)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Kushagra Goyal (21BCE1157)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7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B3427-30A8-7182-0FBF-CE81F1552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5523" y="3580924"/>
            <a:ext cx="3752850" cy="1295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09DD3-32AF-FEE2-528A-783D8DB5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61" t="5303" r="9958" b="7314"/>
          <a:stretch/>
        </p:blipFill>
        <p:spPr>
          <a:xfrm>
            <a:off x="1930399" y="2869724"/>
            <a:ext cx="2926080" cy="294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D017E1-205B-C4D0-0F2F-C4DD10766DDB}"/>
              </a:ext>
            </a:extLst>
          </p:cNvPr>
          <p:cNvSpPr txBox="1"/>
          <p:nvPr/>
        </p:nvSpPr>
        <p:spPr>
          <a:xfrm>
            <a:off x="2072640" y="2235200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IMAGE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6CF72-6DCE-5B53-7EB0-5A928379A125}"/>
              </a:ext>
            </a:extLst>
          </p:cNvPr>
          <p:cNvSpPr txBox="1"/>
          <p:nvPr/>
        </p:nvSpPr>
        <p:spPr>
          <a:xfrm>
            <a:off x="7477760" y="2235200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ANAMORPHIC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2691-15E0-CE5B-4613-092403B5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5435-9B02-1C5F-9222-6A926617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refers to the practice of embedding text within an image without affecting the quality of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to implement steganography in anamorphic images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Last-Significant Bit (LSB)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aims to find the maximum length of text that can be embedded within an anamorphic image.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5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0350-F908-9438-7F6B-33EAB3B5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steganography in anamorphic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0DD4-FF80-F864-6CF5-4E107825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of the original image to an anamorphic image depends on three factors – the viewing angle, the height and distance between the viewer and the original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transformed, a viewer can obtain the position of the interpolated pixels only using the above three factors.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locates the interpolated pixels of an anamorphic image and implements Least-Significant Bit Steganography in the interpolated pixels.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only users with knowledge of the viewing angle, the height and distance will be able to extract the text back from the transformed image.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6D05-9890-FD40-FE8E-2A5E67094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observed, the quality of the image remains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unaffected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steganography.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5AFBC-B08B-BAE1-9337-521A147F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1" r="1802"/>
          <a:stretch/>
        </p:blipFill>
        <p:spPr>
          <a:xfrm>
            <a:off x="3479799" y="2640900"/>
            <a:ext cx="5232401" cy="220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4C19B-57B2-CF41-4D63-C603C570DE68}"/>
              </a:ext>
            </a:extLst>
          </p:cNvPr>
          <p:cNvSpPr txBox="1"/>
          <p:nvPr/>
        </p:nvSpPr>
        <p:spPr>
          <a:xfrm>
            <a:off x="3393440" y="2143650"/>
            <a:ext cx="53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Anamorphic Image after steganography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4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E6BC-5000-9C93-295A-CB274A21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Restoring the original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1A566-41CB-F87C-0B8F-11BB3BD7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text has been embedded, the anamorphic image is transformed back to the original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restored image is found to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identical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original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text is extracted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from the image and is verified.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calculate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characters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embedded within the anamorphic image.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7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8A37D-F9AF-6880-60CF-F32986F3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92" y="2722879"/>
            <a:ext cx="3103245" cy="3103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4826BB-A99D-DA05-D35C-3AAB5FCD0F32}"/>
              </a:ext>
            </a:extLst>
          </p:cNvPr>
          <p:cNvSpPr txBox="1"/>
          <p:nvPr/>
        </p:nvSpPr>
        <p:spPr>
          <a:xfrm>
            <a:off x="618171" y="2200512"/>
            <a:ext cx="299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Restored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5190D-0B78-6184-F1B4-63B767DE9D85}"/>
              </a:ext>
            </a:extLst>
          </p:cNvPr>
          <p:cNvSpPr txBox="1"/>
          <p:nvPr/>
        </p:nvSpPr>
        <p:spPr>
          <a:xfrm>
            <a:off x="6675914" y="2197536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after Extraction: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872CC-19E0-CC7B-D48F-951EA60C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120" y="2811798"/>
            <a:ext cx="8058468" cy="7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1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6C7D-3BC5-EE69-12D3-F2771A8F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154F-F54E-E74D-507C-495EE62A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is evaluated using three metrics - Structural Similarity Index (SSIM), Peak Signal-to-Noise Ratio (PSNR), and Mean Squared Error (MSE) between the originally generated anamorphic image and the anamorphic image after steganography to verify how far the image has changed.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SSIM value of 1 indicates that the two images are exactly identical and a value of 0 indicates that they are completely dissimilar.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an MSE value of 0 indicates that there is very slight change between the two images.</a:t>
            </a:r>
          </a:p>
        </p:txBody>
      </p:sp>
    </p:spTree>
    <p:extLst>
      <p:ext uri="{BB962C8B-B14F-4D97-AF65-F5344CB8AC3E}">
        <p14:creationId xmlns:p14="http://schemas.microsoft.com/office/powerpoint/2010/main" val="273120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CFD1F1-1705-5A73-CFF5-E6759930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441" y="2068354"/>
            <a:ext cx="9465363" cy="13606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EB093-EEE7-5C91-2FD7-D2001EDFCC2F}"/>
              </a:ext>
            </a:extLst>
          </p:cNvPr>
          <p:cNvSpPr txBox="1"/>
          <p:nvPr/>
        </p:nvSpPr>
        <p:spPr>
          <a:xfrm>
            <a:off x="1375421" y="3545286"/>
            <a:ext cx="9731402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is able to obtain an SSIM Value close to 1 which indicates that there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slight change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anamorphic image after steganography, making it very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detect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data in the image.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MSE and PSNR values also support the above argument.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5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E7BDDF-1A95-42AC-C6A5-C5B00BCD7D1E}"/>
              </a:ext>
            </a:extLst>
          </p:cNvPr>
          <p:cNvSpPr txBox="1"/>
          <p:nvPr/>
        </p:nvSpPr>
        <p:spPr>
          <a:xfrm>
            <a:off x="1173802" y="142240"/>
            <a:ext cx="1010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is able to embed text and provide the maximum length of text for a variety of images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E8E4C4-4F7A-ED5B-F2BB-B3746F2F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1B91E-EB7C-F890-4246-193D3E14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664271"/>
            <a:ext cx="9603275" cy="533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18787-6ACA-FACD-C693-A3FBAA0CE73D}"/>
              </a:ext>
            </a:extLst>
          </p:cNvPr>
          <p:cNvSpPr txBox="1"/>
          <p:nvPr/>
        </p:nvSpPr>
        <p:spPr>
          <a:xfrm>
            <a:off x="1530583" y="152400"/>
            <a:ext cx="913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in the performance metrics with the viewing angle, height and distance is also analyzed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C55DA-42B0-62D2-4E87-BBFC1CA7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3C916-424B-9201-C8D6-DE1F6CC0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521731"/>
            <a:ext cx="9683781" cy="54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6CA-0E33-02DD-6315-A94BA759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460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5516-C048-8899-F281-C9E5B23A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711839"/>
            <a:ext cx="9603275" cy="236322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digital age, a vast amount of data is shared using images.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embedding text in an image without altering the quality of the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data is shared under the pretext of a regular image without arousing any suspicion.</a:t>
            </a:r>
          </a:p>
        </p:txBody>
      </p:sp>
    </p:spTree>
    <p:extLst>
      <p:ext uri="{BB962C8B-B14F-4D97-AF65-F5344CB8AC3E}">
        <p14:creationId xmlns:p14="http://schemas.microsoft.com/office/powerpoint/2010/main" val="416810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03EA-865F-9745-423F-5E013BA5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F7D34-E7D8-61AB-5CF0-0E6B7DE5F0F7}"/>
              </a:ext>
            </a:extLst>
          </p:cNvPr>
          <p:cNvSpPr txBox="1"/>
          <p:nvPr/>
        </p:nvSpPr>
        <p:spPr>
          <a:xfrm>
            <a:off x="3174847" y="406400"/>
            <a:ext cx="584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the text affects the Performance Metrics as follows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0F345-4749-E7EB-0E7D-3EE3F2F0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091170"/>
            <a:ext cx="9803399" cy="44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48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01A6-2923-94C6-B2C1-FBEF176B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9EF6-C437-0321-C8AB-A8DE7E65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05013"/>
            <a:ext cx="9603275" cy="26781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adds a layer of security to conventional steganography by leveraging the use of non-uniform, interpolated pixels in anamorphic images.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length of text that can be embedded in an image is calculated and demonstrated for a variety of images.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quality of the image is analysed using various performance metrics which shows minimal change after embedding text in the image.</a:t>
            </a:r>
          </a:p>
        </p:txBody>
      </p:sp>
    </p:spTree>
    <p:extLst>
      <p:ext uri="{BB962C8B-B14F-4D97-AF65-F5344CB8AC3E}">
        <p14:creationId xmlns:p14="http://schemas.microsoft.com/office/powerpoint/2010/main" val="251148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1C0A-6C00-CCF8-0686-6478209F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0294-E16D-7006-A462-7A62A877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77733"/>
            <a:ext cx="9603275" cy="20482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can be extended to the use of color images in the future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steganography can be implemented in the system and analyzed for improved security.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be made more optimal and computationally less-complex.</a:t>
            </a:r>
          </a:p>
        </p:txBody>
      </p:sp>
    </p:spTree>
    <p:extLst>
      <p:ext uri="{BB962C8B-B14F-4D97-AF65-F5344CB8AC3E}">
        <p14:creationId xmlns:p14="http://schemas.microsoft.com/office/powerpoint/2010/main" val="355546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5413-8A93-5393-B962-0C78942D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76BD-224B-389B-309F-7666405E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L. K. Pavithra, R. Srinivasan, and T. Sree Sharmila. 2022. Optimum anamorphic image generation using image rotation and relative entropy. Multimedia Tools Appl. 81, 27 (Nov 2022), 38971–39001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Rahman et al.: Comprehensive Study of Digital Image Steganographic Techniques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J.Fridrich,SteganographyinDigitalMedia:Principles,Algorithms,and Applications. Cambridge, U.K.: Cambridge Univ. Press, 2009.</a:t>
            </a:r>
            <a:endParaRPr lang="en-US" b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R.J.AndersonandF.A.P.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Petitcolas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,‘‘</a:t>
            </a:r>
            <a:r>
              <a:rPr lang="en-US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Onthelimitsofsteganography</a:t>
            </a:r>
            <a:r>
              <a:rPr lang="en-US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,’’ IEEE J. Sel. Areas Commun., vol. 16, no. 4, pp. 474–481, May 1998. 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N. Sofian, A.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Wicaksana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S.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Hansun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"LSB Steganography and AES Encryption for Multiple PDF Documents," 2019 5th International Conference on New Media Studies (CONMEDIA), Bali, Indonesia, 2019, pp. 100-105,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10.1109/CONMEDIA46929.2019.8981842. keywords: {Portable document format;Encryption;Tools;Standards;Password;Informatics;AES;LSB;PDF;Steganography;Tj Operator}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6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8A7D-2610-65E6-FC51-9FD743DC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7320-C796-2F94-960A-D798E722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47253"/>
            <a:ext cx="9603275" cy="23530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being a secure method, sophisticated techniques and machine-learning algorithms can be used to detect data hidden using steganography in regular images.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tools like Steganalysis can be used to detect the presence of data in regular images.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simpler in regular images.</a:t>
            </a:r>
          </a:p>
        </p:txBody>
      </p:sp>
    </p:spTree>
    <p:extLst>
      <p:ext uri="{BB962C8B-B14F-4D97-AF65-F5344CB8AC3E}">
        <p14:creationId xmlns:p14="http://schemas.microsoft.com/office/powerpoint/2010/main" val="424463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B4F8-2FA6-516B-DC44-D13D5BE2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FD87-D1C7-6CA7-1CE9-B9CC859EB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19680"/>
            <a:ext cx="9603275" cy="2997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to add another layer of security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steganography in anamorphic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Anamorphic images are generated by transforming regular square images into stretched, trapezoidal shaped images using mathematical transformations that leads to the formation of interpolated pixels, known only to valid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addition makes it more complex to extract data embedded in the image, thereby improving data security.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9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947D-E8F1-375D-C84F-3C50E402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7492-A703-0E96-6771-429B92E4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Anamorphic images are produced by stretching the original image into a trapezoidal-shaped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stretching results in the formation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image which must be filled with appropriate intensity values for the image to appear normal using the process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aims to use these interpolated pixels to embed user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pixels can only be calculated using the viewing angle, height and distance which adds a layer of security to the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3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8805-1BCB-50E2-B47A-3CBEB088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995DF-C92E-F772-AA1B-ADD8BAF6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05" y="2814320"/>
            <a:ext cx="10740421" cy="1437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5EB268-F7DF-B7C0-33B1-77712BFA6FA2}"/>
              </a:ext>
            </a:extLst>
          </p:cNvPr>
          <p:cNvSpPr txBox="1"/>
          <p:nvPr/>
        </p:nvSpPr>
        <p:spPr>
          <a:xfrm>
            <a:off x="5369946" y="456184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Side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96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8C717-7632-0E93-1699-BB9CC6F3D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"/>
          <a:stretch/>
        </p:blipFill>
        <p:spPr bwMode="auto">
          <a:xfrm>
            <a:off x="893165" y="1219200"/>
            <a:ext cx="10740421" cy="27736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32405-B568-8CF5-A18A-4813D3846F61}"/>
              </a:ext>
            </a:extLst>
          </p:cNvPr>
          <p:cNvSpPr txBox="1"/>
          <p:nvPr/>
        </p:nvSpPr>
        <p:spPr>
          <a:xfrm>
            <a:off x="5526635" y="4297680"/>
            <a:ext cx="15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Side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0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23CD0-4629-4D54-F89E-D83871A7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721769"/>
            <a:ext cx="2943225" cy="29527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C6FB73-E9B7-BE96-63CE-96926A97F80D}"/>
              </a:ext>
            </a:extLst>
          </p:cNvPr>
          <p:cNvCxnSpPr/>
          <p:nvPr/>
        </p:nvCxnSpPr>
        <p:spPr>
          <a:xfrm>
            <a:off x="5140960" y="4360704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4710D4-8975-6C1E-AC4E-DBD55396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77" b="641"/>
          <a:stretch/>
        </p:blipFill>
        <p:spPr>
          <a:xfrm>
            <a:off x="7348537" y="2721771"/>
            <a:ext cx="2943225" cy="2952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00CF1-38A7-CF71-C98F-513571D70F04}"/>
              </a:ext>
            </a:extLst>
          </p:cNvPr>
          <p:cNvSpPr txBox="1"/>
          <p:nvPr/>
        </p:nvSpPr>
        <p:spPr>
          <a:xfrm>
            <a:off x="1836996" y="210309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Color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3E099-020C-8CA4-953D-600A82C79476}"/>
              </a:ext>
            </a:extLst>
          </p:cNvPr>
          <p:cNvSpPr txBox="1"/>
          <p:nvPr/>
        </p:nvSpPr>
        <p:spPr>
          <a:xfrm>
            <a:off x="8333394" y="211323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Grey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8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293C-225E-3964-4776-64D669F1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anamorphic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107A-1376-1C9C-D126-5B46CDE5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Anamorphic Images are distorted images that appear regular only when viewed from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viewpoint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created by transforming the original image into a larger image where the original image is represented in a trapezoidal shape.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results in formation of gaps in the image which are filled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such as nearest neighbor,  sample and hold, linear interpolation,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9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1131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Gill Sans MT</vt:lpstr>
      <vt:lpstr>Times New Roman</vt:lpstr>
      <vt:lpstr>Office Theme</vt:lpstr>
      <vt:lpstr>Gallery</vt:lpstr>
      <vt:lpstr>Anamorphic Image Steganography: Enhancing Data Security through Visual Distortion Techniques</vt:lpstr>
      <vt:lpstr>introduction</vt:lpstr>
      <vt:lpstr>Problem statement</vt:lpstr>
      <vt:lpstr>Research objective</vt:lpstr>
      <vt:lpstr>Proposed system introduction</vt:lpstr>
      <vt:lpstr>Proposed system architecture</vt:lpstr>
      <vt:lpstr>PowerPoint Presentation</vt:lpstr>
      <vt:lpstr>PowerPoint Presentation</vt:lpstr>
      <vt:lpstr>anamorphic images</vt:lpstr>
      <vt:lpstr>PowerPoint Presentation</vt:lpstr>
      <vt:lpstr>Steganography</vt:lpstr>
      <vt:lpstr>Implementing steganography in anamorphic images</vt:lpstr>
      <vt:lpstr>PowerPoint Presentation</vt:lpstr>
      <vt:lpstr>Restoring the original image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Kushagra Goyal</dc:creator>
  <cp:lastModifiedBy>Kushagra Goyal</cp:lastModifiedBy>
  <cp:revision>69</cp:revision>
  <dcterms:created xsi:type="dcterms:W3CDTF">2024-10-22T12:37:20Z</dcterms:created>
  <dcterms:modified xsi:type="dcterms:W3CDTF">2024-11-20T11:56:04Z</dcterms:modified>
</cp:coreProperties>
</file>