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c_revBlack_rgb_powerpoin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7" name="Picture 10" descr="ti_stk_2c_pos_rg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400800"/>
            <a:ext cx="6477000" cy="3048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TIITC2012 : Achieving success by sharing ideas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AF06A-387D-4A81-8452-8E8EEF6A2E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5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TIITC2012 : Achieving success by sharing ideas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04083-A31D-43E8-A415-55104DD3C67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39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TIITC2012 : Achieving success by sharing ideas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E4127-4582-4AE0-9C6D-8D8FF2FDC62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89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TIITC2012 : Achieving success by sharing ideas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BB915-D9D8-4985-9427-3F762FE32F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66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TIITC2012 : Achieving success by sharing ideas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20A61-6287-4B07-B997-16B9D028B0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78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TIITC2012 : Achieving success by sharing ideas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11253-810F-4327-AA19-80B8DDE3860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80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TIITC2012 : Achieving success by sharing ideas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37530-EE5D-4901-91DF-21736E80FF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551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TIITC2012 : Achieving success by sharing ideas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53F54-4C8B-45BC-A2C1-2D5ACB2608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2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TIITC2012 : Achieving success by sharing ideas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063C9-061A-4FCB-B205-197E2D5249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55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TIITC2012 : Achieving success by sharing ideas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3F198-3526-4A22-BBD0-A91F061279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463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TIITC2012 : Achieving success by sharing ideas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84E0-42BD-437B-948E-67465523FA2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09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600" y="6078538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019800" cy="2508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TIITC2012 : Achieving success by sharing ideas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2100" y="6078538"/>
            <a:ext cx="2133600" cy="2063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2A8DFA-F00E-4604-AA8D-0FD0DF6CAB0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29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600" y="6078538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019800" cy="2508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TIITC2012 : Achieving success by sharing ideas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2100" y="6078538"/>
            <a:ext cx="2133600" cy="2063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31A3FA-6F68-4E56-83BE-27267027D4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96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400800"/>
            <a:ext cx="60198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rgbClr val="FF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TIITC2012 : Achieving success by sharing ideas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24D45C-EBDD-4062-9162-B0953809B5CC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1032" name="Picture 8" descr="ti_stk_2c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6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SGX Accelerated Video rendering – Benchmarking </a:t>
            </a:r>
            <a:r>
              <a:rPr lang="en-US" sz="1400" smtClean="0"/>
              <a:t>(Linux)</a:t>
            </a:r>
          </a:p>
        </p:txBody>
      </p:sp>
      <p:graphicFrame>
        <p:nvGraphicFramePr>
          <p:cNvPr id="119823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762000" y="1447800"/>
          <a:ext cx="8031163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3" imgW="8343810" imgH="4009935" progId="MSGraph.Chart.8">
                  <p:embed followColorScheme="full"/>
                </p:oleObj>
              </mc:Choice>
              <mc:Fallback>
                <p:oleObj name="Chart" r:id="rId3" imgW="8343810" imgH="400993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8031163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1371600" y="5410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H264 Video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Decode</a:t>
            </a:r>
          </a:p>
        </p:txBody>
      </p:sp>
      <p:grpSp>
        <p:nvGrpSpPr>
          <p:cNvPr id="119833" name="Group 25"/>
          <p:cNvGrpSpPr>
            <a:grpSpLocks/>
          </p:cNvGrpSpPr>
          <p:nvPr/>
        </p:nvGrpSpPr>
        <p:grpSpPr bwMode="auto">
          <a:xfrm>
            <a:off x="1447800" y="5029200"/>
            <a:ext cx="1371600" cy="381000"/>
            <a:chOff x="720" y="3312"/>
            <a:chExt cx="1008" cy="240"/>
          </a:xfrm>
        </p:grpSpPr>
        <p:sp>
          <p:nvSpPr>
            <p:cNvPr id="119829" name="Line 21"/>
            <p:cNvSpPr>
              <a:spLocks noChangeShapeType="1"/>
            </p:cNvSpPr>
            <p:nvPr/>
          </p:nvSpPr>
          <p:spPr bwMode="auto">
            <a:xfrm>
              <a:off x="720" y="3312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19830" name="Line 22"/>
            <p:cNvSpPr>
              <a:spLocks noChangeShapeType="1"/>
            </p:cNvSpPr>
            <p:nvPr/>
          </p:nvSpPr>
          <p:spPr bwMode="auto">
            <a:xfrm>
              <a:off x="720" y="3456"/>
              <a:ext cx="100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19831" name="Line 23"/>
            <p:cNvSpPr>
              <a:spLocks noChangeShapeType="1"/>
            </p:cNvSpPr>
            <p:nvPr/>
          </p:nvSpPr>
          <p:spPr bwMode="auto">
            <a:xfrm>
              <a:off x="1728" y="3312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19832" name="Line 24"/>
            <p:cNvSpPr>
              <a:spLocks noChangeShapeType="1"/>
            </p:cNvSpPr>
            <p:nvPr/>
          </p:nvSpPr>
          <p:spPr bwMode="auto">
            <a:xfrm>
              <a:off x="1200" y="3456"/>
              <a:ext cx="0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4876800" y="5410200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Videotestsrc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pattern</a:t>
            </a:r>
          </a:p>
        </p:txBody>
      </p:sp>
      <p:grpSp>
        <p:nvGrpSpPr>
          <p:cNvPr id="119840" name="Group 32"/>
          <p:cNvGrpSpPr>
            <a:grpSpLocks/>
          </p:cNvGrpSpPr>
          <p:nvPr/>
        </p:nvGrpSpPr>
        <p:grpSpPr bwMode="auto">
          <a:xfrm>
            <a:off x="2971800" y="5029200"/>
            <a:ext cx="4800600" cy="381000"/>
            <a:chOff x="1776" y="3408"/>
            <a:chExt cx="3168" cy="240"/>
          </a:xfrm>
        </p:grpSpPr>
        <p:sp>
          <p:nvSpPr>
            <p:cNvPr id="119834" name="Line 26"/>
            <p:cNvSpPr>
              <a:spLocks noChangeShapeType="1"/>
            </p:cNvSpPr>
            <p:nvPr/>
          </p:nvSpPr>
          <p:spPr bwMode="auto">
            <a:xfrm>
              <a:off x="1776" y="3408"/>
              <a:ext cx="0" cy="144"/>
            </a:xfrm>
            <a:prstGeom prst="line">
              <a:avLst/>
            </a:prstGeom>
            <a:noFill/>
            <a:ln w="9525">
              <a:solidFill>
                <a:srgbClr val="66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19835" name="Line 27"/>
            <p:cNvSpPr>
              <a:spLocks noChangeShapeType="1"/>
            </p:cNvSpPr>
            <p:nvPr/>
          </p:nvSpPr>
          <p:spPr bwMode="auto">
            <a:xfrm>
              <a:off x="4944" y="3408"/>
              <a:ext cx="0" cy="144"/>
            </a:xfrm>
            <a:prstGeom prst="line">
              <a:avLst/>
            </a:prstGeom>
            <a:noFill/>
            <a:ln w="9525">
              <a:solidFill>
                <a:srgbClr val="66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19836" name="Line 28"/>
            <p:cNvSpPr>
              <a:spLocks noChangeShapeType="1"/>
            </p:cNvSpPr>
            <p:nvPr/>
          </p:nvSpPr>
          <p:spPr bwMode="auto">
            <a:xfrm>
              <a:off x="1776" y="3552"/>
              <a:ext cx="3168" cy="0"/>
            </a:xfrm>
            <a:prstGeom prst="line">
              <a:avLst/>
            </a:prstGeom>
            <a:noFill/>
            <a:ln w="9525">
              <a:solidFill>
                <a:srgbClr val="66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19839" name="Line 31"/>
            <p:cNvSpPr>
              <a:spLocks noChangeShapeType="1"/>
            </p:cNvSpPr>
            <p:nvPr/>
          </p:nvSpPr>
          <p:spPr bwMode="auto">
            <a:xfrm>
              <a:off x="3312" y="3552"/>
              <a:ext cx="0" cy="96"/>
            </a:xfrm>
            <a:prstGeom prst="line">
              <a:avLst/>
            </a:prstGeom>
            <a:noFill/>
            <a:ln w="9525">
              <a:solidFill>
                <a:srgbClr val="66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119842" name="Text Box 34"/>
          <p:cNvSpPr txBox="1">
            <a:spLocks noChangeArrowheads="1"/>
          </p:cNvSpPr>
          <p:nvPr/>
        </p:nvSpPr>
        <p:spPr bwMode="auto">
          <a:xfrm>
            <a:off x="152400" y="2895600"/>
            <a:ext cx="9826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CPU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Utilization</a:t>
            </a:r>
          </a:p>
        </p:txBody>
      </p:sp>
      <p:sp>
        <p:nvSpPr>
          <p:cNvPr id="119843" name="Rectangle 35"/>
          <p:cNvSpPr>
            <a:spLocks noChangeArrowheads="1"/>
          </p:cNvSpPr>
          <p:nvPr/>
        </p:nvSpPr>
        <p:spPr bwMode="auto">
          <a:xfrm>
            <a:off x="304800" y="990600"/>
            <a:ext cx="84582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The following table shows CPU utilization of BCSink compared against standard FBDEV sink at different resolutions.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FontTx/>
              <a:buChar char="–"/>
            </a:pPr>
            <a:endParaRPr lang="en-US" sz="1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9844" name="Rectangle 36"/>
          <p:cNvSpPr>
            <a:spLocks noChangeArrowheads="1"/>
          </p:cNvSpPr>
          <p:nvPr/>
        </p:nvSpPr>
        <p:spPr bwMode="auto">
          <a:xfrm>
            <a:off x="-304800" y="5867400"/>
            <a:ext cx="746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 Note: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SGX can render 720x480 video (displayed full screen 800x480) @ ~88fps.</a:t>
            </a:r>
          </a:p>
        </p:txBody>
      </p:sp>
    </p:spTree>
    <p:extLst>
      <p:ext uri="{BB962C8B-B14F-4D97-AF65-F5344CB8AC3E}">
        <p14:creationId xmlns:p14="http://schemas.microsoft.com/office/powerpoint/2010/main" val="28631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FinalPowerpoint</vt:lpstr>
      <vt:lpstr>Chart</vt:lpstr>
      <vt:lpstr>SGX Accelerated Video rendering – Benchmarking (Linux)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SGX Accelerated Video rendering – Benchmarking (Linux)</dc:title>
  <dc:creator>Nellutla, Aditya</dc:creator>
  <cp:lastModifiedBy>Aditya Nellutla</cp:lastModifiedBy>
  <cp:revision>1</cp:revision>
  <dcterms:created xsi:type="dcterms:W3CDTF">2006-08-16T00:00:00Z</dcterms:created>
  <dcterms:modified xsi:type="dcterms:W3CDTF">2013-08-26T11:31:40Z</dcterms:modified>
</cp:coreProperties>
</file>