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39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64A6754-C400-46A9-8492-DAAB3A1321B7}"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192204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3769483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1114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41469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71958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125519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414287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324348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26338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A6754-C400-46A9-8492-DAAB3A1321B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382953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A6754-C400-46A9-8492-DAAB3A1321B7}"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198943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A6754-C400-46A9-8492-DAAB3A1321B7}"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16718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A6754-C400-46A9-8492-DAAB3A1321B7}"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116413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A6754-C400-46A9-8492-DAAB3A1321B7}"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288645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A6754-C400-46A9-8492-DAAB3A1321B7}"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386257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A6754-C400-46A9-8492-DAAB3A1321B7}"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53739-9EBA-4C61-A7E0-E14682AA2AF9}" type="slidenum">
              <a:rPr lang="en-IN" smtClean="0"/>
              <a:t>‹#›</a:t>
            </a:fld>
            <a:endParaRPr lang="en-IN"/>
          </a:p>
        </p:txBody>
      </p:sp>
    </p:spTree>
    <p:extLst>
      <p:ext uri="{BB962C8B-B14F-4D97-AF65-F5344CB8AC3E}">
        <p14:creationId xmlns:p14="http://schemas.microsoft.com/office/powerpoint/2010/main" val="133461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64A6754-C400-46A9-8492-DAAB3A1321B7}" type="datetimeFigureOut">
              <a:rPr lang="en-IN" smtClean="0"/>
              <a:t>21-08-2024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3C53739-9EBA-4C61-A7E0-E14682AA2AF9}" type="slidenum">
              <a:rPr lang="en-IN" smtClean="0"/>
              <a:t>‹#›</a:t>
            </a:fld>
            <a:endParaRPr lang="en-IN"/>
          </a:p>
        </p:txBody>
      </p:sp>
    </p:spTree>
    <p:extLst>
      <p:ext uri="{BB962C8B-B14F-4D97-AF65-F5344CB8AC3E}">
        <p14:creationId xmlns:p14="http://schemas.microsoft.com/office/powerpoint/2010/main" val="58428545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8CCA-25A8-2F8D-5181-21137A0E0316}"/>
              </a:ext>
            </a:extLst>
          </p:cNvPr>
          <p:cNvSpPr>
            <a:spLocks noGrp="1"/>
          </p:cNvSpPr>
          <p:nvPr>
            <p:ph type="ctrTitle"/>
          </p:nvPr>
        </p:nvSpPr>
        <p:spPr/>
        <p:txBody>
          <a:bodyPr/>
          <a:lstStyle/>
          <a:p>
            <a:r>
              <a:rPr lang="en-IN" dirty="0"/>
              <a:t>AI PIPELINE FOR Image segmentation and object analysis</a:t>
            </a:r>
          </a:p>
        </p:txBody>
      </p:sp>
      <p:sp>
        <p:nvSpPr>
          <p:cNvPr id="3" name="Subtitle 2">
            <a:extLst>
              <a:ext uri="{FF2B5EF4-FFF2-40B4-BE49-F238E27FC236}">
                <a16:creationId xmlns:a16="http://schemas.microsoft.com/office/drawing/2014/main" id="{6FB262C3-0A96-05B4-C931-E5FA8CD249F9}"/>
              </a:ext>
            </a:extLst>
          </p:cNvPr>
          <p:cNvSpPr>
            <a:spLocks noGrp="1"/>
          </p:cNvSpPr>
          <p:nvPr>
            <p:ph type="subTitle" idx="1"/>
          </p:nvPr>
        </p:nvSpPr>
        <p:spPr/>
        <p:txBody>
          <a:bodyPr/>
          <a:lstStyle/>
          <a:p>
            <a:r>
              <a:rPr lang="en-IN" dirty="0"/>
              <a:t>AI Intern Task</a:t>
            </a:r>
          </a:p>
          <a:p>
            <a:r>
              <a:rPr lang="en-IN" dirty="0"/>
              <a:t>By – Aditya Patil</a:t>
            </a:r>
          </a:p>
        </p:txBody>
      </p:sp>
    </p:spTree>
    <p:extLst>
      <p:ext uri="{BB962C8B-B14F-4D97-AF65-F5344CB8AC3E}">
        <p14:creationId xmlns:p14="http://schemas.microsoft.com/office/powerpoint/2010/main" val="68490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C7B2-003D-82E4-4708-84E95BB1E4A8}"/>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51AF8A19-4CD4-0796-A241-72F71C2B9F76}"/>
              </a:ext>
            </a:extLst>
          </p:cNvPr>
          <p:cNvSpPr>
            <a:spLocks noGrp="1"/>
          </p:cNvSpPr>
          <p:nvPr>
            <p:ph idx="1"/>
          </p:nvPr>
        </p:nvSpPr>
        <p:spPr/>
        <p:txBody>
          <a:bodyPr>
            <a:normAutofit lnSpcReduction="10000"/>
          </a:bodyPr>
          <a:lstStyle/>
          <a:p>
            <a:pPr marL="0" indent="0">
              <a:buNone/>
            </a:pPr>
            <a:r>
              <a:rPr lang="en-US" dirty="0">
                <a:solidFill>
                  <a:schemeClr val="bg1"/>
                </a:solidFill>
              </a:rPr>
              <a:t>The project aims to create a comprehensive image analysis pipeline that allows users to upload images and obtain detailed analyses. It features a user-friendly interface for image uploads, processes the images to segment and identify objects, and extracts relevant text from those objects. The extracted information is then summarized and displayed interactively. </a:t>
            </a:r>
          </a:p>
          <a:p>
            <a:pPr marL="0" indent="0">
              <a:buNone/>
            </a:pPr>
            <a:r>
              <a:rPr lang="en-US" dirty="0">
                <a:solidFill>
                  <a:schemeClr val="bg1"/>
                </a:solidFill>
              </a:rPr>
              <a:t>Key technologies include Python libraries such as </a:t>
            </a:r>
            <a:r>
              <a:rPr lang="en-US" dirty="0" err="1">
                <a:solidFill>
                  <a:schemeClr val="bg1"/>
                </a:solidFill>
              </a:rPr>
              <a:t>Streamlit</a:t>
            </a:r>
            <a:r>
              <a:rPr lang="en-US" dirty="0">
                <a:solidFill>
                  <a:schemeClr val="bg1"/>
                </a:solidFill>
              </a:rPr>
              <a:t> for the app interface, PIL for image handling, pandas for data management, and sqlite3 for database operations. The system integrates various models for segmentation, text extraction, and summarization to deliver a complete and informative user experience.</a:t>
            </a:r>
            <a:endParaRPr lang="en-IN" dirty="0">
              <a:solidFill>
                <a:schemeClr val="bg1"/>
              </a:solidFill>
            </a:endParaRPr>
          </a:p>
        </p:txBody>
      </p:sp>
    </p:spTree>
    <p:extLst>
      <p:ext uri="{BB962C8B-B14F-4D97-AF65-F5344CB8AC3E}">
        <p14:creationId xmlns:p14="http://schemas.microsoft.com/office/powerpoint/2010/main" val="428775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51592A-0F41-E40C-E3BD-7E93160D9659}"/>
              </a:ext>
            </a:extLst>
          </p:cNvPr>
          <p:cNvSpPr>
            <a:spLocks noGrp="1"/>
          </p:cNvSpPr>
          <p:nvPr>
            <p:ph type="title"/>
          </p:nvPr>
        </p:nvSpPr>
        <p:spPr/>
        <p:txBody>
          <a:bodyPr/>
          <a:lstStyle/>
          <a:p>
            <a:r>
              <a:rPr lang="en-IN" dirty="0"/>
              <a:t>System ARCHITECTURE</a:t>
            </a:r>
          </a:p>
        </p:txBody>
      </p:sp>
      <p:pic>
        <p:nvPicPr>
          <p:cNvPr id="7" name="Content Placeholder 6">
            <a:extLst>
              <a:ext uri="{FF2B5EF4-FFF2-40B4-BE49-F238E27FC236}">
                <a16:creationId xmlns:a16="http://schemas.microsoft.com/office/drawing/2014/main" id="{AECB197A-2751-D384-4A7F-ECCCD8FE36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384" y="1400712"/>
            <a:ext cx="10206292" cy="2612937"/>
          </a:xfrm>
        </p:spPr>
      </p:pic>
    </p:spTree>
    <p:extLst>
      <p:ext uri="{BB962C8B-B14F-4D97-AF65-F5344CB8AC3E}">
        <p14:creationId xmlns:p14="http://schemas.microsoft.com/office/powerpoint/2010/main" val="96358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B92C-E105-BB0F-EFB6-07A4D47F8FD0}"/>
              </a:ext>
            </a:extLst>
          </p:cNvPr>
          <p:cNvSpPr>
            <a:spLocks noGrp="1"/>
          </p:cNvSpPr>
          <p:nvPr>
            <p:ph type="title"/>
          </p:nvPr>
        </p:nvSpPr>
        <p:spPr/>
        <p:txBody>
          <a:bodyPr/>
          <a:lstStyle/>
          <a:p>
            <a:r>
              <a:rPr lang="en-IN" dirty="0"/>
              <a:t>Key features</a:t>
            </a:r>
          </a:p>
        </p:txBody>
      </p:sp>
      <p:sp>
        <p:nvSpPr>
          <p:cNvPr id="4" name="Rectangle 1">
            <a:extLst>
              <a:ext uri="{FF2B5EF4-FFF2-40B4-BE49-F238E27FC236}">
                <a16:creationId xmlns:a16="http://schemas.microsoft.com/office/drawing/2014/main" id="{37DB9741-42DF-800E-D4B1-912CF198EB94}"/>
              </a:ext>
            </a:extLst>
          </p:cNvPr>
          <p:cNvSpPr>
            <a:spLocks noGrp="1" noChangeArrowheads="1"/>
          </p:cNvSpPr>
          <p:nvPr>
            <p:ph idx="1"/>
          </p:nvPr>
        </p:nvSpPr>
        <p:spPr bwMode="auto">
          <a:xfrm>
            <a:off x="684212" y="369778"/>
            <a:ext cx="1110111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Image Upload</a:t>
            </a:r>
            <a:r>
              <a:rPr kumimoji="0" lang="en-US" altLang="en-US" sz="1800" b="0" i="0" u="none" strike="noStrike" cap="none" normalizeH="0" baseline="0" dirty="0">
                <a:ln>
                  <a:noFill/>
                </a:ln>
                <a:solidFill>
                  <a:schemeClr val="bg1"/>
                </a:solidFill>
                <a:effectLst/>
                <a:latin typeface="Arial" panose="020B0604020202020204" pitchFamily="34" charset="0"/>
              </a:rPr>
              <a:t>: Allows users to upload images for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Segmentation</a:t>
            </a:r>
            <a:r>
              <a:rPr kumimoji="0" lang="en-US" altLang="en-US" sz="1800" b="0" i="0" u="none" strike="noStrike" cap="none" normalizeH="0" baseline="0" dirty="0">
                <a:ln>
                  <a:noFill/>
                </a:ln>
                <a:solidFill>
                  <a:schemeClr val="bg1"/>
                </a:solidFill>
                <a:effectLst/>
                <a:latin typeface="Arial" panose="020B0604020202020204" pitchFamily="34" charset="0"/>
              </a:rPr>
              <a:t>: Detects and segments objects in the uploaded image.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Object Identification</a:t>
            </a:r>
            <a:r>
              <a:rPr kumimoji="0" lang="en-US" altLang="en-US" sz="1800" b="0" i="0" u="none" strike="noStrike" cap="none" normalizeH="0" baseline="0" dirty="0">
                <a:ln>
                  <a:noFill/>
                </a:ln>
                <a:solidFill>
                  <a:schemeClr val="bg1"/>
                </a:solidFill>
                <a:effectLst/>
                <a:latin typeface="Arial" panose="020B0604020202020204" pitchFamily="34" charset="0"/>
              </a:rPr>
              <a:t>: Identifies and classifies segmented objects.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Text Extraction</a:t>
            </a:r>
            <a:r>
              <a:rPr kumimoji="0" lang="en-US" altLang="en-US" sz="1800" b="0" i="0" u="none" strike="noStrike" cap="none" normalizeH="0" baseline="0" dirty="0">
                <a:ln>
                  <a:noFill/>
                </a:ln>
                <a:solidFill>
                  <a:schemeClr val="bg1"/>
                </a:solidFill>
                <a:effectLst/>
                <a:latin typeface="Arial" panose="020B0604020202020204" pitchFamily="34" charset="0"/>
              </a:rPr>
              <a:t>: Extracts and stores text from segmented objects.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Summarization</a:t>
            </a:r>
            <a:r>
              <a:rPr kumimoji="0" lang="en-US" altLang="en-US" sz="1800" b="0" i="0" u="none" strike="noStrike" cap="none" normalizeH="0" baseline="0" dirty="0">
                <a:ln>
                  <a:noFill/>
                </a:ln>
                <a:solidFill>
                  <a:schemeClr val="bg1"/>
                </a:solidFill>
                <a:effectLst/>
                <a:latin typeface="Arial" panose="020B0604020202020204" pitchFamily="34" charset="0"/>
              </a:rPr>
              <a:t>: Provides concise summaries of extracted text and object descriptions.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Database Integration</a:t>
            </a:r>
            <a:r>
              <a:rPr kumimoji="0" lang="en-US" altLang="en-US" sz="1800" b="0" i="0" u="none" strike="noStrike" cap="none" normalizeH="0" baseline="0" dirty="0">
                <a:ln>
                  <a:noFill/>
                </a:ln>
                <a:solidFill>
                  <a:schemeClr val="bg1"/>
                </a:solidFill>
                <a:effectLst/>
                <a:latin typeface="Arial" panose="020B0604020202020204" pitchFamily="34" charset="0"/>
              </a:rPr>
              <a:t>: Stores and retrieves object data, descriptions, and text in a SQLite database.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Interactive Display</a:t>
            </a:r>
            <a:r>
              <a:rPr kumimoji="0" lang="en-US" altLang="en-US" sz="1800" b="0" i="0" u="none" strike="noStrike" cap="none" normalizeH="0" baseline="0" dirty="0">
                <a:ln>
                  <a:noFill/>
                </a:ln>
                <a:solidFill>
                  <a:schemeClr val="bg1"/>
                </a:solidFill>
                <a:effectLst/>
                <a:latin typeface="Arial" panose="020B0604020202020204" pitchFamily="34" charset="0"/>
              </a:rPr>
              <a:t>: Shows segmented images, object details, and final output in a 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Automatic Cleanup</a:t>
            </a:r>
            <a:r>
              <a:rPr kumimoji="0" lang="en-US" altLang="en-US" sz="1800" b="0" i="0" u="none" strike="noStrike" cap="none" normalizeH="0" baseline="0" dirty="0">
                <a:ln>
                  <a:noFill/>
                </a:ln>
                <a:solidFill>
                  <a:schemeClr val="bg1"/>
                </a:solidFill>
                <a:effectLst/>
                <a:latin typeface="Arial" panose="020B0604020202020204" pitchFamily="34" charset="0"/>
              </a:rPr>
              <a:t>: Removes previous input/output files to maintain a clean working directory. </a:t>
            </a:r>
          </a:p>
        </p:txBody>
      </p:sp>
    </p:spTree>
    <p:extLst>
      <p:ext uri="{BB962C8B-B14F-4D97-AF65-F5344CB8AC3E}">
        <p14:creationId xmlns:p14="http://schemas.microsoft.com/office/powerpoint/2010/main" val="416753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C94F-2D4A-723B-B98A-F3CE4189565A}"/>
              </a:ext>
            </a:extLst>
          </p:cNvPr>
          <p:cNvSpPr>
            <a:spLocks noGrp="1"/>
          </p:cNvSpPr>
          <p:nvPr>
            <p:ph type="title"/>
          </p:nvPr>
        </p:nvSpPr>
        <p:spPr/>
        <p:txBody>
          <a:bodyPr/>
          <a:lstStyle/>
          <a:p>
            <a:r>
              <a:rPr lang="en-IN" dirty="0"/>
              <a:t>APP OVERVIEW</a:t>
            </a:r>
          </a:p>
        </p:txBody>
      </p:sp>
      <p:sp>
        <p:nvSpPr>
          <p:cNvPr id="3" name="Content Placeholder 2">
            <a:extLst>
              <a:ext uri="{FF2B5EF4-FFF2-40B4-BE49-F238E27FC236}">
                <a16:creationId xmlns:a16="http://schemas.microsoft.com/office/drawing/2014/main" id="{7E09959B-C431-2E7C-A838-AF2B35006D59}"/>
              </a:ext>
            </a:extLst>
          </p:cNvPr>
          <p:cNvSpPr>
            <a:spLocks noGrp="1"/>
          </p:cNvSpPr>
          <p:nvPr>
            <p:ph idx="1"/>
          </p:nvPr>
        </p:nvSpPr>
        <p:spPr>
          <a:xfrm>
            <a:off x="684212" y="1195598"/>
            <a:ext cx="8534400" cy="3615267"/>
          </a:xfrm>
        </p:spPr>
        <p:txBody>
          <a:bodyPr/>
          <a:lstStyle/>
          <a:p>
            <a:pPr marL="0" indent="0">
              <a:buNone/>
            </a:pPr>
            <a:r>
              <a:rPr lang="en-IN" dirty="0">
                <a:solidFill>
                  <a:schemeClr val="bg1"/>
                </a:solidFill>
              </a:rPr>
              <a:t>The </a:t>
            </a:r>
            <a:r>
              <a:rPr lang="en-IN" dirty="0" err="1">
                <a:solidFill>
                  <a:schemeClr val="bg1"/>
                </a:solidFill>
              </a:rPr>
              <a:t>streamlit</a:t>
            </a:r>
            <a:r>
              <a:rPr lang="en-IN" dirty="0">
                <a:solidFill>
                  <a:schemeClr val="bg1"/>
                </a:solidFill>
              </a:rPr>
              <a:t> app work flow:</a:t>
            </a:r>
          </a:p>
          <a:p>
            <a:r>
              <a:rPr lang="en-US" b="1" dirty="0">
                <a:solidFill>
                  <a:schemeClr val="bg1"/>
                </a:solidFill>
              </a:rPr>
              <a:t>Upload Image:</a:t>
            </a:r>
            <a:r>
              <a:rPr lang="en-US" dirty="0">
                <a:solidFill>
                  <a:schemeClr val="bg1"/>
                </a:solidFill>
              </a:rPr>
              <a:t> User uploads an image for processing.</a:t>
            </a:r>
          </a:p>
          <a:p>
            <a:r>
              <a:rPr lang="en-US" b="1" dirty="0">
                <a:solidFill>
                  <a:schemeClr val="bg1"/>
                </a:solidFill>
              </a:rPr>
              <a:t>Process Image:</a:t>
            </a:r>
            <a:r>
              <a:rPr lang="en-US" dirty="0">
                <a:solidFill>
                  <a:schemeClr val="bg1"/>
                </a:solidFill>
              </a:rPr>
              <a:t> Image is segmented, and objects are identified and analyzed.</a:t>
            </a:r>
          </a:p>
          <a:p>
            <a:r>
              <a:rPr lang="en-US" b="1" dirty="0">
                <a:solidFill>
                  <a:schemeClr val="bg1"/>
                </a:solidFill>
              </a:rPr>
              <a:t>Display Results:</a:t>
            </a:r>
            <a:r>
              <a:rPr lang="en-US" dirty="0">
                <a:solidFill>
                  <a:schemeClr val="bg1"/>
                </a:solidFill>
              </a:rPr>
              <a:t> Segmented images, object details, and summaries are displayed to the user.</a:t>
            </a:r>
          </a:p>
          <a:p>
            <a:r>
              <a:rPr lang="en-US" b="1" dirty="0">
                <a:solidFill>
                  <a:schemeClr val="bg1"/>
                </a:solidFill>
              </a:rPr>
              <a:t>Cleanup:</a:t>
            </a:r>
            <a:r>
              <a:rPr lang="en-US" dirty="0">
                <a:solidFill>
                  <a:schemeClr val="bg1"/>
                </a:solidFill>
              </a:rPr>
              <a:t> Previous data is cleared to maintain a tidy workspace.</a:t>
            </a:r>
            <a:endParaRPr lang="en-IN" dirty="0">
              <a:solidFill>
                <a:schemeClr val="bg1"/>
              </a:solidFill>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4182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DC72-C3DD-BDBF-490F-FF8A58B05F9D}"/>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F276A0EC-11FA-6DFE-E6A2-B4030575DC41}"/>
              </a:ext>
            </a:extLst>
          </p:cNvPr>
          <p:cNvSpPr>
            <a:spLocks noGrp="1"/>
          </p:cNvSpPr>
          <p:nvPr>
            <p:ph idx="1"/>
          </p:nvPr>
        </p:nvSpPr>
        <p:spPr/>
        <p:txBody>
          <a:bodyPr>
            <a:normAutofit fontScale="92500" lnSpcReduction="20000"/>
          </a:bodyPr>
          <a:lstStyle/>
          <a:p>
            <a:r>
              <a:rPr lang="en-US" dirty="0">
                <a:solidFill>
                  <a:schemeClr val="bg1"/>
                </a:solidFill>
              </a:rPr>
              <a:t>The project successfully implements an end-to-end image analysis pipeline, providing users with a streamlined process for uploading images, segmenting and identifying objects, and extracting and summarizing textual data. The integration of various models and tools ensures accurate and detailed results, enhancing the overall functionality of the application.</a:t>
            </a:r>
          </a:p>
          <a:p>
            <a:r>
              <a:rPr lang="en-US" b="1" dirty="0">
                <a:solidFill>
                  <a:schemeClr val="bg1"/>
                </a:solidFill>
              </a:rPr>
              <a:t>Future work</a:t>
            </a:r>
            <a:r>
              <a:rPr lang="en-US" dirty="0">
                <a:solidFill>
                  <a:schemeClr val="bg1"/>
                </a:solidFill>
              </a:rPr>
              <a:t> includes enhancing the model's accuracy by incorporating advanced techniques and additional data sources, optimizing the system for better performance and scalability, and expanding the app's capabilities to support more complex image analysis tasks. Future improvements will also focus on refining the user interface based on feedback and adding features to handle a broader range of image types and analysis requirements.</a:t>
            </a:r>
          </a:p>
          <a:p>
            <a:endParaRPr lang="en-IN" dirty="0"/>
          </a:p>
        </p:txBody>
      </p:sp>
    </p:spTree>
    <p:extLst>
      <p:ext uri="{BB962C8B-B14F-4D97-AF65-F5344CB8AC3E}">
        <p14:creationId xmlns:p14="http://schemas.microsoft.com/office/powerpoint/2010/main" val="90996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TotalTime>
  <Words>419</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AI PIPELINE FOR Image segmentation and object analysis</vt:lpstr>
      <vt:lpstr>Project OVERVIEW</vt:lpstr>
      <vt:lpstr>System ARCHITECTURE</vt:lpstr>
      <vt:lpstr>Key features</vt:lpstr>
      <vt:lpstr>APP OVERVIEW</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Patil</dc:creator>
  <cp:lastModifiedBy>Aditya Patil</cp:lastModifiedBy>
  <cp:revision>1</cp:revision>
  <dcterms:created xsi:type="dcterms:W3CDTF">2024-08-21T00:10:56Z</dcterms:created>
  <dcterms:modified xsi:type="dcterms:W3CDTF">2024-08-21T00:33:38Z</dcterms:modified>
</cp:coreProperties>
</file>