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7" r:id="rId18"/>
    <p:sldId id="276"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4E30F8-5280-4F7C-AF49-EE5F50B30DA9}">
  <a:tblStyle styleId="{0E4E30F8-5280-4F7C-AF49-EE5F50B30D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4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182873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af22108b57_0_16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af22108b57_0_16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956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5ba61617c_0_1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5ba61617c_0_1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734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a5ba61617c_0_1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a5ba61617c_0_1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30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a5ba61617c_0_1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a5ba61617c_0_1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755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a5ba61617c_0_1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a5ba61617c_0_1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932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a5ba61617c_0_2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a5ba61617c_0_2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430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ga5ba61617c_0_1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0" name="Google Shape;1640;ga5ba61617c_0_1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963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a5d3d66a26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ga5d3d66a26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936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Google Shape;2066;ga5ba61617c_0_2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7" name="Google Shape;2067;ga5ba61617c_0_2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280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ga5ba61617c_0_1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a5ba61617c_0_1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76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af35ad39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af35ad39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2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gaf22108b57_0_16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7" name="Google Shape;1417;gaf22108b57_0_16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213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af22108b57_0_17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af22108b57_0_17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235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af22108b57_0_17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af22108b57_0_17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195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a5ba61617c_0_1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a5ba61617c_0_1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884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a5ba61617c_0_1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a5ba61617c_0_1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402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ga5ba61617c_0_1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a5ba61617c_0_1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907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a5d3d66a26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a5d3d66a2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903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7309" y="-725460"/>
            <a:ext cx="10851642" cy="6574922"/>
            <a:chOff x="-1517309" y="-725460"/>
            <a:chExt cx="10851642" cy="6574922"/>
          </a:xfrm>
        </p:grpSpPr>
        <p:grpSp>
          <p:nvGrpSpPr>
            <p:cNvPr id="10" name="Google Shape;10;p2"/>
            <p:cNvGrpSpPr/>
            <p:nvPr/>
          </p:nvGrpSpPr>
          <p:grpSpPr>
            <a:xfrm rot="4499978">
              <a:off x="-1018971" y="917510"/>
              <a:ext cx="4433617" cy="4433833"/>
              <a:chOff x="238125" y="2189800"/>
              <a:chExt cx="1119325" cy="1119325"/>
            </a:xfrm>
          </p:grpSpPr>
          <p:sp>
            <p:nvSpPr>
              <p:cNvPr id="11" name="Google Shape;11;p2"/>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rot="10800000" flipH="1">
              <a:off x="-2275" y="-21700"/>
              <a:ext cx="3868800" cy="22806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2"/>
            <p:cNvCxnSpPr/>
            <p:nvPr/>
          </p:nvCxnSpPr>
          <p:spPr>
            <a:xfrm flipH="1">
              <a:off x="941839" y="-149526"/>
              <a:ext cx="2743800" cy="1609500"/>
            </a:xfrm>
            <a:prstGeom prst="straightConnector1">
              <a:avLst/>
            </a:prstGeom>
            <a:noFill/>
            <a:ln w="28575" cap="flat" cmpd="sng">
              <a:solidFill>
                <a:schemeClr val="lt1"/>
              </a:solidFill>
              <a:prstDash val="lgDash"/>
              <a:round/>
              <a:headEnd type="none" w="med" len="med"/>
              <a:tailEnd type="none" w="med" len="med"/>
            </a:ln>
          </p:spPr>
        </p:cxnSp>
        <p:grpSp>
          <p:nvGrpSpPr>
            <p:cNvPr id="25" name="Google Shape;25;p2"/>
            <p:cNvGrpSpPr/>
            <p:nvPr/>
          </p:nvGrpSpPr>
          <p:grpSpPr>
            <a:xfrm rot="5400000">
              <a:off x="7035631" y="-725516"/>
              <a:ext cx="2298646" cy="2298758"/>
              <a:chOff x="238125" y="2189800"/>
              <a:chExt cx="1119325" cy="1119325"/>
            </a:xfrm>
          </p:grpSpPr>
          <p:sp>
            <p:nvSpPr>
              <p:cNvPr id="26" name="Google Shape;26;p2"/>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a:off x="6285323" y="4469069"/>
              <a:ext cx="2451519" cy="674824"/>
              <a:chOff x="4493500" y="4121075"/>
              <a:chExt cx="1801925" cy="495975"/>
            </a:xfrm>
          </p:grpSpPr>
          <p:sp>
            <p:nvSpPr>
              <p:cNvPr id="39" name="Google Shape;39;p2"/>
              <p:cNvSpPr/>
              <p:nvPr/>
            </p:nvSpPr>
            <p:spPr>
              <a:xfrm>
                <a:off x="4493500" y="4121075"/>
                <a:ext cx="993175" cy="495975"/>
              </a:xfrm>
              <a:custGeom>
                <a:avLst/>
                <a:gdLst/>
                <a:ahLst/>
                <a:cxnLst/>
                <a:rect l="l" t="t" r="r" b="b"/>
                <a:pathLst>
                  <a:path w="39727" h="19839" extrusionOk="0">
                    <a:moveTo>
                      <a:pt x="19789" y="0"/>
                    </a:moveTo>
                    <a:lnTo>
                      <a:pt x="0" y="19839"/>
                    </a:lnTo>
                    <a:lnTo>
                      <a:pt x="39727" y="19839"/>
                    </a:lnTo>
                    <a:lnTo>
                      <a:pt x="19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310950" y="4121075"/>
                <a:ext cx="984475" cy="495975"/>
              </a:xfrm>
              <a:custGeom>
                <a:avLst/>
                <a:gdLst/>
                <a:ahLst/>
                <a:cxnLst/>
                <a:rect l="l" t="t" r="r" b="b"/>
                <a:pathLst>
                  <a:path w="39379" h="19839" extrusionOk="0">
                    <a:moveTo>
                      <a:pt x="19789" y="0"/>
                    </a:moveTo>
                    <a:lnTo>
                      <a:pt x="1" y="19839"/>
                    </a:lnTo>
                    <a:lnTo>
                      <a:pt x="39378" y="19839"/>
                    </a:lnTo>
                    <a:lnTo>
                      <a:pt x="19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2"/>
            <p:cNvSpPr/>
            <p:nvPr/>
          </p:nvSpPr>
          <p:spPr>
            <a:xfrm>
              <a:off x="7623800" y="1791800"/>
              <a:ext cx="467100" cy="467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5950" y="4488400"/>
              <a:ext cx="383400" cy="38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958650" y="3056500"/>
              <a:ext cx="778200" cy="778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2"/>
          <p:cNvSpPr txBox="1">
            <a:spLocks noGrp="1"/>
          </p:cNvSpPr>
          <p:nvPr>
            <p:ph type="ctrTitle"/>
          </p:nvPr>
        </p:nvSpPr>
        <p:spPr>
          <a:xfrm>
            <a:off x="1299225" y="1248775"/>
            <a:ext cx="6545400" cy="2298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5" name="Google Shape;45;p2"/>
          <p:cNvSpPr txBox="1">
            <a:spLocks noGrp="1"/>
          </p:cNvSpPr>
          <p:nvPr>
            <p:ph type="subTitle" idx="1"/>
          </p:nvPr>
        </p:nvSpPr>
        <p:spPr>
          <a:xfrm>
            <a:off x="1688300" y="3628650"/>
            <a:ext cx="5767500" cy="4395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573"/>
        <p:cNvGrpSpPr/>
        <p:nvPr/>
      </p:nvGrpSpPr>
      <p:grpSpPr>
        <a:xfrm>
          <a:off x="0" y="0"/>
          <a:ext cx="0" cy="0"/>
          <a:chOff x="0" y="0"/>
          <a:chExt cx="0" cy="0"/>
        </a:xfrm>
      </p:grpSpPr>
      <p:sp>
        <p:nvSpPr>
          <p:cNvPr id="574" name="Google Shape;574;p16"/>
          <p:cNvSpPr/>
          <p:nvPr/>
        </p:nvSpPr>
        <p:spPr>
          <a:xfrm rot="10800000" flipH="1">
            <a:off x="-574227" y="-197825"/>
            <a:ext cx="3668100" cy="21624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5" name="Google Shape;575;p16"/>
          <p:cNvCxnSpPr/>
          <p:nvPr/>
        </p:nvCxnSpPr>
        <p:spPr>
          <a:xfrm flipH="1">
            <a:off x="314067" y="-311900"/>
            <a:ext cx="2601300" cy="1525800"/>
          </a:xfrm>
          <a:prstGeom prst="straightConnector1">
            <a:avLst/>
          </a:prstGeom>
          <a:noFill/>
          <a:ln w="28575" cap="flat" cmpd="sng">
            <a:solidFill>
              <a:schemeClr val="lt1"/>
            </a:solidFill>
            <a:prstDash val="lgDash"/>
            <a:round/>
            <a:headEnd type="none" w="med" len="med"/>
            <a:tailEnd type="none" w="med" len="med"/>
          </a:ln>
        </p:spPr>
      </p:cxnSp>
      <p:sp>
        <p:nvSpPr>
          <p:cNvPr id="576" name="Google Shape;57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7" name="Google Shape;577;p16"/>
          <p:cNvSpPr txBox="1">
            <a:spLocks noGrp="1"/>
          </p:cNvSpPr>
          <p:nvPr>
            <p:ph type="title" idx="2"/>
          </p:nvPr>
        </p:nvSpPr>
        <p:spPr>
          <a:xfrm>
            <a:off x="1424463" y="1454250"/>
            <a:ext cx="286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78" name="Google Shape;578;p16"/>
          <p:cNvSpPr txBox="1">
            <a:spLocks noGrp="1"/>
          </p:cNvSpPr>
          <p:nvPr>
            <p:ph type="subTitle" idx="1"/>
          </p:nvPr>
        </p:nvSpPr>
        <p:spPr>
          <a:xfrm>
            <a:off x="1424438" y="1892275"/>
            <a:ext cx="2867100" cy="84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579" name="Google Shape;579;p16"/>
          <p:cNvSpPr txBox="1">
            <a:spLocks noGrp="1"/>
          </p:cNvSpPr>
          <p:nvPr>
            <p:ph type="title" idx="3"/>
          </p:nvPr>
        </p:nvSpPr>
        <p:spPr>
          <a:xfrm>
            <a:off x="4852443" y="1454250"/>
            <a:ext cx="28671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80" name="Google Shape;580;p16"/>
          <p:cNvSpPr txBox="1">
            <a:spLocks noGrp="1"/>
          </p:cNvSpPr>
          <p:nvPr>
            <p:ph type="subTitle" idx="4"/>
          </p:nvPr>
        </p:nvSpPr>
        <p:spPr>
          <a:xfrm>
            <a:off x="4852413" y="1892275"/>
            <a:ext cx="2867100" cy="846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581" name="Google Shape;581;p16"/>
          <p:cNvSpPr txBox="1">
            <a:spLocks noGrp="1"/>
          </p:cNvSpPr>
          <p:nvPr>
            <p:ph type="title" idx="5"/>
          </p:nvPr>
        </p:nvSpPr>
        <p:spPr>
          <a:xfrm>
            <a:off x="1424463" y="3192450"/>
            <a:ext cx="286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82" name="Google Shape;582;p16"/>
          <p:cNvSpPr txBox="1">
            <a:spLocks noGrp="1"/>
          </p:cNvSpPr>
          <p:nvPr>
            <p:ph type="subTitle" idx="6"/>
          </p:nvPr>
        </p:nvSpPr>
        <p:spPr>
          <a:xfrm>
            <a:off x="1424438" y="3630475"/>
            <a:ext cx="2867100" cy="84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583" name="Google Shape;583;p16"/>
          <p:cNvSpPr txBox="1">
            <a:spLocks noGrp="1"/>
          </p:cNvSpPr>
          <p:nvPr>
            <p:ph type="title" idx="7"/>
          </p:nvPr>
        </p:nvSpPr>
        <p:spPr>
          <a:xfrm>
            <a:off x="4852443" y="3192450"/>
            <a:ext cx="28671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84" name="Google Shape;584;p16"/>
          <p:cNvSpPr txBox="1">
            <a:spLocks noGrp="1"/>
          </p:cNvSpPr>
          <p:nvPr>
            <p:ph type="subTitle" idx="8"/>
          </p:nvPr>
        </p:nvSpPr>
        <p:spPr>
          <a:xfrm>
            <a:off x="4852413" y="3630475"/>
            <a:ext cx="2867100" cy="846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585" name="Google Shape;585;p16"/>
          <p:cNvSpPr/>
          <p:nvPr/>
        </p:nvSpPr>
        <p:spPr>
          <a:xfrm>
            <a:off x="8345750" y="3481650"/>
            <a:ext cx="3849600" cy="3849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16"/>
          <p:cNvGrpSpPr/>
          <p:nvPr/>
        </p:nvGrpSpPr>
        <p:grpSpPr>
          <a:xfrm rot="-5400000" flipH="1">
            <a:off x="8481307" y="3799553"/>
            <a:ext cx="993065" cy="993065"/>
            <a:chOff x="238125" y="2189800"/>
            <a:chExt cx="1119325" cy="1119325"/>
          </a:xfrm>
        </p:grpSpPr>
        <p:sp>
          <p:nvSpPr>
            <p:cNvPr id="587" name="Google Shape;587;p16"/>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16"/>
          <p:cNvGrpSpPr/>
          <p:nvPr/>
        </p:nvGrpSpPr>
        <p:grpSpPr>
          <a:xfrm rot="-5400000" flipH="1">
            <a:off x="8423993" y="-1056069"/>
            <a:ext cx="1756445" cy="1756445"/>
            <a:chOff x="238125" y="2189800"/>
            <a:chExt cx="1119325" cy="1119325"/>
          </a:xfrm>
        </p:grpSpPr>
        <p:sp>
          <p:nvSpPr>
            <p:cNvPr id="600" name="Google Shape;600;p16"/>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16"/>
          <p:cNvGrpSpPr/>
          <p:nvPr/>
        </p:nvGrpSpPr>
        <p:grpSpPr>
          <a:xfrm flipH="1">
            <a:off x="314088" y="4706293"/>
            <a:ext cx="192998" cy="192646"/>
            <a:chOff x="3510300" y="2634425"/>
            <a:chExt cx="576975" cy="575750"/>
          </a:xfrm>
        </p:grpSpPr>
        <p:sp>
          <p:nvSpPr>
            <p:cNvPr id="613" name="Google Shape;613;p16"/>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16"/>
          <p:cNvGrpSpPr/>
          <p:nvPr/>
        </p:nvGrpSpPr>
        <p:grpSpPr>
          <a:xfrm flipH="1">
            <a:off x="97068" y="4354287"/>
            <a:ext cx="352705" cy="352014"/>
            <a:chOff x="3510300" y="2634425"/>
            <a:chExt cx="576975" cy="575750"/>
          </a:xfrm>
        </p:grpSpPr>
        <p:sp>
          <p:nvSpPr>
            <p:cNvPr id="616" name="Google Shape;616;p16"/>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
    <p:spTree>
      <p:nvGrpSpPr>
        <p:cNvPr id="1" name="Shape 780"/>
        <p:cNvGrpSpPr/>
        <p:nvPr/>
      </p:nvGrpSpPr>
      <p:grpSpPr>
        <a:xfrm>
          <a:off x="0" y="0"/>
          <a:ext cx="0" cy="0"/>
          <a:chOff x="0" y="0"/>
          <a:chExt cx="0" cy="0"/>
        </a:xfrm>
      </p:grpSpPr>
      <p:sp>
        <p:nvSpPr>
          <p:cNvPr id="781" name="Google Shape;781;p20"/>
          <p:cNvSpPr/>
          <p:nvPr/>
        </p:nvSpPr>
        <p:spPr>
          <a:xfrm flipH="1">
            <a:off x="7243499" y="-1748375"/>
            <a:ext cx="3502800" cy="3502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20"/>
          <p:cNvGrpSpPr/>
          <p:nvPr/>
        </p:nvGrpSpPr>
        <p:grpSpPr>
          <a:xfrm rot="-5400000" flipH="1">
            <a:off x="8376592" y="1318780"/>
            <a:ext cx="713346" cy="713346"/>
            <a:chOff x="238125" y="2189800"/>
            <a:chExt cx="1119325" cy="1119325"/>
          </a:xfrm>
        </p:grpSpPr>
        <p:sp>
          <p:nvSpPr>
            <p:cNvPr id="783" name="Google Shape;783;p20"/>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0"/>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0"/>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0"/>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0"/>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0"/>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0"/>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0"/>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0"/>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0"/>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0"/>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0"/>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20"/>
          <p:cNvGrpSpPr/>
          <p:nvPr/>
        </p:nvGrpSpPr>
        <p:grpSpPr>
          <a:xfrm rot="-5400000" flipH="1">
            <a:off x="6833261" y="272461"/>
            <a:ext cx="1227340" cy="1227340"/>
            <a:chOff x="238125" y="2189800"/>
            <a:chExt cx="1119325" cy="1119325"/>
          </a:xfrm>
        </p:grpSpPr>
        <p:sp>
          <p:nvSpPr>
            <p:cNvPr id="796" name="Google Shape;796;p20"/>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0"/>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0"/>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0"/>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0"/>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0"/>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0"/>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0"/>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20"/>
          <p:cNvGrpSpPr/>
          <p:nvPr/>
        </p:nvGrpSpPr>
        <p:grpSpPr>
          <a:xfrm rot="5400000">
            <a:off x="-669151" y="-710536"/>
            <a:ext cx="1910576" cy="1910576"/>
            <a:chOff x="238125" y="2189800"/>
            <a:chExt cx="1119325" cy="1119325"/>
          </a:xfrm>
        </p:grpSpPr>
        <p:sp>
          <p:nvSpPr>
            <p:cNvPr id="809" name="Google Shape;809;p20"/>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0"/>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0"/>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0"/>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0"/>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0"/>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0"/>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 name="Google Shape;821;p20"/>
          <p:cNvSpPr/>
          <p:nvPr/>
        </p:nvSpPr>
        <p:spPr>
          <a:xfrm>
            <a:off x="-41137" y="3015050"/>
            <a:ext cx="3668100" cy="2162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2" name="Google Shape;822;p20"/>
          <p:cNvCxnSpPr/>
          <p:nvPr/>
        </p:nvCxnSpPr>
        <p:spPr>
          <a:xfrm rot="10800000">
            <a:off x="847157" y="3765725"/>
            <a:ext cx="2601300" cy="1525800"/>
          </a:xfrm>
          <a:prstGeom prst="straightConnector1">
            <a:avLst/>
          </a:prstGeom>
          <a:noFill/>
          <a:ln w="28575" cap="flat" cmpd="sng">
            <a:solidFill>
              <a:schemeClr val="lt1"/>
            </a:solidFill>
            <a:prstDash val="lgDash"/>
            <a:round/>
            <a:headEnd type="none" w="med" len="med"/>
            <a:tailEnd type="none" w="med" len="med"/>
          </a:ln>
        </p:spPr>
      </p:cxnSp>
      <p:sp>
        <p:nvSpPr>
          <p:cNvPr id="823" name="Google Shape;823;p20"/>
          <p:cNvSpPr/>
          <p:nvPr/>
        </p:nvSpPr>
        <p:spPr>
          <a:xfrm>
            <a:off x="1594161" y="3664825"/>
            <a:ext cx="397500" cy="397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4" name="Google Shape;824;p20"/>
          <p:cNvGrpSpPr/>
          <p:nvPr/>
        </p:nvGrpSpPr>
        <p:grpSpPr>
          <a:xfrm flipH="1">
            <a:off x="1356880" y="646266"/>
            <a:ext cx="480736" cy="479715"/>
            <a:chOff x="3510300" y="2634425"/>
            <a:chExt cx="576975" cy="575750"/>
          </a:xfrm>
        </p:grpSpPr>
        <p:sp>
          <p:nvSpPr>
            <p:cNvPr id="825" name="Google Shape;825;p20"/>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0"/>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20"/>
          <p:cNvGrpSpPr/>
          <p:nvPr/>
        </p:nvGrpSpPr>
        <p:grpSpPr>
          <a:xfrm flipH="1">
            <a:off x="1013986" y="1150823"/>
            <a:ext cx="227444" cy="226961"/>
            <a:chOff x="3510300" y="2634425"/>
            <a:chExt cx="576975" cy="575750"/>
          </a:xfrm>
        </p:grpSpPr>
        <p:sp>
          <p:nvSpPr>
            <p:cNvPr id="828" name="Google Shape;828;p20"/>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20"/>
          <p:cNvSpPr/>
          <p:nvPr/>
        </p:nvSpPr>
        <p:spPr>
          <a:xfrm>
            <a:off x="180611" y="1382050"/>
            <a:ext cx="586800" cy="58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2" name="Google Shape;832;p20"/>
          <p:cNvSpPr txBox="1">
            <a:spLocks noGrp="1"/>
          </p:cNvSpPr>
          <p:nvPr>
            <p:ph type="subTitle" idx="1"/>
          </p:nvPr>
        </p:nvSpPr>
        <p:spPr>
          <a:xfrm>
            <a:off x="2143200" y="3360775"/>
            <a:ext cx="4857600" cy="4797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grpSp>
        <p:nvGrpSpPr>
          <p:cNvPr id="833" name="Google Shape;833;p20"/>
          <p:cNvGrpSpPr/>
          <p:nvPr/>
        </p:nvGrpSpPr>
        <p:grpSpPr>
          <a:xfrm>
            <a:off x="4205085" y="2992642"/>
            <a:ext cx="733831" cy="116227"/>
            <a:chOff x="858972" y="4351054"/>
            <a:chExt cx="733831" cy="116227"/>
          </a:xfrm>
        </p:grpSpPr>
        <p:sp>
          <p:nvSpPr>
            <p:cNvPr id="834" name="Google Shape;834;p20"/>
            <p:cNvSpPr/>
            <p:nvPr/>
          </p:nvSpPr>
          <p:spPr>
            <a:xfrm>
              <a:off x="858972" y="4351054"/>
              <a:ext cx="232435" cy="116227"/>
            </a:xfrm>
            <a:custGeom>
              <a:avLst/>
              <a:gdLst/>
              <a:ahLst/>
              <a:cxnLst/>
              <a:rect l="l" t="t" r="r" b="b"/>
              <a:pathLst>
                <a:path w="12163" h="6082" fill="none" extrusionOk="0">
                  <a:moveTo>
                    <a:pt x="0"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p:nvPr/>
          </p:nvSpPr>
          <p:spPr>
            <a:xfrm>
              <a:off x="1027053" y="4351054"/>
              <a:ext cx="232435" cy="116227"/>
            </a:xfrm>
            <a:custGeom>
              <a:avLst/>
              <a:gdLst/>
              <a:ahLst/>
              <a:cxnLst/>
              <a:rect l="l" t="t" r="r" b="b"/>
              <a:pathLst>
                <a:path w="12163" h="6082" fill="none" extrusionOk="0">
                  <a:moveTo>
                    <a:pt x="1"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1194198" y="4351054"/>
              <a:ext cx="232435" cy="116227"/>
            </a:xfrm>
            <a:custGeom>
              <a:avLst/>
              <a:gdLst/>
              <a:ahLst/>
              <a:cxnLst/>
              <a:rect l="l" t="t" r="r" b="b"/>
              <a:pathLst>
                <a:path w="12163" h="6082" fill="none" extrusionOk="0">
                  <a:moveTo>
                    <a:pt x="0" y="0"/>
                  </a:moveTo>
                  <a:lnTo>
                    <a:pt x="6081" y="6081"/>
                  </a:lnTo>
                  <a:lnTo>
                    <a:pt x="12162"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1360369" y="4351054"/>
              <a:ext cx="232435" cy="116227"/>
            </a:xfrm>
            <a:custGeom>
              <a:avLst/>
              <a:gdLst/>
              <a:ahLst/>
              <a:cxnLst/>
              <a:rect l="l" t="t" r="r" b="b"/>
              <a:pathLst>
                <a:path w="12163" h="6082" fill="none" extrusionOk="0">
                  <a:moveTo>
                    <a:pt x="1"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20"/>
          <p:cNvSpPr/>
          <p:nvPr/>
        </p:nvSpPr>
        <p:spPr>
          <a:xfrm flipH="1">
            <a:off x="7929299" y="3840475"/>
            <a:ext cx="3502800" cy="3502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txBox="1">
            <a:spLocks noGrp="1"/>
          </p:cNvSpPr>
          <p:nvPr>
            <p:ph type="title" idx="2" hasCustomPrompt="1"/>
          </p:nvPr>
        </p:nvSpPr>
        <p:spPr>
          <a:xfrm>
            <a:off x="2996550" y="1309049"/>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CUSTOM_1">
    <p:spTree>
      <p:nvGrpSpPr>
        <p:cNvPr id="1" name="Shape 840"/>
        <p:cNvGrpSpPr/>
        <p:nvPr/>
      </p:nvGrpSpPr>
      <p:grpSpPr>
        <a:xfrm>
          <a:off x="0" y="0"/>
          <a:ext cx="0" cy="0"/>
          <a:chOff x="0" y="0"/>
          <a:chExt cx="0" cy="0"/>
        </a:xfrm>
      </p:grpSpPr>
      <p:sp>
        <p:nvSpPr>
          <p:cNvPr id="841" name="Google Shape;841;p21"/>
          <p:cNvSpPr/>
          <p:nvPr/>
        </p:nvSpPr>
        <p:spPr>
          <a:xfrm>
            <a:off x="-1629314" y="3383300"/>
            <a:ext cx="3502800" cy="3502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2" name="Google Shape;842;p21"/>
          <p:cNvGrpSpPr/>
          <p:nvPr/>
        </p:nvGrpSpPr>
        <p:grpSpPr>
          <a:xfrm rot="5400000">
            <a:off x="719996" y="687792"/>
            <a:ext cx="713346" cy="713346"/>
            <a:chOff x="238125" y="2189800"/>
            <a:chExt cx="1119325" cy="1119325"/>
          </a:xfrm>
        </p:grpSpPr>
        <p:sp>
          <p:nvSpPr>
            <p:cNvPr id="843" name="Google Shape;843;p21"/>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1"/>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1"/>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1"/>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1"/>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1"/>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1"/>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1"/>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21"/>
          <p:cNvGrpSpPr/>
          <p:nvPr/>
        </p:nvGrpSpPr>
        <p:grpSpPr>
          <a:xfrm rot="5400000">
            <a:off x="-419591" y="-150789"/>
            <a:ext cx="1227340" cy="1227340"/>
            <a:chOff x="238125" y="2189800"/>
            <a:chExt cx="1119325" cy="1119325"/>
          </a:xfrm>
        </p:grpSpPr>
        <p:sp>
          <p:nvSpPr>
            <p:cNvPr id="856" name="Google Shape;856;p21"/>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1"/>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1"/>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1"/>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1"/>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1"/>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1"/>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1"/>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1"/>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21"/>
          <p:cNvGrpSpPr/>
          <p:nvPr/>
        </p:nvGrpSpPr>
        <p:grpSpPr>
          <a:xfrm rot="5400000">
            <a:off x="7463174" y="3648814"/>
            <a:ext cx="1910576" cy="1910576"/>
            <a:chOff x="238125" y="2189800"/>
            <a:chExt cx="1119325" cy="1119325"/>
          </a:xfrm>
        </p:grpSpPr>
        <p:sp>
          <p:nvSpPr>
            <p:cNvPr id="869" name="Google Shape;869;p21"/>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1"/>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1"/>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1"/>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1"/>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1"/>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1"/>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1"/>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1"/>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1"/>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21"/>
          <p:cNvSpPr/>
          <p:nvPr/>
        </p:nvSpPr>
        <p:spPr>
          <a:xfrm rot="10800000">
            <a:off x="5590188" y="-36737"/>
            <a:ext cx="3668100" cy="216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2" name="Google Shape;882;p21"/>
          <p:cNvCxnSpPr/>
          <p:nvPr/>
        </p:nvCxnSpPr>
        <p:spPr>
          <a:xfrm>
            <a:off x="5768694" y="-150812"/>
            <a:ext cx="2601300" cy="1525800"/>
          </a:xfrm>
          <a:prstGeom prst="straightConnector1">
            <a:avLst/>
          </a:prstGeom>
          <a:noFill/>
          <a:ln w="28575" cap="flat" cmpd="sng">
            <a:solidFill>
              <a:schemeClr val="lt1"/>
            </a:solidFill>
            <a:prstDash val="lgDash"/>
            <a:round/>
            <a:headEnd type="none" w="med" len="med"/>
            <a:tailEnd type="none" w="med" len="med"/>
          </a:ln>
        </p:spPr>
      </p:cxnSp>
      <p:sp>
        <p:nvSpPr>
          <p:cNvPr id="883" name="Google Shape;883;p21"/>
          <p:cNvSpPr/>
          <p:nvPr/>
        </p:nvSpPr>
        <p:spPr>
          <a:xfrm>
            <a:off x="1594161" y="3664825"/>
            <a:ext cx="397500" cy="397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21"/>
          <p:cNvGrpSpPr/>
          <p:nvPr/>
        </p:nvGrpSpPr>
        <p:grpSpPr>
          <a:xfrm>
            <a:off x="8663274" y="2903579"/>
            <a:ext cx="480736" cy="479715"/>
            <a:chOff x="3510300" y="2634425"/>
            <a:chExt cx="576975" cy="575750"/>
          </a:xfrm>
        </p:grpSpPr>
        <p:sp>
          <p:nvSpPr>
            <p:cNvPr id="885" name="Google Shape;885;p21"/>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1"/>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1"/>
          <p:cNvGrpSpPr/>
          <p:nvPr/>
        </p:nvGrpSpPr>
        <p:grpSpPr>
          <a:xfrm>
            <a:off x="2060050" y="4438532"/>
            <a:ext cx="331876" cy="331171"/>
            <a:chOff x="3510300" y="2634425"/>
            <a:chExt cx="576975" cy="575750"/>
          </a:xfrm>
        </p:grpSpPr>
        <p:sp>
          <p:nvSpPr>
            <p:cNvPr id="888" name="Google Shape;888;p21"/>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1"/>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21"/>
          <p:cNvGrpSpPr/>
          <p:nvPr/>
        </p:nvGrpSpPr>
        <p:grpSpPr>
          <a:xfrm flipH="1">
            <a:off x="1113430" y="3025029"/>
            <a:ext cx="480736" cy="479715"/>
            <a:chOff x="3510300" y="2634425"/>
            <a:chExt cx="576975" cy="575750"/>
          </a:xfrm>
        </p:grpSpPr>
        <p:sp>
          <p:nvSpPr>
            <p:cNvPr id="891" name="Google Shape;891;p21"/>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1"/>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1"/>
          <p:cNvGrpSpPr/>
          <p:nvPr/>
        </p:nvGrpSpPr>
        <p:grpSpPr>
          <a:xfrm flipH="1">
            <a:off x="807761" y="4185611"/>
            <a:ext cx="227444" cy="226961"/>
            <a:chOff x="3510300" y="2634425"/>
            <a:chExt cx="576975" cy="575750"/>
          </a:xfrm>
        </p:grpSpPr>
        <p:sp>
          <p:nvSpPr>
            <p:cNvPr id="894" name="Google Shape;894;p21"/>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1"/>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21"/>
          <p:cNvSpPr/>
          <p:nvPr/>
        </p:nvSpPr>
        <p:spPr>
          <a:xfrm>
            <a:off x="7937273" y="2913038"/>
            <a:ext cx="586800" cy="58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1"/>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8" name="Google Shape;898;p21"/>
          <p:cNvSpPr txBox="1">
            <a:spLocks noGrp="1"/>
          </p:cNvSpPr>
          <p:nvPr>
            <p:ph type="subTitle" idx="1"/>
          </p:nvPr>
        </p:nvSpPr>
        <p:spPr>
          <a:xfrm>
            <a:off x="2143200" y="3360775"/>
            <a:ext cx="4857600" cy="4797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grpSp>
        <p:nvGrpSpPr>
          <p:cNvPr id="899" name="Google Shape;899;p21"/>
          <p:cNvGrpSpPr/>
          <p:nvPr/>
        </p:nvGrpSpPr>
        <p:grpSpPr>
          <a:xfrm>
            <a:off x="4205085" y="2992642"/>
            <a:ext cx="733831" cy="116227"/>
            <a:chOff x="858972" y="4351054"/>
            <a:chExt cx="733831" cy="116227"/>
          </a:xfrm>
        </p:grpSpPr>
        <p:sp>
          <p:nvSpPr>
            <p:cNvPr id="900" name="Google Shape;900;p21"/>
            <p:cNvSpPr/>
            <p:nvPr/>
          </p:nvSpPr>
          <p:spPr>
            <a:xfrm>
              <a:off x="858972" y="4351054"/>
              <a:ext cx="232435" cy="116227"/>
            </a:xfrm>
            <a:custGeom>
              <a:avLst/>
              <a:gdLst/>
              <a:ahLst/>
              <a:cxnLst/>
              <a:rect l="l" t="t" r="r" b="b"/>
              <a:pathLst>
                <a:path w="12163" h="6082" fill="none" extrusionOk="0">
                  <a:moveTo>
                    <a:pt x="0"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1"/>
            <p:cNvSpPr/>
            <p:nvPr/>
          </p:nvSpPr>
          <p:spPr>
            <a:xfrm>
              <a:off x="1027053" y="4351054"/>
              <a:ext cx="232435" cy="116227"/>
            </a:xfrm>
            <a:custGeom>
              <a:avLst/>
              <a:gdLst/>
              <a:ahLst/>
              <a:cxnLst/>
              <a:rect l="l" t="t" r="r" b="b"/>
              <a:pathLst>
                <a:path w="12163" h="6082" fill="none" extrusionOk="0">
                  <a:moveTo>
                    <a:pt x="1"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1"/>
            <p:cNvSpPr/>
            <p:nvPr/>
          </p:nvSpPr>
          <p:spPr>
            <a:xfrm>
              <a:off x="1194198" y="4351054"/>
              <a:ext cx="232435" cy="116227"/>
            </a:xfrm>
            <a:custGeom>
              <a:avLst/>
              <a:gdLst/>
              <a:ahLst/>
              <a:cxnLst/>
              <a:rect l="l" t="t" r="r" b="b"/>
              <a:pathLst>
                <a:path w="12163" h="6082" fill="none" extrusionOk="0">
                  <a:moveTo>
                    <a:pt x="0" y="0"/>
                  </a:moveTo>
                  <a:lnTo>
                    <a:pt x="6081" y="6081"/>
                  </a:lnTo>
                  <a:lnTo>
                    <a:pt x="12162"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1"/>
            <p:cNvSpPr/>
            <p:nvPr/>
          </p:nvSpPr>
          <p:spPr>
            <a:xfrm>
              <a:off x="1360369" y="4351054"/>
              <a:ext cx="232435" cy="116227"/>
            </a:xfrm>
            <a:custGeom>
              <a:avLst/>
              <a:gdLst/>
              <a:ahLst/>
              <a:cxnLst/>
              <a:rect l="l" t="t" r="r" b="b"/>
              <a:pathLst>
                <a:path w="12163" h="6082" fill="none" extrusionOk="0">
                  <a:moveTo>
                    <a:pt x="1"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21"/>
          <p:cNvSpPr txBox="1">
            <a:spLocks noGrp="1"/>
          </p:cNvSpPr>
          <p:nvPr>
            <p:ph type="title" idx="2" hasCustomPrompt="1"/>
          </p:nvPr>
        </p:nvSpPr>
        <p:spPr>
          <a:xfrm>
            <a:off x="2996550" y="1309049"/>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8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058"/>
        <p:cNvGrpSpPr/>
        <p:nvPr/>
      </p:nvGrpSpPr>
      <p:grpSpPr>
        <a:xfrm>
          <a:off x="0" y="0"/>
          <a:ext cx="0" cy="0"/>
          <a:chOff x="0" y="0"/>
          <a:chExt cx="0" cy="0"/>
        </a:xfrm>
      </p:grpSpPr>
      <p:sp>
        <p:nvSpPr>
          <p:cNvPr id="1059" name="Google Shape;1059;p24"/>
          <p:cNvSpPr txBox="1">
            <a:spLocks noGrp="1"/>
          </p:cNvSpPr>
          <p:nvPr>
            <p:ph type="title"/>
          </p:nvPr>
        </p:nvSpPr>
        <p:spPr>
          <a:xfrm>
            <a:off x="2642550" y="1641875"/>
            <a:ext cx="3858900" cy="56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60" name="Google Shape;1060;p24"/>
          <p:cNvSpPr txBox="1">
            <a:spLocks noGrp="1"/>
          </p:cNvSpPr>
          <p:nvPr>
            <p:ph type="subTitle" idx="1"/>
          </p:nvPr>
        </p:nvSpPr>
        <p:spPr>
          <a:xfrm>
            <a:off x="2465550" y="2256625"/>
            <a:ext cx="4212900" cy="14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061" name="Google Shape;1061;p24"/>
          <p:cNvSpPr/>
          <p:nvPr/>
        </p:nvSpPr>
        <p:spPr>
          <a:xfrm flipH="1">
            <a:off x="7243499" y="-1748375"/>
            <a:ext cx="3502800" cy="3502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2" name="Google Shape;1062;p24"/>
          <p:cNvGrpSpPr/>
          <p:nvPr/>
        </p:nvGrpSpPr>
        <p:grpSpPr>
          <a:xfrm rot="-5400000" flipH="1">
            <a:off x="8376592" y="1318780"/>
            <a:ext cx="713346" cy="713346"/>
            <a:chOff x="238125" y="2189800"/>
            <a:chExt cx="1119325" cy="1119325"/>
          </a:xfrm>
        </p:grpSpPr>
        <p:sp>
          <p:nvSpPr>
            <p:cNvPr id="1063" name="Google Shape;1063;p24"/>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4"/>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4"/>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4"/>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4"/>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4"/>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 name="Google Shape;1075;p24"/>
          <p:cNvGrpSpPr/>
          <p:nvPr/>
        </p:nvGrpSpPr>
        <p:grpSpPr>
          <a:xfrm rot="-5400000" flipH="1">
            <a:off x="6833261" y="272461"/>
            <a:ext cx="1227340" cy="1227340"/>
            <a:chOff x="238125" y="2189800"/>
            <a:chExt cx="1119325" cy="1119325"/>
          </a:xfrm>
        </p:grpSpPr>
        <p:sp>
          <p:nvSpPr>
            <p:cNvPr id="1076" name="Google Shape;1076;p24"/>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4"/>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4"/>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4"/>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4"/>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24"/>
          <p:cNvGrpSpPr/>
          <p:nvPr/>
        </p:nvGrpSpPr>
        <p:grpSpPr>
          <a:xfrm rot="5400000">
            <a:off x="-669151" y="-710536"/>
            <a:ext cx="1910576" cy="1910576"/>
            <a:chOff x="238125" y="2189800"/>
            <a:chExt cx="1119325" cy="1119325"/>
          </a:xfrm>
        </p:grpSpPr>
        <p:sp>
          <p:nvSpPr>
            <p:cNvPr id="1089" name="Google Shape;1089;p24"/>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4"/>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4"/>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4"/>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4"/>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4"/>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4"/>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4"/>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flipH="1">
            <a:off x="6528549" y="3027650"/>
            <a:ext cx="3668100" cy="21624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02" name="Google Shape;1102;p24"/>
          <p:cNvCxnSpPr/>
          <p:nvPr/>
        </p:nvCxnSpPr>
        <p:spPr>
          <a:xfrm rot="10800000" flipH="1">
            <a:off x="6707054" y="3778325"/>
            <a:ext cx="2601300" cy="1525800"/>
          </a:xfrm>
          <a:prstGeom prst="straightConnector1">
            <a:avLst/>
          </a:prstGeom>
          <a:noFill/>
          <a:ln w="28575" cap="flat" cmpd="sng">
            <a:solidFill>
              <a:schemeClr val="lt1"/>
            </a:solidFill>
            <a:prstDash val="lgDash"/>
            <a:round/>
            <a:headEnd type="none" w="med" len="med"/>
            <a:tailEnd type="none" w="med" len="med"/>
          </a:ln>
        </p:spPr>
      </p:cxnSp>
      <p:sp>
        <p:nvSpPr>
          <p:cNvPr id="1103" name="Google Shape;1103;p24"/>
          <p:cNvSpPr/>
          <p:nvPr/>
        </p:nvSpPr>
        <p:spPr>
          <a:xfrm>
            <a:off x="-1276587" y="3853075"/>
            <a:ext cx="3502800" cy="3502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4" name="Google Shape;1104;p24"/>
          <p:cNvGrpSpPr/>
          <p:nvPr/>
        </p:nvGrpSpPr>
        <p:grpSpPr>
          <a:xfrm rot="-5400000" flipH="1">
            <a:off x="-170704" y="2836241"/>
            <a:ext cx="1767862" cy="1767862"/>
            <a:chOff x="238125" y="2189800"/>
            <a:chExt cx="1119325" cy="1119325"/>
          </a:xfrm>
        </p:grpSpPr>
        <p:sp>
          <p:nvSpPr>
            <p:cNvPr id="1105" name="Google Shape;1105;p24"/>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4"/>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4"/>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4"/>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4"/>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4"/>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4"/>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1">
  <p:cSld name="CUSTOM_3">
    <p:spTree>
      <p:nvGrpSpPr>
        <p:cNvPr id="1" name="Shape 1117"/>
        <p:cNvGrpSpPr/>
        <p:nvPr/>
      </p:nvGrpSpPr>
      <p:grpSpPr>
        <a:xfrm>
          <a:off x="0" y="0"/>
          <a:ext cx="0" cy="0"/>
          <a:chOff x="0" y="0"/>
          <a:chExt cx="0" cy="0"/>
        </a:xfrm>
      </p:grpSpPr>
      <p:sp>
        <p:nvSpPr>
          <p:cNvPr id="1118" name="Google Shape;1118;p25"/>
          <p:cNvSpPr/>
          <p:nvPr/>
        </p:nvSpPr>
        <p:spPr>
          <a:xfrm flipH="1">
            <a:off x="8379675" y="-869300"/>
            <a:ext cx="2366100" cy="2366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9" name="Google Shape;1119;p25"/>
          <p:cNvGrpSpPr/>
          <p:nvPr/>
        </p:nvGrpSpPr>
        <p:grpSpPr>
          <a:xfrm rot="-5400000" flipH="1">
            <a:off x="8590663" y="-77990"/>
            <a:ext cx="962620" cy="962620"/>
            <a:chOff x="238125" y="2189800"/>
            <a:chExt cx="1119325" cy="1119325"/>
          </a:xfrm>
        </p:grpSpPr>
        <p:sp>
          <p:nvSpPr>
            <p:cNvPr id="1120" name="Google Shape;1120;p25"/>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5"/>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5"/>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5"/>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5"/>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5"/>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5"/>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5"/>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5"/>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25"/>
          <p:cNvGrpSpPr/>
          <p:nvPr/>
        </p:nvGrpSpPr>
        <p:grpSpPr>
          <a:xfrm rot="-5400000" flipH="1">
            <a:off x="8379669" y="4290755"/>
            <a:ext cx="1384605" cy="1384605"/>
            <a:chOff x="238125" y="2189800"/>
            <a:chExt cx="1119325" cy="1119325"/>
          </a:xfrm>
        </p:grpSpPr>
        <p:sp>
          <p:nvSpPr>
            <p:cNvPr id="1133" name="Google Shape;1133;p25"/>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5"/>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5"/>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5"/>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5"/>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5"/>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5"/>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5"/>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5"/>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1145;p25"/>
          <p:cNvGrpSpPr/>
          <p:nvPr/>
        </p:nvGrpSpPr>
        <p:grpSpPr>
          <a:xfrm flipH="1">
            <a:off x="153021" y="4180228"/>
            <a:ext cx="212442" cy="211991"/>
            <a:chOff x="3510300" y="2634425"/>
            <a:chExt cx="576975" cy="575750"/>
          </a:xfrm>
        </p:grpSpPr>
        <p:sp>
          <p:nvSpPr>
            <p:cNvPr id="1146" name="Google Shape;1146;p25"/>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25"/>
          <p:cNvGrpSpPr/>
          <p:nvPr/>
        </p:nvGrpSpPr>
        <p:grpSpPr>
          <a:xfrm flipH="1">
            <a:off x="180290" y="4604439"/>
            <a:ext cx="424538" cy="423522"/>
            <a:chOff x="3510300" y="2634425"/>
            <a:chExt cx="576975" cy="575750"/>
          </a:xfrm>
        </p:grpSpPr>
        <p:sp>
          <p:nvSpPr>
            <p:cNvPr id="1149" name="Google Shape;1149;p25"/>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5"/>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25"/>
          <p:cNvGrpSpPr/>
          <p:nvPr/>
        </p:nvGrpSpPr>
        <p:grpSpPr>
          <a:xfrm rot="-5400000" flipH="1">
            <a:off x="-2" y="584092"/>
            <a:ext cx="642381" cy="642381"/>
            <a:chOff x="238125" y="2189800"/>
            <a:chExt cx="1119325" cy="1119325"/>
          </a:xfrm>
        </p:grpSpPr>
        <p:sp>
          <p:nvSpPr>
            <p:cNvPr id="1152" name="Google Shape;1152;p25"/>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5"/>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5"/>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5"/>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5"/>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5"/>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5"/>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25"/>
          <p:cNvGrpSpPr/>
          <p:nvPr/>
        </p:nvGrpSpPr>
        <p:grpSpPr>
          <a:xfrm rot="-5400000" flipH="1">
            <a:off x="-146500" y="-227413"/>
            <a:ext cx="811511" cy="811511"/>
            <a:chOff x="238125" y="2189800"/>
            <a:chExt cx="1119325" cy="1119325"/>
          </a:xfrm>
        </p:grpSpPr>
        <p:sp>
          <p:nvSpPr>
            <p:cNvPr id="1165" name="Google Shape;1165;p25"/>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5"/>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5"/>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5"/>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5"/>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5"/>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5"/>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5"/>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5"/>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5"/>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5"/>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5"/>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 name="Google Shape;1177;p25"/>
          <p:cNvSpPr txBox="1">
            <a:spLocks noGrp="1"/>
          </p:cNvSpPr>
          <p:nvPr>
            <p:ph type="title"/>
          </p:nvPr>
        </p:nvSpPr>
        <p:spPr>
          <a:xfrm>
            <a:off x="720000" y="445025"/>
            <a:ext cx="7704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8" name="Google Shape;1178;p25"/>
          <p:cNvSpPr txBox="1">
            <a:spLocks noGrp="1"/>
          </p:cNvSpPr>
          <p:nvPr>
            <p:ph type="title" idx="2"/>
          </p:nvPr>
        </p:nvSpPr>
        <p:spPr>
          <a:xfrm>
            <a:off x="823438" y="3173375"/>
            <a:ext cx="1546800" cy="54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9" name="Google Shape;1179;p25"/>
          <p:cNvSpPr txBox="1">
            <a:spLocks noGrp="1"/>
          </p:cNvSpPr>
          <p:nvPr>
            <p:ph type="subTitle" idx="1"/>
          </p:nvPr>
        </p:nvSpPr>
        <p:spPr>
          <a:xfrm>
            <a:off x="823440" y="3619449"/>
            <a:ext cx="1546800" cy="81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180" name="Google Shape;1180;p25"/>
          <p:cNvSpPr txBox="1">
            <a:spLocks noGrp="1"/>
          </p:cNvSpPr>
          <p:nvPr>
            <p:ph type="title" idx="3"/>
          </p:nvPr>
        </p:nvSpPr>
        <p:spPr>
          <a:xfrm>
            <a:off x="2806966" y="3173375"/>
            <a:ext cx="1546800" cy="54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81" name="Google Shape;1181;p25"/>
          <p:cNvSpPr txBox="1">
            <a:spLocks noGrp="1"/>
          </p:cNvSpPr>
          <p:nvPr>
            <p:ph type="subTitle" idx="4"/>
          </p:nvPr>
        </p:nvSpPr>
        <p:spPr>
          <a:xfrm>
            <a:off x="2806967" y="3619449"/>
            <a:ext cx="1546800" cy="81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182" name="Google Shape;1182;p25"/>
          <p:cNvSpPr txBox="1">
            <a:spLocks noGrp="1"/>
          </p:cNvSpPr>
          <p:nvPr>
            <p:ph type="title" idx="5"/>
          </p:nvPr>
        </p:nvSpPr>
        <p:spPr>
          <a:xfrm>
            <a:off x="4790495" y="3173375"/>
            <a:ext cx="1546800" cy="54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83" name="Google Shape;1183;p25"/>
          <p:cNvSpPr txBox="1">
            <a:spLocks noGrp="1"/>
          </p:cNvSpPr>
          <p:nvPr>
            <p:ph type="subTitle" idx="6"/>
          </p:nvPr>
        </p:nvSpPr>
        <p:spPr>
          <a:xfrm>
            <a:off x="4790494" y="3619450"/>
            <a:ext cx="1546800" cy="81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184" name="Google Shape;1184;p25"/>
          <p:cNvSpPr txBox="1">
            <a:spLocks noGrp="1"/>
          </p:cNvSpPr>
          <p:nvPr>
            <p:ph type="title" idx="7"/>
          </p:nvPr>
        </p:nvSpPr>
        <p:spPr>
          <a:xfrm>
            <a:off x="6774037" y="3173375"/>
            <a:ext cx="1546800" cy="54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85" name="Google Shape;1185;p25"/>
          <p:cNvSpPr txBox="1">
            <a:spLocks noGrp="1"/>
          </p:cNvSpPr>
          <p:nvPr>
            <p:ph type="subTitle" idx="8"/>
          </p:nvPr>
        </p:nvSpPr>
        <p:spPr>
          <a:xfrm>
            <a:off x="6774035" y="3619450"/>
            <a:ext cx="1546800" cy="81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186" name="Google Shape;1186;p25"/>
          <p:cNvSpPr txBox="1">
            <a:spLocks noGrp="1"/>
          </p:cNvSpPr>
          <p:nvPr>
            <p:ph type="title" idx="9" hasCustomPrompt="1"/>
          </p:nvPr>
        </p:nvSpPr>
        <p:spPr>
          <a:xfrm>
            <a:off x="823438" y="2865175"/>
            <a:ext cx="1546800" cy="45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87" name="Google Shape;1187;p25"/>
          <p:cNvSpPr txBox="1">
            <a:spLocks noGrp="1"/>
          </p:cNvSpPr>
          <p:nvPr>
            <p:ph type="title" idx="13" hasCustomPrompt="1"/>
          </p:nvPr>
        </p:nvSpPr>
        <p:spPr>
          <a:xfrm>
            <a:off x="2806963" y="2865175"/>
            <a:ext cx="1546800" cy="45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88" name="Google Shape;1188;p25"/>
          <p:cNvSpPr txBox="1">
            <a:spLocks noGrp="1"/>
          </p:cNvSpPr>
          <p:nvPr>
            <p:ph type="title" idx="14" hasCustomPrompt="1"/>
          </p:nvPr>
        </p:nvSpPr>
        <p:spPr>
          <a:xfrm>
            <a:off x="4790500" y="2865175"/>
            <a:ext cx="1546800" cy="45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89" name="Google Shape;1189;p25"/>
          <p:cNvSpPr txBox="1">
            <a:spLocks noGrp="1"/>
          </p:cNvSpPr>
          <p:nvPr>
            <p:ph type="title" idx="15" hasCustomPrompt="1"/>
          </p:nvPr>
        </p:nvSpPr>
        <p:spPr>
          <a:xfrm>
            <a:off x="6774063" y="2865175"/>
            <a:ext cx="1546800" cy="45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190"/>
        <p:cNvGrpSpPr/>
        <p:nvPr/>
      </p:nvGrpSpPr>
      <p:grpSpPr>
        <a:xfrm>
          <a:off x="0" y="0"/>
          <a:ext cx="0" cy="0"/>
          <a:chOff x="0" y="0"/>
          <a:chExt cx="0" cy="0"/>
        </a:xfrm>
      </p:grpSpPr>
      <p:sp>
        <p:nvSpPr>
          <p:cNvPr id="1191" name="Google Shape;1191;p26"/>
          <p:cNvSpPr/>
          <p:nvPr/>
        </p:nvSpPr>
        <p:spPr>
          <a:xfrm>
            <a:off x="-1724225" y="2437050"/>
            <a:ext cx="4212300" cy="4212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2" name="Google Shape;1192;p26"/>
          <p:cNvGrpSpPr/>
          <p:nvPr/>
        </p:nvGrpSpPr>
        <p:grpSpPr>
          <a:xfrm rot="-5400000" flipH="1">
            <a:off x="-667470" y="2173426"/>
            <a:ext cx="1316550" cy="1316550"/>
            <a:chOff x="238125" y="2189800"/>
            <a:chExt cx="1119325" cy="1119325"/>
          </a:xfrm>
        </p:grpSpPr>
        <p:sp>
          <p:nvSpPr>
            <p:cNvPr id="1193" name="Google Shape;1193;p26"/>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6"/>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6"/>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6"/>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6"/>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6"/>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6"/>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26"/>
          <p:cNvGrpSpPr/>
          <p:nvPr/>
        </p:nvGrpSpPr>
        <p:grpSpPr>
          <a:xfrm>
            <a:off x="8424307" y="-879231"/>
            <a:ext cx="1540984" cy="1418731"/>
            <a:chOff x="984400" y="3436950"/>
            <a:chExt cx="2214375" cy="2038700"/>
          </a:xfrm>
        </p:grpSpPr>
        <p:sp>
          <p:nvSpPr>
            <p:cNvPr id="1206" name="Google Shape;1206;p26"/>
            <p:cNvSpPr/>
            <p:nvPr/>
          </p:nvSpPr>
          <p:spPr>
            <a:xfrm>
              <a:off x="984400" y="3436950"/>
              <a:ext cx="1602525" cy="1166400"/>
            </a:xfrm>
            <a:custGeom>
              <a:avLst/>
              <a:gdLst/>
              <a:ahLst/>
              <a:cxnLst/>
              <a:rect l="l" t="t" r="r" b="b"/>
              <a:pathLst>
                <a:path w="64101" h="46656" extrusionOk="0">
                  <a:moveTo>
                    <a:pt x="61659" y="0"/>
                  </a:moveTo>
                  <a:lnTo>
                    <a:pt x="0" y="43166"/>
                  </a:lnTo>
                  <a:lnTo>
                    <a:pt x="2442" y="46655"/>
                  </a:lnTo>
                  <a:lnTo>
                    <a:pt x="64101" y="3489"/>
                  </a:lnTo>
                  <a:lnTo>
                    <a:pt x="616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6"/>
            <p:cNvSpPr/>
            <p:nvPr/>
          </p:nvSpPr>
          <p:spPr>
            <a:xfrm>
              <a:off x="1106500" y="3611400"/>
              <a:ext cx="1602550" cy="1166400"/>
            </a:xfrm>
            <a:custGeom>
              <a:avLst/>
              <a:gdLst/>
              <a:ahLst/>
              <a:cxnLst/>
              <a:rect l="l" t="t" r="r" b="b"/>
              <a:pathLst>
                <a:path w="64102" h="46656" extrusionOk="0">
                  <a:moveTo>
                    <a:pt x="61659" y="0"/>
                  </a:moveTo>
                  <a:lnTo>
                    <a:pt x="1" y="43167"/>
                  </a:lnTo>
                  <a:lnTo>
                    <a:pt x="2443" y="46656"/>
                  </a:lnTo>
                  <a:lnTo>
                    <a:pt x="64102" y="3490"/>
                  </a:lnTo>
                  <a:lnTo>
                    <a:pt x="616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6"/>
            <p:cNvSpPr/>
            <p:nvPr/>
          </p:nvSpPr>
          <p:spPr>
            <a:xfrm>
              <a:off x="1228625" y="3785850"/>
              <a:ext cx="1603800" cy="1166425"/>
            </a:xfrm>
            <a:custGeom>
              <a:avLst/>
              <a:gdLst/>
              <a:ahLst/>
              <a:cxnLst/>
              <a:rect l="l" t="t" r="r" b="b"/>
              <a:pathLst>
                <a:path w="64152" h="46657" extrusionOk="0">
                  <a:moveTo>
                    <a:pt x="61709" y="1"/>
                  </a:moveTo>
                  <a:lnTo>
                    <a:pt x="1" y="43167"/>
                  </a:lnTo>
                  <a:lnTo>
                    <a:pt x="2443" y="46656"/>
                  </a:lnTo>
                  <a:lnTo>
                    <a:pt x="64151" y="3490"/>
                  </a:lnTo>
                  <a:lnTo>
                    <a:pt x="617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6"/>
            <p:cNvSpPr/>
            <p:nvPr/>
          </p:nvSpPr>
          <p:spPr>
            <a:xfrm>
              <a:off x="1350750" y="3960325"/>
              <a:ext cx="1603800" cy="1166400"/>
            </a:xfrm>
            <a:custGeom>
              <a:avLst/>
              <a:gdLst/>
              <a:ahLst/>
              <a:cxnLst/>
              <a:rect l="l" t="t" r="r" b="b"/>
              <a:pathLst>
                <a:path w="64152" h="46656" extrusionOk="0">
                  <a:moveTo>
                    <a:pt x="61709" y="0"/>
                  </a:moveTo>
                  <a:lnTo>
                    <a:pt x="0" y="43166"/>
                  </a:lnTo>
                  <a:lnTo>
                    <a:pt x="2443" y="46655"/>
                  </a:lnTo>
                  <a:lnTo>
                    <a:pt x="64151" y="3489"/>
                  </a:lnTo>
                  <a:lnTo>
                    <a:pt x="617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6"/>
            <p:cNvSpPr/>
            <p:nvPr/>
          </p:nvSpPr>
          <p:spPr>
            <a:xfrm>
              <a:off x="1472875" y="4134775"/>
              <a:ext cx="1603800" cy="1166400"/>
            </a:xfrm>
            <a:custGeom>
              <a:avLst/>
              <a:gdLst/>
              <a:ahLst/>
              <a:cxnLst/>
              <a:rect l="l" t="t" r="r" b="b"/>
              <a:pathLst>
                <a:path w="64152" h="46656" extrusionOk="0">
                  <a:moveTo>
                    <a:pt x="61709" y="1"/>
                  </a:moveTo>
                  <a:lnTo>
                    <a:pt x="0" y="43167"/>
                  </a:lnTo>
                  <a:lnTo>
                    <a:pt x="2443" y="46656"/>
                  </a:lnTo>
                  <a:lnTo>
                    <a:pt x="64151" y="3490"/>
                  </a:lnTo>
                  <a:lnTo>
                    <a:pt x="617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595000" y="4310475"/>
              <a:ext cx="1603775" cy="1165175"/>
            </a:xfrm>
            <a:custGeom>
              <a:avLst/>
              <a:gdLst/>
              <a:ahLst/>
              <a:cxnLst/>
              <a:rect l="l" t="t" r="r" b="b"/>
              <a:pathLst>
                <a:path w="64151" h="46607" extrusionOk="0">
                  <a:moveTo>
                    <a:pt x="61709" y="1"/>
                  </a:moveTo>
                  <a:lnTo>
                    <a:pt x="0" y="43117"/>
                  </a:lnTo>
                  <a:lnTo>
                    <a:pt x="2443" y="46606"/>
                  </a:lnTo>
                  <a:lnTo>
                    <a:pt x="64151" y="3490"/>
                  </a:lnTo>
                  <a:lnTo>
                    <a:pt x="617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a:off x="7797315" y="4698727"/>
            <a:ext cx="1253960" cy="345149"/>
            <a:chOff x="4493500" y="4121075"/>
            <a:chExt cx="1801925" cy="495975"/>
          </a:xfrm>
        </p:grpSpPr>
        <p:sp>
          <p:nvSpPr>
            <p:cNvPr id="1213" name="Google Shape;1213;p26"/>
            <p:cNvSpPr/>
            <p:nvPr/>
          </p:nvSpPr>
          <p:spPr>
            <a:xfrm>
              <a:off x="4493500" y="4121075"/>
              <a:ext cx="993175" cy="495975"/>
            </a:xfrm>
            <a:custGeom>
              <a:avLst/>
              <a:gdLst/>
              <a:ahLst/>
              <a:cxnLst/>
              <a:rect l="l" t="t" r="r" b="b"/>
              <a:pathLst>
                <a:path w="39727" h="19839" extrusionOk="0">
                  <a:moveTo>
                    <a:pt x="19789" y="0"/>
                  </a:moveTo>
                  <a:lnTo>
                    <a:pt x="0" y="19839"/>
                  </a:lnTo>
                  <a:lnTo>
                    <a:pt x="39727" y="19839"/>
                  </a:lnTo>
                  <a:lnTo>
                    <a:pt x="19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5310950" y="4121075"/>
              <a:ext cx="984475" cy="495975"/>
            </a:xfrm>
            <a:custGeom>
              <a:avLst/>
              <a:gdLst/>
              <a:ahLst/>
              <a:cxnLst/>
              <a:rect l="l" t="t" r="r" b="b"/>
              <a:pathLst>
                <a:path w="39379" h="19839" extrusionOk="0">
                  <a:moveTo>
                    <a:pt x="19789" y="0"/>
                  </a:moveTo>
                  <a:lnTo>
                    <a:pt x="1" y="19839"/>
                  </a:lnTo>
                  <a:lnTo>
                    <a:pt x="39378" y="19839"/>
                  </a:lnTo>
                  <a:lnTo>
                    <a:pt x="19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26"/>
          <p:cNvGrpSpPr/>
          <p:nvPr/>
        </p:nvGrpSpPr>
        <p:grpSpPr>
          <a:xfrm>
            <a:off x="-182775" y="4938070"/>
            <a:ext cx="708496" cy="105812"/>
            <a:chOff x="4917175" y="3058125"/>
            <a:chExt cx="1018100" cy="152050"/>
          </a:xfrm>
        </p:grpSpPr>
        <p:sp>
          <p:nvSpPr>
            <p:cNvPr id="1216" name="Google Shape;1216;p26"/>
            <p:cNvSpPr/>
            <p:nvPr/>
          </p:nvSpPr>
          <p:spPr>
            <a:xfrm>
              <a:off x="5156425" y="3058125"/>
              <a:ext cx="304075" cy="152050"/>
            </a:xfrm>
            <a:custGeom>
              <a:avLst/>
              <a:gdLst/>
              <a:ahLst/>
              <a:cxnLst/>
              <a:rect l="l" t="t" r="r" b="b"/>
              <a:pathLst>
                <a:path w="12163" h="6082" fill="none" extrusionOk="0">
                  <a:moveTo>
                    <a:pt x="1"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6"/>
            <p:cNvSpPr/>
            <p:nvPr/>
          </p:nvSpPr>
          <p:spPr>
            <a:xfrm>
              <a:off x="5631200" y="3058125"/>
              <a:ext cx="304075" cy="152050"/>
            </a:xfrm>
            <a:custGeom>
              <a:avLst/>
              <a:gdLst/>
              <a:ahLst/>
              <a:cxnLst/>
              <a:rect l="l" t="t" r="r" b="b"/>
              <a:pathLst>
                <a:path w="12163" h="6082" fill="none" extrusionOk="0">
                  <a:moveTo>
                    <a:pt x="1"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6"/>
            <p:cNvSpPr/>
            <p:nvPr/>
          </p:nvSpPr>
          <p:spPr>
            <a:xfrm>
              <a:off x="5394450" y="3058125"/>
              <a:ext cx="304075" cy="152050"/>
            </a:xfrm>
            <a:custGeom>
              <a:avLst/>
              <a:gdLst/>
              <a:ahLst/>
              <a:cxnLst/>
              <a:rect l="l" t="t" r="r" b="b"/>
              <a:pathLst>
                <a:path w="12163" h="6082" fill="none" extrusionOk="0">
                  <a:moveTo>
                    <a:pt x="0" y="0"/>
                  </a:moveTo>
                  <a:lnTo>
                    <a:pt x="6081" y="6081"/>
                  </a:lnTo>
                  <a:lnTo>
                    <a:pt x="12162"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6"/>
            <p:cNvSpPr/>
            <p:nvPr/>
          </p:nvSpPr>
          <p:spPr>
            <a:xfrm>
              <a:off x="4917175" y="3058125"/>
              <a:ext cx="304075" cy="152050"/>
            </a:xfrm>
            <a:custGeom>
              <a:avLst/>
              <a:gdLst/>
              <a:ahLst/>
              <a:cxnLst/>
              <a:rect l="l" t="t" r="r" b="b"/>
              <a:pathLst>
                <a:path w="12163" h="6082" fill="none" extrusionOk="0">
                  <a:moveTo>
                    <a:pt x="0"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26"/>
          <p:cNvGrpSpPr/>
          <p:nvPr/>
        </p:nvGrpSpPr>
        <p:grpSpPr>
          <a:xfrm rot="-5400000" flipH="1">
            <a:off x="8648752" y="1842050"/>
            <a:ext cx="1979302" cy="1979302"/>
            <a:chOff x="238125" y="2189800"/>
            <a:chExt cx="1119325" cy="1119325"/>
          </a:xfrm>
        </p:grpSpPr>
        <p:sp>
          <p:nvSpPr>
            <p:cNvPr id="1221" name="Google Shape;1221;p26"/>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6"/>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6"/>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6"/>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6"/>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6"/>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6"/>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6"/>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6"/>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6"/>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6"/>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6"/>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1233;p26"/>
          <p:cNvGrpSpPr/>
          <p:nvPr/>
        </p:nvGrpSpPr>
        <p:grpSpPr>
          <a:xfrm rot="-5400000" flipH="1">
            <a:off x="-1330223" y="-879225"/>
            <a:ext cx="1979302" cy="1979302"/>
            <a:chOff x="238125" y="2189800"/>
            <a:chExt cx="1119325" cy="1119325"/>
          </a:xfrm>
        </p:grpSpPr>
        <p:sp>
          <p:nvSpPr>
            <p:cNvPr id="1234" name="Google Shape;1234;p26"/>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6"/>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6"/>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6"/>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6"/>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6"/>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6"/>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6"/>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6"/>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6"/>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6"/>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6"/>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6" name="Google Shape;1246;p26"/>
          <p:cNvSpPr txBox="1">
            <a:spLocks noGrp="1"/>
          </p:cNvSpPr>
          <p:nvPr>
            <p:ph type="title"/>
          </p:nvPr>
        </p:nvSpPr>
        <p:spPr>
          <a:xfrm>
            <a:off x="720000" y="445025"/>
            <a:ext cx="7704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7">
    <p:spTree>
      <p:nvGrpSpPr>
        <p:cNvPr id="1" name="Shape 1319"/>
        <p:cNvGrpSpPr/>
        <p:nvPr/>
      </p:nvGrpSpPr>
      <p:grpSpPr>
        <a:xfrm>
          <a:off x="0" y="0"/>
          <a:ext cx="0" cy="0"/>
          <a:chOff x="0" y="0"/>
          <a:chExt cx="0" cy="0"/>
        </a:xfrm>
      </p:grpSpPr>
      <p:sp>
        <p:nvSpPr>
          <p:cNvPr id="1320" name="Google Shape;1320;p28"/>
          <p:cNvSpPr txBox="1">
            <a:spLocks noGrp="1"/>
          </p:cNvSpPr>
          <p:nvPr>
            <p:ph type="title"/>
          </p:nvPr>
        </p:nvSpPr>
        <p:spPr>
          <a:xfrm flipH="1">
            <a:off x="4330660" y="1492775"/>
            <a:ext cx="4107900" cy="103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800"/>
              <a:buNone/>
              <a:defRPr>
                <a:solidFill>
                  <a:schemeClr val="accent1"/>
                </a:solidFill>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321" name="Google Shape;1321;p28"/>
          <p:cNvSpPr txBox="1">
            <a:spLocks noGrp="1"/>
          </p:cNvSpPr>
          <p:nvPr>
            <p:ph type="subTitle" idx="1"/>
          </p:nvPr>
        </p:nvSpPr>
        <p:spPr>
          <a:xfrm flipH="1">
            <a:off x="5038650" y="2519850"/>
            <a:ext cx="3399900" cy="121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1600"/>
              </a:spcBef>
              <a:spcAft>
                <a:spcPts val="0"/>
              </a:spcAft>
              <a:buSzPts val="1600"/>
              <a:buNone/>
              <a:defRPr/>
            </a:lvl2pPr>
            <a:lvl3pPr lvl="2" algn="r" rtl="0">
              <a:lnSpc>
                <a:spcPct val="100000"/>
              </a:lnSpc>
              <a:spcBef>
                <a:spcPts val="1600"/>
              </a:spcBef>
              <a:spcAft>
                <a:spcPts val="0"/>
              </a:spcAft>
              <a:buSzPts val="1600"/>
              <a:buNone/>
              <a:defRPr/>
            </a:lvl3pPr>
            <a:lvl4pPr lvl="3" algn="r" rtl="0">
              <a:lnSpc>
                <a:spcPct val="100000"/>
              </a:lnSpc>
              <a:spcBef>
                <a:spcPts val="1600"/>
              </a:spcBef>
              <a:spcAft>
                <a:spcPts val="0"/>
              </a:spcAft>
              <a:buSzPts val="1600"/>
              <a:buNone/>
              <a:defRPr/>
            </a:lvl4pPr>
            <a:lvl5pPr lvl="4" algn="r" rtl="0">
              <a:lnSpc>
                <a:spcPct val="100000"/>
              </a:lnSpc>
              <a:spcBef>
                <a:spcPts val="1600"/>
              </a:spcBef>
              <a:spcAft>
                <a:spcPts val="0"/>
              </a:spcAft>
              <a:buSzPts val="1600"/>
              <a:buNone/>
              <a:defRPr/>
            </a:lvl5pPr>
            <a:lvl6pPr lvl="5" algn="r" rtl="0">
              <a:lnSpc>
                <a:spcPct val="100000"/>
              </a:lnSpc>
              <a:spcBef>
                <a:spcPts val="1600"/>
              </a:spcBef>
              <a:spcAft>
                <a:spcPts val="0"/>
              </a:spcAft>
              <a:buSzPts val="1600"/>
              <a:buNone/>
              <a:defRPr/>
            </a:lvl6pPr>
            <a:lvl7pPr lvl="6" algn="r" rtl="0">
              <a:lnSpc>
                <a:spcPct val="100000"/>
              </a:lnSpc>
              <a:spcBef>
                <a:spcPts val="1600"/>
              </a:spcBef>
              <a:spcAft>
                <a:spcPts val="0"/>
              </a:spcAft>
              <a:buSzPts val="1600"/>
              <a:buNone/>
              <a:defRPr/>
            </a:lvl7pPr>
            <a:lvl8pPr lvl="7" algn="r" rtl="0">
              <a:lnSpc>
                <a:spcPct val="100000"/>
              </a:lnSpc>
              <a:spcBef>
                <a:spcPts val="1600"/>
              </a:spcBef>
              <a:spcAft>
                <a:spcPts val="0"/>
              </a:spcAft>
              <a:buSzPts val="1600"/>
              <a:buNone/>
              <a:defRPr/>
            </a:lvl8pPr>
            <a:lvl9pPr lvl="8" algn="r" rtl="0">
              <a:lnSpc>
                <a:spcPct val="100000"/>
              </a:lnSpc>
              <a:spcBef>
                <a:spcPts val="1600"/>
              </a:spcBef>
              <a:spcAft>
                <a:spcPts val="1600"/>
              </a:spcAft>
              <a:buSzPts val="1600"/>
              <a:buNone/>
              <a:defRPr/>
            </a:lvl9pPr>
          </a:lstStyle>
          <a:p>
            <a:endParaRPr/>
          </a:p>
        </p:txBody>
      </p:sp>
      <p:sp>
        <p:nvSpPr>
          <p:cNvPr id="1322" name="Google Shape;1322;p28"/>
          <p:cNvSpPr/>
          <p:nvPr/>
        </p:nvSpPr>
        <p:spPr>
          <a:xfrm flipH="1">
            <a:off x="534435" y="-473650"/>
            <a:ext cx="2401800" cy="240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3" name="Google Shape;1323;p28"/>
          <p:cNvGrpSpPr/>
          <p:nvPr/>
        </p:nvGrpSpPr>
        <p:grpSpPr>
          <a:xfrm rot="-5400000" flipH="1">
            <a:off x="7557596" y="-843665"/>
            <a:ext cx="1828529" cy="1828529"/>
            <a:chOff x="238125" y="2189800"/>
            <a:chExt cx="1119325" cy="1119325"/>
          </a:xfrm>
        </p:grpSpPr>
        <p:sp>
          <p:nvSpPr>
            <p:cNvPr id="1324" name="Google Shape;1324;p28"/>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28"/>
          <p:cNvGrpSpPr/>
          <p:nvPr/>
        </p:nvGrpSpPr>
        <p:grpSpPr>
          <a:xfrm rot="-5400000" flipH="1">
            <a:off x="7762330" y="4218301"/>
            <a:ext cx="1419080" cy="1419304"/>
            <a:chOff x="238125" y="2189800"/>
            <a:chExt cx="1119325" cy="1119325"/>
          </a:xfrm>
        </p:grpSpPr>
        <p:sp>
          <p:nvSpPr>
            <p:cNvPr id="1337" name="Google Shape;1337;p28"/>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28"/>
          <p:cNvSpPr/>
          <p:nvPr/>
        </p:nvSpPr>
        <p:spPr>
          <a:xfrm flipH="1">
            <a:off x="2694960" y="4524750"/>
            <a:ext cx="1852800" cy="1852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0" name="Google Shape;1350;p28"/>
          <p:cNvGrpSpPr/>
          <p:nvPr/>
        </p:nvGrpSpPr>
        <p:grpSpPr>
          <a:xfrm>
            <a:off x="4690272" y="947238"/>
            <a:ext cx="304816" cy="304169"/>
            <a:chOff x="3510300" y="2634425"/>
            <a:chExt cx="576975" cy="575750"/>
          </a:xfrm>
        </p:grpSpPr>
        <p:sp>
          <p:nvSpPr>
            <p:cNvPr id="1351" name="Google Shape;1351;p28"/>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28"/>
          <p:cNvGrpSpPr/>
          <p:nvPr/>
        </p:nvGrpSpPr>
        <p:grpSpPr>
          <a:xfrm>
            <a:off x="5123731" y="1173233"/>
            <a:ext cx="210423" cy="209976"/>
            <a:chOff x="3510300" y="2634425"/>
            <a:chExt cx="576975" cy="575750"/>
          </a:xfrm>
        </p:grpSpPr>
        <p:sp>
          <p:nvSpPr>
            <p:cNvPr id="1354" name="Google Shape;1354;p28"/>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29"/>
        <p:cNvGrpSpPr/>
        <p:nvPr/>
      </p:nvGrpSpPr>
      <p:grpSpPr>
        <a:xfrm>
          <a:off x="0" y="0"/>
          <a:ext cx="0" cy="0"/>
          <a:chOff x="0" y="0"/>
          <a:chExt cx="0" cy="0"/>
        </a:xfrm>
      </p:grpSpPr>
      <p:sp>
        <p:nvSpPr>
          <p:cNvPr id="730" name="Google Shape;730;p19"/>
          <p:cNvSpPr/>
          <p:nvPr/>
        </p:nvSpPr>
        <p:spPr>
          <a:xfrm>
            <a:off x="1495950" y="-405325"/>
            <a:ext cx="6152100" cy="615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19"/>
          <p:cNvGrpSpPr/>
          <p:nvPr/>
        </p:nvGrpSpPr>
        <p:grpSpPr>
          <a:xfrm rot="-5400000" flipH="1">
            <a:off x="7753487" y="3801881"/>
            <a:ext cx="1341623" cy="1341623"/>
            <a:chOff x="238125" y="2189800"/>
            <a:chExt cx="1119325" cy="1119325"/>
          </a:xfrm>
        </p:grpSpPr>
        <p:sp>
          <p:nvSpPr>
            <p:cNvPr id="732" name="Google Shape;732;p19"/>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9"/>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9"/>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9"/>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9"/>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9"/>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9"/>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19"/>
          <p:cNvGrpSpPr/>
          <p:nvPr/>
        </p:nvGrpSpPr>
        <p:grpSpPr>
          <a:xfrm rot="-5400000" flipH="1">
            <a:off x="-5" y="11"/>
            <a:ext cx="1978071" cy="1978071"/>
            <a:chOff x="238125" y="2189800"/>
            <a:chExt cx="1119325" cy="1119325"/>
          </a:xfrm>
        </p:grpSpPr>
        <p:sp>
          <p:nvSpPr>
            <p:cNvPr id="745" name="Google Shape;745;p19"/>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9"/>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9"/>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19"/>
          <p:cNvGrpSpPr/>
          <p:nvPr/>
        </p:nvGrpSpPr>
        <p:grpSpPr>
          <a:xfrm rot="5400000">
            <a:off x="7594225" y="727543"/>
            <a:ext cx="2222308" cy="2222308"/>
            <a:chOff x="238125" y="2189800"/>
            <a:chExt cx="1119325" cy="1119325"/>
          </a:xfrm>
        </p:grpSpPr>
        <p:sp>
          <p:nvSpPr>
            <p:cNvPr id="758" name="Google Shape;758;p19"/>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9"/>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9"/>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9"/>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9"/>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19"/>
          <p:cNvGrpSpPr/>
          <p:nvPr/>
        </p:nvGrpSpPr>
        <p:grpSpPr>
          <a:xfrm flipH="1">
            <a:off x="426758" y="4606282"/>
            <a:ext cx="293219" cy="292711"/>
            <a:chOff x="3510300" y="2634425"/>
            <a:chExt cx="576975" cy="575750"/>
          </a:xfrm>
        </p:grpSpPr>
        <p:sp>
          <p:nvSpPr>
            <p:cNvPr id="771" name="Google Shape;771;p19"/>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9"/>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773;p19"/>
          <p:cNvGrpSpPr/>
          <p:nvPr/>
        </p:nvGrpSpPr>
        <p:grpSpPr>
          <a:xfrm flipH="1">
            <a:off x="97173" y="4071531"/>
            <a:ext cx="535837" cy="534872"/>
            <a:chOff x="3510300" y="2634425"/>
            <a:chExt cx="576975" cy="575750"/>
          </a:xfrm>
        </p:grpSpPr>
        <p:sp>
          <p:nvSpPr>
            <p:cNvPr id="774" name="Google Shape;774;p19"/>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19"/>
          <p:cNvSpPr txBox="1">
            <a:spLocks noGrp="1"/>
          </p:cNvSpPr>
          <p:nvPr>
            <p:ph type="ctrTitle"/>
          </p:nvPr>
        </p:nvSpPr>
        <p:spPr>
          <a:xfrm>
            <a:off x="720000" y="1151300"/>
            <a:ext cx="7704000" cy="126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77" name="Google Shape;777;p19"/>
          <p:cNvSpPr txBox="1">
            <a:spLocks noGrp="1"/>
          </p:cNvSpPr>
          <p:nvPr>
            <p:ph type="subTitle" idx="1"/>
          </p:nvPr>
        </p:nvSpPr>
        <p:spPr>
          <a:xfrm>
            <a:off x="2991900" y="2305825"/>
            <a:ext cx="3160200" cy="98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78" name="Google Shape;778;p19"/>
          <p:cNvSpPr txBox="1"/>
          <p:nvPr/>
        </p:nvSpPr>
        <p:spPr>
          <a:xfrm>
            <a:off x="2701200" y="4041450"/>
            <a:ext cx="3741600" cy="602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rgbClr val="FFFFFF"/>
                </a:solidFill>
                <a:latin typeface="Montserrat"/>
                <a:ea typeface="Montserrat"/>
                <a:cs typeface="Montserrat"/>
                <a:sym typeface="Montserrat"/>
              </a:rPr>
              <a:t>CREDITS: This presentation template was created by </a:t>
            </a:r>
            <a:r>
              <a:rPr lang="en" sz="1000">
                <a:solidFill>
                  <a:srgbClr val="FFFFFF"/>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rgbClr val="FFFFFF"/>
                </a:solidFill>
                <a:latin typeface="Montserrat"/>
                <a:ea typeface="Montserrat"/>
                <a:cs typeface="Montserrat"/>
                <a:sym typeface="Montserrat"/>
              </a:rPr>
              <a:t>, including icons by </a:t>
            </a:r>
            <a:r>
              <a:rPr lang="en" sz="1000">
                <a:solidFill>
                  <a:srgbClr val="FFFFFF"/>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rgbClr val="FFFFFF"/>
                </a:solidFill>
                <a:latin typeface="Montserrat"/>
                <a:ea typeface="Montserrat"/>
                <a:cs typeface="Montserrat"/>
                <a:sym typeface="Montserrat"/>
              </a:rPr>
              <a:t>, and infographics &amp; images by </a:t>
            </a:r>
            <a:r>
              <a:rPr lang="en" sz="1000">
                <a:solidFill>
                  <a:srgbClr val="FFFFFF"/>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000">
                <a:solidFill>
                  <a:srgbClr val="FFFFFF"/>
                </a:solidFill>
                <a:latin typeface="Montserrat"/>
                <a:ea typeface="Montserrat"/>
                <a:cs typeface="Montserrat"/>
                <a:sym typeface="Montserrat"/>
              </a:rPr>
              <a:t>. </a:t>
            </a:r>
            <a:endParaRPr sz="1000">
              <a:solidFill>
                <a:srgbClr val="FFFFFF"/>
              </a:solidFill>
              <a:latin typeface="Montserrat"/>
              <a:ea typeface="Montserrat"/>
              <a:cs typeface="Montserrat"/>
              <a:sym typeface="Montserrat"/>
            </a:endParaRPr>
          </a:p>
        </p:txBody>
      </p:sp>
      <p:sp>
        <p:nvSpPr>
          <p:cNvPr id="779" name="Google Shape;779;p19"/>
          <p:cNvSpPr txBox="1">
            <a:spLocks noGrp="1"/>
          </p:cNvSpPr>
          <p:nvPr>
            <p:ph type="subTitle" idx="2"/>
          </p:nvPr>
        </p:nvSpPr>
        <p:spPr>
          <a:xfrm>
            <a:off x="720000" y="3753625"/>
            <a:ext cx="7704000" cy="43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extLst>
      <p:ext uri="{BB962C8B-B14F-4D97-AF65-F5344CB8AC3E}">
        <p14:creationId xmlns:p14="http://schemas.microsoft.com/office/powerpoint/2010/main" val="168648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sp>
        <p:nvSpPr>
          <p:cNvPr id="47" name="Google Shape;47;p3"/>
          <p:cNvSpPr/>
          <p:nvPr/>
        </p:nvSpPr>
        <p:spPr>
          <a:xfrm flipH="1">
            <a:off x="-1193876" y="-857275"/>
            <a:ext cx="2570400" cy="2570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3"/>
          <p:cNvGrpSpPr/>
          <p:nvPr/>
        </p:nvGrpSpPr>
        <p:grpSpPr>
          <a:xfrm rot="5400000">
            <a:off x="118517" y="1266979"/>
            <a:ext cx="594697" cy="594697"/>
            <a:chOff x="238125" y="2189800"/>
            <a:chExt cx="1119325" cy="1119325"/>
          </a:xfrm>
        </p:grpSpPr>
        <p:sp>
          <p:nvSpPr>
            <p:cNvPr id="49" name="Google Shape;49;p3"/>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3"/>
          <p:cNvGrpSpPr/>
          <p:nvPr/>
        </p:nvGrpSpPr>
        <p:grpSpPr>
          <a:xfrm rot="5400000">
            <a:off x="713231" y="91372"/>
            <a:ext cx="1307372" cy="1307372"/>
            <a:chOff x="238125" y="2189800"/>
            <a:chExt cx="1119325" cy="1119325"/>
          </a:xfrm>
        </p:grpSpPr>
        <p:sp>
          <p:nvSpPr>
            <p:cNvPr id="62" name="Google Shape;62;p3"/>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3"/>
          <p:cNvGrpSpPr/>
          <p:nvPr/>
        </p:nvGrpSpPr>
        <p:grpSpPr>
          <a:xfrm rot="-5400000" flipH="1">
            <a:off x="-177139" y="3648814"/>
            <a:ext cx="1910576" cy="1910576"/>
            <a:chOff x="238125" y="2189800"/>
            <a:chExt cx="1119325" cy="1119325"/>
          </a:xfrm>
        </p:grpSpPr>
        <p:sp>
          <p:nvSpPr>
            <p:cNvPr id="75" name="Google Shape;75;p3"/>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flipH="1">
            <a:off x="5569648" y="3015050"/>
            <a:ext cx="3668100" cy="2162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3"/>
          <p:cNvCxnSpPr/>
          <p:nvPr/>
        </p:nvCxnSpPr>
        <p:spPr>
          <a:xfrm rot="10800000" flipH="1">
            <a:off x="5748154" y="3765725"/>
            <a:ext cx="2601300" cy="1525800"/>
          </a:xfrm>
          <a:prstGeom prst="straightConnector1">
            <a:avLst/>
          </a:prstGeom>
          <a:noFill/>
          <a:ln w="28575" cap="flat" cmpd="sng">
            <a:solidFill>
              <a:schemeClr val="lt1"/>
            </a:solidFill>
            <a:prstDash val="lgDash"/>
            <a:round/>
            <a:headEnd type="none" w="med" len="med"/>
            <a:tailEnd type="none" w="med" len="med"/>
          </a:ln>
        </p:spPr>
      </p:cxnSp>
      <p:sp>
        <p:nvSpPr>
          <p:cNvPr id="89" name="Google Shape;89;p3"/>
          <p:cNvSpPr/>
          <p:nvPr/>
        </p:nvSpPr>
        <p:spPr>
          <a:xfrm flipH="1">
            <a:off x="7204950" y="3664825"/>
            <a:ext cx="397500" cy="397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3"/>
          <p:cNvGrpSpPr/>
          <p:nvPr/>
        </p:nvGrpSpPr>
        <p:grpSpPr>
          <a:xfrm flipH="1">
            <a:off x="8551460" y="935807"/>
            <a:ext cx="331876" cy="331171"/>
            <a:chOff x="3510300" y="2634425"/>
            <a:chExt cx="576975" cy="575750"/>
          </a:xfrm>
        </p:grpSpPr>
        <p:sp>
          <p:nvSpPr>
            <p:cNvPr id="91" name="Google Shape;91;p3"/>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8430781" y="1502961"/>
            <a:ext cx="227444" cy="226961"/>
            <a:chOff x="3510300" y="2634425"/>
            <a:chExt cx="576975" cy="575750"/>
          </a:xfrm>
        </p:grpSpPr>
        <p:sp>
          <p:nvSpPr>
            <p:cNvPr id="94" name="Google Shape;94;p3"/>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996550" y="1309049"/>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2143200" y="3360775"/>
            <a:ext cx="4857600" cy="4797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99" name="Google Shape;99;p3"/>
          <p:cNvSpPr/>
          <p:nvPr/>
        </p:nvSpPr>
        <p:spPr>
          <a:xfrm flipH="1">
            <a:off x="8424000" y="2501550"/>
            <a:ext cx="586800" cy="58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3"/>
          <p:cNvGrpSpPr/>
          <p:nvPr/>
        </p:nvGrpSpPr>
        <p:grpSpPr>
          <a:xfrm>
            <a:off x="4205085" y="2992642"/>
            <a:ext cx="733831" cy="116227"/>
            <a:chOff x="858972" y="4351054"/>
            <a:chExt cx="733831" cy="116227"/>
          </a:xfrm>
        </p:grpSpPr>
        <p:sp>
          <p:nvSpPr>
            <p:cNvPr id="101" name="Google Shape;101;p3"/>
            <p:cNvSpPr/>
            <p:nvPr/>
          </p:nvSpPr>
          <p:spPr>
            <a:xfrm>
              <a:off x="858972" y="4351054"/>
              <a:ext cx="232435" cy="116227"/>
            </a:xfrm>
            <a:custGeom>
              <a:avLst/>
              <a:gdLst/>
              <a:ahLst/>
              <a:cxnLst/>
              <a:rect l="l" t="t" r="r" b="b"/>
              <a:pathLst>
                <a:path w="12163" h="6082" fill="none" extrusionOk="0">
                  <a:moveTo>
                    <a:pt x="0"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027053" y="4351054"/>
              <a:ext cx="232435" cy="116227"/>
            </a:xfrm>
            <a:custGeom>
              <a:avLst/>
              <a:gdLst/>
              <a:ahLst/>
              <a:cxnLst/>
              <a:rect l="l" t="t" r="r" b="b"/>
              <a:pathLst>
                <a:path w="12163" h="6082" fill="none" extrusionOk="0">
                  <a:moveTo>
                    <a:pt x="1"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194198" y="4351054"/>
              <a:ext cx="232435" cy="116227"/>
            </a:xfrm>
            <a:custGeom>
              <a:avLst/>
              <a:gdLst/>
              <a:ahLst/>
              <a:cxnLst/>
              <a:rect l="l" t="t" r="r" b="b"/>
              <a:pathLst>
                <a:path w="12163" h="6082" fill="none" extrusionOk="0">
                  <a:moveTo>
                    <a:pt x="0" y="0"/>
                  </a:moveTo>
                  <a:lnTo>
                    <a:pt x="6081" y="6081"/>
                  </a:lnTo>
                  <a:lnTo>
                    <a:pt x="12162"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360369" y="4351054"/>
              <a:ext cx="232435" cy="116227"/>
            </a:xfrm>
            <a:custGeom>
              <a:avLst/>
              <a:gdLst/>
              <a:ahLst/>
              <a:cxnLst/>
              <a:rect l="l" t="t" r="r" b="b"/>
              <a:pathLst>
                <a:path w="12163" h="6082" fill="none" extrusionOk="0">
                  <a:moveTo>
                    <a:pt x="1"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p:nvPr/>
        </p:nvSpPr>
        <p:spPr>
          <a:xfrm>
            <a:off x="7296900" y="-2997125"/>
            <a:ext cx="4308900" cy="430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3146425" y="2959400"/>
            <a:ext cx="3706800" cy="370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4"/>
          <p:cNvGrpSpPr/>
          <p:nvPr/>
        </p:nvGrpSpPr>
        <p:grpSpPr>
          <a:xfrm rot="5400000">
            <a:off x="7734325" y="-898119"/>
            <a:ext cx="1846439" cy="1846439"/>
            <a:chOff x="238125" y="2189800"/>
            <a:chExt cx="1119325" cy="1119325"/>
          </a:xfrm>
        </p:grpSpPr>
        <p:sp>
          <p:nvSpPr>
            <p:cNvPr id="109" name="Google Shape;109;p4"/>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4"/>
          <p:cNvGrpSpPr/>
          <p:nvPr/>
        </p:nvGrpSpPr>
        <p:grpSpPr>
          <a:xfrm rot="5400000">
            <a:off x="-242036" y="3454053"/>
            <a:ext cx="876096" cy="876096"/>
            <a:chOff x="238125" y="2189800"/>
            <a:chExt cx="1119325" cy="1119325"/>
          </a:xfrm>
        </p:grpSpPr>
        <p:sp>
          <p:nvSpPr>
            <p:cNvPr id="122" name="Google Shape;122;p4"/>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4"/>
          <p:cNvGrpSpPr/>
          <p:nvPr/>
        </p:nvGrpSpPr>
        <p:grpSpPr>
          <a:xfrm>
            <a:off x="8742041" y="4120338"/>
            <a:ext cx="205865" cy="205370"/>
            <a:chOff x="3510300" y="2634425"/>
            <a:chExt cx="576975" cy="575750"/>
          </a:xfrm>
        </p:grpSpPr>
        <p:sp>
          <p:nvSpPr>
            <p:cNvPr id="135" name="Google Shape;135;p4"/>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4"/>
          <p:cNvGrpSpPr/>
          <p:nvPr/>
        </p:nvGrpSpPr>
        <p:grpSpPr>
          <a:xfrm>
            <a:off x="8509948" y="4531458"/>
            <a:ext cx="411325" cy="410337"/>
            <a:chOff x="3510300" y="2634425"/>
            <a:chExt cx="576975" cy="575750"/>
          </a:xfrm>
        </p:grpSpPr>
        <p:sp>
          <p:nvSpPr>
            <p:cNvPr id="138" name="Google Shape;138;p4"/>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 name="Google Shape;141;p4"/>
          <p:cNvSpPr txBox="1">
            <a:spLocks noGrp="1"/>
          </p:cNvSpPr>
          <p:nvPr>
            <p:ph type="body" idx="1"/>
          </p:nvPr>
        </p:nvSpPr>
        <p:spPr>
          <a:xfrm>
            <a:off x="720000" y="1017725"/>
            <a:ext cx="7704000" cy="3525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Livvic"/>
              <a:buAutoNum type="arabicPeriod"/>
              <a:defRPr sz="1200"/>
            </a:lvl1pPr>
            <a:lvl2pPr marL="914400" lvl="1" indent="-304800" rtl="0">
              <a:lnSpc>
                <a:spcPct val="115000"/>
              </a:lnSpc>
              <a:spcBef>
                <a:spcPts val="1600"/>
              </a:spcBef>
              <a:spcAft>
                <a:spcPts val="0"/>
              </a:spcAft>
              <a:buClr>
                <a:srgbClr val="434343"/>
              </a:buClr>
              <a:buSzPts val="1200"/>
              <a:buFont typeface="Roboto Condensed Light"/>
              <a:buAutoNum type="alphaLcPeriod"/>
              <a:defRPr sz="1200"/>
            </a:lvl2pPr>
            <a:lvl3pPr marL="1371600" lvl="2" indent="-304800" rtl="0">
              <a:lnSpc>
                <a:spcPct val="115000"/>
              </a:lnSpc>
              <a:spcBef>
                <a:spcPts val="1600"/>
              </a:spcBef>
              <a:spcAft>
                <a:spcPts val="0"/>
              </a:spcAft>
              <a:buClr>
                <a:srgbClr val="434343"/>
              </a:buClr>
              <a:buSzPts val="1200"/>
              <a:buFont typeface="Roboto Condensed Light"/>
              <a:buAutoNum type="romanLcPeriod"/>
              <a:defRPr sz="1200"/>
            </a:lvl3pPr>
            <a:lvl4pPr marL="1828800" lvl="3" indent="-304800" rtl="0">
              <a:lnSpc>
                <a:spcPct val="115000"/>
              </a:lnSpc>
              <a:spcBef>
                <a:spcPts val="1600"/>
              </a:spcBef>
              <a:spcAft>
                <a:spcPts val="0"/>
              </a:spcAft>
              <a:buClr>
                <a:srgbClr val="434343"/>
              </a:buClr>
              <a:buSzPts val="1200"/>
              <a:buFont typeface="Roboto Condensed Light"/>
              <a:buAutoNum type="arabicPeriod"/>
              <a:defRPr sz="1200"/>
            </a:lvl4pPr>
            <a:lvl5pPr marL="2286000" lvl="4" indent="-304800" rtl="0">
              <a:lnSpc>
                <a:spcPct val="115000"/>
              </a:lnSpc>
              <a:spcBef>
                <a:spcPts val="1600"/>
              </a:spcBef>
              <a:spcAft>
                <a:spcPts val="0"/>
              </a:spcAft>
              <a:buClr>
                <a:srgbClr val="434343"/>
              </a:buClr>
              <a:buSzPts val="1200"/>
              <a:buFont typeface="Roboto Condensed Light"/>
              <a:buAutoNum type="alphaLcPeriod"/>
              <a:defRPr sz="1200"/>
            </a:lvl5pPr>
            <a:lvl6pPr marL="2743200" lvl="5" indent="-304800" rtl="0">
              <a:lnSpc>
                <a:spcPct val="115000"/>
              </a:lnSpc>
              <a:spcBef>
                <a:spcPts val="1600"/>
              </a:spcBef>
              <a:spcAft>
                <a:spcPts val="0"/>
              </a:spcAft>
              <a:buClr>
                <a:srgbClr val="434343"/>
              </a:buClr>
              <a:buSzPts val="1200"/>
              <a:buFont typeface="Roboto Condensed Light"/>
              <a:buAutoNum type="romanLcPeriod"/>
              <a:defRPr sz="1200"/>
            </a:lvl6pPr>
            <a:lvl7pPr marL="3200400" lvl="6" indent="-304800" rtl="0">
              <a:lnSpc>
                <a:spcPct val="115000"/>
              </a:lnSpc>
              <a:spcBef>
                <a:spcPts val="1600"/>
              </a:spcBef>
              <a:spcAft>
                <a:spcPts val="0"/>
              </a:spcAft>
              <a:buClr>
                <a:srgbClr val="434343"/>
              </a:buClr>
              <a:buSzPts val="1200"/>
              <a:buFont typeface="Roboto Condensed Light"/>
              <a:buAutoNum type="arabicPeriod"/>
              <a:defRPr sz="1200"/>
            </a:lvl7pPr>
            <a:lvl8pPr marL="3657600" lvl="7" indent="-304800" rtl="0">
              <a:lnSpc>
                <a:spcPct val="115000"/>
              </a:lnSpc>
              <a:spcBef>
                <a:spcPts val="1600"/>
              </a:spcBef>
              <a:spcAft>
                <a:spcPts val="0"/>
              </a:spcAft>
              <a:buClr>
                <a:srgbClr val="434343"/>
              </a:buClr>
              <a:buSzPts val="1200"/>
              <a:buFont typeface="Roboto Condensed Light"/>
              <a:buAutoNum type="alphaLcPeriod"/>
              <a:defRPr sz="1200"/>
            </a:lvl8pPr>
            <a:lvl9pPr marL="4114800" lvl="8" indent="-304800" rtl="0">
              <a:lnSpc>
                <a:spcPct val="115000"/>
              </a:lnSpc>
              <a:spcBef>
                <a:spcPts val="1600"/>
              </a:spcBef>
              <a:spcAft>
                <a:spcPts val="160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2"/>
        <p:cNvGrpSpPr/>
        <p:nvPr/>
      </p:nvGrpSpPr>
      <p:grpSpPr>
        <a:xfrm>
          <a:off x="0" y="0"/>
          <a:ext cx="0" cy="0"/>
          <a:chOff x="0" y="0"/>
          <a:chExt cx="0" cy="0"/>
        </a:xfrm>
      </p:grpSpPr>
      <p:sp>
        <p:nvSpPr>
          <p:cNvPr id="143" name="Google Shape;143;p5"/>
          <p:cNvSpPr/>
          <p:nvPr/>
        </p:nvSpPr>
        <p:spPr>
          <a:xfrm>
            <a:off x="4746525" y="-1000200"/>
            <a:ext cx="5604300" cy="560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201975" y="1533925"/>
            <a:ext cx="5604300" cy="560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rot="5400000">
            <a:off x="-630539" y="4710980"/>
            <a:ext cx="1242003" cy="1242115"/>
            <a:chOff x="238125" y="2189800"/>
            <a:chExt cx="1119325" cy="1119325"/>
          </a:xfrm>
        </p:grpSpPr>
        <p:sp>
          <p:nvSpPr>
            <p:cNvPr id="146" name="Google Shape;146;p5"/>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5400000">
            <a:off x="-1051962" y="-808929"/>
            <a:ext cx="1863900" cy="1864236"/>
            <a:chOff x="238125" y="2189800"/>
            <a:chExt cx="1119325" cy="1119325"/>
          </a:xfrm>
        </p:grpSpPr>
        <p:sp>
          <p:nvSpPr>
            <p:cNvPr id="159" name="Google Shape;159;p5"/>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5"/>
          <p:cNvGrpSpPr/>
          <p:nvPr/>
        </p:nvGrpSpPr>
        <p:grpSpPr>
          <a:xfrm rot="5400000">
            <a:off x="8424061" y="-579820"/>
            <a:ext cx="1242003" cy="1242115"/>
            <a:chOff x="238125" y="2189800"/>
            <a:chExt cx="1119325" cy="1119325"/>
          </a:xfrm>
        </p:grpSpPr>
        <p:sp>
          <p:nvSpPr>
            <p:cNvPr id="172" name="Google Shape;172;p5"/>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5"/>
          <p:cNvSpPr txBox="1">
            <a:spLocks noGrp="1"/>
          </p:cNvSpPr>
          <p:nvPr>
            <p:ph type="subTitle" idx="1"/>
          </p:nvPr>
        </p:nvSpPr>
        <p:spPr>
          <a:xfrm>
            <a:off x="719250" y="3085650"/>
            <a:ext cx="2907600" cy="498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1"/>
              </a:buClr>
              <a:buSzPts val="2700"/>
              <a:buFont typeface="Archivo Black"/>
              <a:buNone/>
              <a:defRPr sz="1800">
                <a:solidFill>
                  <a:schemeClr val="accent1"/>
                </a:solidFill>
                <a:latin typeface="Archivo Black"/>
                <a:ea typeface="Archivo Black"/>
                <a:cs typeface="Archivo Black"/>
                <a:sym typeface="Archivo Black"/>
              </a:defRPr>
            </a:lvl1pPr>
            <a:lvl2pPr lvl="1" algn="ctr">
              <a:lnSpc>
                <a:spcPct val="100000"/>
              </a:lnSpc>
              <a:spcBef>
                <a:spcPts val="1600"/>
              </a:spcBef>
              <a:spcAft>
                <a:spcPts val="0"/>
              </a:spcAft>
              <a:buSzPts val="16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6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6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6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6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6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6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600"/>
              <a:buFont typeface="Bebas Neue"/>
              <a:buNone/>
              <a:defRPr>
                <a:latin typeface="Bebas Neue"/>
                <a:ea typeface="Bebas Neue"/>
                <a:cs typeface="Bebas Neue"/>
                <a:sym typeface="Bebas Neue"/>
              </a:defRPr>
            </a:lvl9pPr>
          </a:lstStyle>
          <a:p>
            <a:endParaRPr/>
          </a:p>
        </p:txBody>
      </p:sp>
      <p:sp>
        <p:nvSpPr>
          <p:cNvPr id="185" name="Google Shape;185;p5"/>
          <p:cNvSpPr txBox="1">
            <a:spLocks noGrp="1"/>
          </p:cNvSpPr>
          <p:nvPr>
            <p:ph type="subTitle" idx="2"/>
          </p:nvPr>
        </p:nvSpPr>
        <p:spPr>
          <a:xfrm>
            <a:off x="5517125" y="1834550"/>
            <a:ext cx="2907600" cy="49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2800"/>
              <a:buFont typeface="Archivo Black"/>
              <a:buNone/>
              <a:defRPr sz="1800">
                <a:solidFill>
                  <a:schemeClr val="lt2"/>
                </a:solidFill>
                <a:latin typeface="Archivo Black"/>
                <a:ea typeface="Archivo Black"/>
                <a:cs typeface="Archivo Black"/>
                <a:sym typeface="Archivo Black"/>
              </a:defRPr>
            </a:lvl1pPr>
            <a:lvl2pPr lvl="1" algn="ctr" rtl="0">
              <a:lnSpc>
                <a:spcPct val="100000"/>
              </a:lnSpc>
              <a:spcBef>
                <a:spcPts val="1600"/>
              </a:spcBef>
              <a:spcAft>
                <a:spcPts val="0"/>
              </a:spcAft>
              <a:buSzPts val="16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6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6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6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6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6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6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600"/>
              <a:buFont typeface="Bebas Neue"/>
              <a:buNone/>
              <a:defRPr>
                <a:latin typeface="Bebas Neue"/>
                <a:ea typeface="Bebas Neue"/>
                <a:cs typeface="Bebas Neue"/>
                <a:sym typeface="Bebas Neue"/>
              </a:defRPr>
            </a:lvl9pPr>
          </a:lstStyle>
          <a:p>
            <a:endParaRPr/>
          </a:p>
        </p:txBody>
      </p:sp>
      <p:sp>
        <p:nvSpPr>
          <p:cNvPr id="186" name="Google Shape;186;p5"/>
          <p:cNvSpPr txBox="1">
            <a:spLocks noGrp="1"/>
          </p:cNvSpPr>
          <p:nvPr>
            <p:ph type="subTitle" idx="3"/>
          </p:nvPr>
        </p:nvSpPr>
        <p:spPr>
          <a:xfrm>
            <a:off x="724225" y="3486275"/>
            <a:ext cx="2907600" cy="111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87" name="Google Shape;187;p5"/>
          <p:cNvSpPr txBox="1">
            <a:spLocks noGrp="1"/>
          </p:cNvSpPr>
          <p:nvPr>
            <p:ph type="subTitle" idx="4"/>
          </p:nvPr>
        </p:nvSpPr>
        <p:spPr>
          <a:xfrm>
            <a:off x="5522100" y="2236750"/>
            <a:ext cx="2907600" cy="111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88" name="Google Shape;18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9" name="Google Shape;189;p5"/>
          <p:cNvGrpSpPr/>
          <p:nvPr/>
        </p:nvGrpSpPr>
        <p:grpSpPr>
          <a:xfrm>
            <a:off x="8705070" y="2806836"/>
            <a:ext cx="287276" cy="286608"/>
            <a:chOff x="3510300" y="2634425"/>
            <a:chExt cx="576975" cy="575750"/>
          </a:xfrm>
        </p:grpSpPr>
        <p:sp>
          <p:nvSpPr>
            <p:cNvPr id="190" name="Google Shape;190;p5"/>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491175" y="3555831"/>
            <a:ext cx="439655" cy="438664"/>
            <a:chOff x="3510300" y="2634425"/>
            <a:chExt cx="576975" cy="575750"/>
          </a:xfrm>
        </p:grpSpPr>
        <p:sp>
          <p:nvSpPr>
            <p:cNvPr id="193" name="Google Shape;193;p5"/>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5"/>
          <p:cNvGrpSpPr/>
          <p:nvPr/>
        </p:nvGrpSpPr>
        <p:grpSpPr>
          <a:xfrm>
            <a:off x="7510035" y="4784767"/>
            <a:ext cx="733831" cy="116227"/>
            <a:chOff x="858972" y="4351054"/>
            <a:chExt cx="733831" cy="116227"/>
          </a:xfrm>
        </p:grpSpPr>
        <p:sp>
          <p:nvSpPr>
            <p:cNvPr id="196" name="Google Shape;196;p5"/>
            <p:cNvSpPr/>
            <p:nvPr/>
          </p:nvSpPr>
          <p:spPr>
            <a:xfrm>
              <a:off x="858972" y="4351054"/>
              <a:ext cx="232435" cy="116227"/>
            </a:xfrm>
            <a:custGeom>
              <a:avLst/>
              <a:gdLst/>
              <a:ahLst/>
              <a:cxnLst/>
              <a:rect l="l" t="t" r="r" b="b"/>
              <a:pathLst>
                <a:path w="12163" h="6082" fill="none" extrusionOk="0">
                  <a:moveTo>
                    <a:pt x="0"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27053" y="4351054"/>
              <a:ext cx="232435" cy="116227"/>
            </a:xfrm>
            <a:custGeom>
              <a:avLst/>
              <a:gdLst/>
              <a:ahLst/>
              <a:cxnLst/>
              <a:rect l="l" t="t" r="r" b="b"/>
              <a:pathLst>
                <a:path w="12163" h="6082" fill="none" extrusionOk="0">
                  <a:moveTo>
                    <a:pt x="1"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1194198" y="4351054"/>
              <a:ext cx="232435" cy="116227"/>
            </a:xfrm>
            <a:custGeom>
              <a:avLst/>
              <a:gdLst/>
              <a:ahLst/>
              <a:cxnLst/>
              <a:rect l="l" t="t" r="r" b="b"/>
              <a:pathLst>
                <a:path w="12163" h="6082" fill="none" extrusionOk="0">
                  <a:moveTo>
                    <a:pt x="0" y="0"/>
                  </a:moveTo>
                  <a:lnTo>
                    <a:pt x="6081" y="6081"/>
                  </a:lnTo>
                  <a:lnTo>
                    <a:pt x="12162"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360369" y="4351054"/>
              <a:ext cx="232435" cy="116227"/>
            </a:xfrm>
            <a:custGeom>
              <a:avLst/>
              <a:gdLst/>
              <a:ahLst/>
              <a:cxnLst/>
              <a:rect l="l" t="t" r="r" b="b"/>
              <a:pathLst>
                <a:path w="12163" h="6082" fill="none" extrusionOk="0">
                  <a:moveTo>
                    <a:pt x="1"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0"/>
        <p:cNvGrpSpPr/>
        <p:nvPr/>
      </p:nvGrpSpPr>
      <p:grpSpPr>
        <a:xfrm>
          <a:off x="0" y="0"/>
          <a:ext cx="0" cy="0"/>
          <a:chOff x="0" y="0"/>
          <a:chExt cx="0" cy="0"/>
        </a:xfrm>
      </p:grpSpPr>
      <p:sp>
        <p:nvSpPr>
          <p:cNvPr id="201" name="Google Shape;20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6"/>
          <p:cNvSpPr/>
          <p:nvPr/>
        </p:nvSpPr>
        <p:spPr>
          <a:xfrm>
            <a:off x="-1288850" y="-515900"/>
            <a:ext cx="2366100" cy="2366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rot="5400000">
            <a:off x="-356232" y="816535"/>
            <a:ext cx="962620" cy="962620"/>
            <a:chOff x="238125" y="2189800"/>
            <a:chExt cx="1119325" cy="1119325"/>
          </a:xfrm>
        </p:grpSpPr>
        <p:sp>
          <p:nvSpPr>
            <p:cNvPr id="204" name="Google Shape;204;p6"/>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6"/>
          <p:cNvGrpSpPr/>
          <p:nvPr/>
        </p:nvGrpSpPr>
        <p:grpSpPr>
          <a:xfrm rot="5400000">
            <a:off x="-567223" y="4290755"/>
            <a:ext cx="1384605" cy="1384605"/>
            <a:chOff x="238125" y="2189800"/>
            <a:chExt cx="1119325" cy="1119325"/>
          </a:xfrm>
        </p:grpSpPr>
        <p:sp>
          <p:nvSpPr>
            <p:cNvPr id="217" name="Google Shape;217;p6"/>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6"/>
          <p:cNvGrpSpPr/>
          <p:nvPr/>
        </p:nvGrpSpPr>
        <p:grpSpPr>
          <a:xfrm>
            <a:off x="8831587" y="4180228"/>
            <a:ext cx="212442" cy="211991"/>
            <a:chOff x="3510300" y="2634425"/>
            <a:chExt cx="576975" cy="575750"/>
          </a:xfrm>
        </p:grpSpPr>
        <p:sp>
          <p:nvSpPr>
            <p:cNvPr id="230" name="Google Shape;230;p6"/>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6"/>
          <p:cNvGrpSpPr/>
          <p:nvPr/>
        </p:nvGrpSpPr>
        <p:grpSpPr>
          <a:xfrm>
            <a:off x="8592222" y="4604439"/>
            <a:ext cx="424538" cy="423522"/>
            <a:chOff x="3510300" y="2634425"/>
            <a:chExt cx="576975" cy="575750"/>
          </a:xfrm>
        </p:grpSpPr>
        <p:sp>
          <p:nvSpPr>
            <p:cNvPr id="233" name="Google Shape;233;p6"/>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6"/>
          <p:cNvGrpSpPr/>
          <p:nvPr/>
        </p:nvGrpSpPr>
        <p:grpSpPr>
          <a:xfrm rot="5400000">
            <a:off x="8456481" y="-301065"/>
            <a:ext cx="962620" cy="962620"/>
            <a:chOff x="238125" y="2189800"/>
            <a:chExt cx="1119325" cy="1119325"/>
          </a:xfrm>
        </p:grpSpPr>
        <p:sp>
          <p:nvSpPr>
            <p:cNvPr id="236" name="Google Shape;236;p6"/>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6"/>
          <p:cNvGrpSpPr/>
          <p:nvPr/>
        </p:nvGrpSpPr>
        <p:grpSpPr>
          <a:xfrm rot="5400000">
            <a:off x="8728759" y="723429"/>
            <a:ext cx="572647" cy="572647"/>
            <a:chOff x="238125" y="2189800"/>
            <a:chExt cx="1119325" cy="1119325"/>
          </a:xfrm>
        </p:grpSpPr>
        <p:sp>
          <p:nvSpPr>
            <p:cNvPr id="249" name="Google Shape;249;p6"/>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1"/>
        <p:cNvGrpSpPr/>
        <p:nvPr/>
      </p:nvGrpSpPr>
      <p:grpSpPr>
        <a:xfrm>
          <a:off x="0" y="0"/>
          <a:ext cx="0" cy="0"/>
          <a:chOff x="0" y="0"/>
          <a:chExt cx="0" cy="0"/>
        </a:xfrm>
      </p:grpSpPr>
      <p:sp>
        <p:nvSpPr>
          <p:cNvPr id="262" name="Google Shape;262;p7"/>
          <p:cNvSpPr txBox="1">
            <a:spLocks noGrp="1"/>
          </p:cNvSpPr>
          <p:nvPr>
            <p:ph type="title"/>
          </p:nvPr>
        </p:nvSpPr>
        <p:spPr>
          <a:xfrm>
            <a:off x="720000" y="1492775"/>
            <a:ext cx="4107900" cy="1031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3" name="Google Shape;263;p7"/>
          <p:cNvSpPr txBox="1">
            <a:spLocks noGrp="1"/>
          </p:cNvSpPr>
          <p:nvPr>
            <p:ph type="subTitle" idx="1"/>
          </p:nvPr>
        </p:nvSpPr>
        <p:spPr>
          <a:xfrm>
            <a:off x="720000" y="2519850"/>
            <a:ext cx="3335100" cy="125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4" name="Google Shape;264;p7"/>
          <p:cNvSpPr/>
          <p:nvPr/>
        </p:nvSpPr>
        <p:spPr>
          <a:xfrm>
            <a:off x="5917525" y="-473650"/>
            <a:ext cx="2401800" cy="240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7"/>
          <p:cNvGrpSpPr/>
          <p:nvPr/>
        </p:nvGrpSpPr>
        <p:grpSpPr>
          <a:xfrm rot="5400000">
            <a:off x="-532365" y="-843665"/>
            <a:ext cx="1828529" cy="1828529"/>
            <a:chOff x="238125" y="2189800"/>
            <a:chExt cx="1119325" cy="1119325"/>
          </a:xfrm>
        </p:grpSpPr>
        <p:sp>
          <p:nvSpPr>
            <p:cNvPr id="266" name="Google Shape;266;p7"/>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7"/>
          <p:cNvGrpSpPr/>
          <p:nvPr/>
        </p:nvGrpSpPr>
        <p:grpSpPr>
          <a:xfrm rot="5400000">
            <a:off x="-327651" y="4218301"/>
            <a:ext cx="1419080" cy="1419304"/>
            <a:chOff x="238125" y="2189800"/>
            <a:chExt cx="1119325" cy="1119325"/>
          </a:xfrm>
        </p:grpSpPr>
        <p:sp>
          <p:nvSpPr>
            <p:cNvPr id="279" name="Google Shape;279;p7"/>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7"/>
          <p:cNvSpPr/>
          <p:nvPr/>
        </p:nvSpPr>
        <p:spPr>
          <a:xfrm>
            <a:off x="4306000" y="4524750"/>
            <a:ext cx="1852800" cy="1852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7"/>
          <p:cNvGrpSpPr/>
          <p:nvPr/>
        </p:nvGrpSpPr>
        <p:grpSpPr>
          <a:xfrm flipH="1">
            <a:off x="3858672" y="947238"/>
            <a:ext cx="304816" cy="304169"/>
            <a:chOff x="3510300" y="2634425"/>
            <a:chExt cx="576975" cy="575750"/>
          </a:xfrm>
        </p:grpSpPr>
        <p:sp>
          <p:nvSpPr>
            <p:cNvPr id="293" name="Google Shape;293;p7"/>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7"/>
          <p:cNvGrpSpPr/>
          <p:nvPr/>
        </p:nvGrpSpPr>
        <p:grpSpPr>
          <a:xfrm flipH="1">
            <a:off x="3519606" y="1173233"/>
            <a:ext cx="210423" cy="209976"/>
            <a:chOff x="3510300" y="2634425"/>
            <a:chExt cx="576975" cy="575750"/>
          </a:xfrm>
        </p:grpSpPr>
        <p:sp>
          <p:nvSpPr>
            <p:cNvPr id="296" name="Google Shape;296;p7"/>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3"/>
        <p:cNvGrpSpPr/>
        <p:nvPr/>
      </p:nvGrpSpPr>
      <p:grpSpPr>
        <a:xfrm>
          <a:off x="0" y="0"/>
          <a:ext cx="0" cy="0"/>
          <a:chOff x="0" y="0"/>
          <a:chExt cx="0" cy="0"/>
        </a:xfrm>
      </p:grpSpPr>
      <p:sp>
        <p:nvSpPr>
          <p:cNvPr id="364" name="Google Shape;364;p9"/>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5" name="Google Shape;365;p9"/>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6" name="Google Shape;366;p9"/>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1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BLANK_1_1_1_2">
    <p:spTree>
      <p:nvGrpSpPr>
        <p:cNvPr id="1" name="Shape 523"/>
        <p:cNvGrpSpPr/>
        <p:nvPr/>
      </p:nvGrpSpPr>
      <p:grpSpPr>
        <a:xfrm>
          <a:off x="0" y="0"/>
          <a:ext cx="0" cy="0"/>
          <a:chOff x="0" y="0"/>
          <a:chExt cx="0" cy="0"/>
        </a:xfrm>
      </p:grpSpPr>
      <p:sp>
        <p:nvSpPr>
          <p:cNvPr id="524" name="Google Shape;524;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5" name="Google Shape;525;p15"/>
          <p:cNvSpPr txBox="1">
            <a:spLocks noGrp="1"/>
          </p:cNvSpPr>
          <p:nvPr>
            <p:ph type="title" idx="2"/>
          </p:nvPr>
        </p:nvSpPr>
        <p:spPr>
          <a:xfrm>
            <a:off x="7200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26" name="Google Shape;526;p15"/>
          <p:cNvSpPr txBox="1">
            <a:spLocks noGrp="1"/>
          </p:cNvSpPr>
          <p:nvPr>
            <p:ph type="subTitle" idx="1"/>
          </p:nvPr>
        </p:nvSpPr>
        <p:spPr>
          <a:xfrm>
            <a:off x="720000" y="3238458"/>
            <a:ext cx="2336400" cy="81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527" name="Google Shape;527;p15"/>
          <p:cNvSpPr txBox="1">
            <a:spLocks noGrp="1"/>
          </p:cNvSpPr>
          <p:nvPr>
            <p:ph type="title" idx="3"/>
          </p:nvPr>
        </p:nvSpPr>
        <p:spPr>
          <a:xfrm>
            <a:off x="34038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accen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28" name="Google Shape;528;p15"/>
          <p:cNvSpPr txBox="1">
            <a:spLocks noGrp="1"/>
          </p:cNvSpPr>
          <p:nvPr>
            <p:ph type="subTitle" idx="4"/>
          </p:nvPr>
        </p:nvSpPr>
        <p:spPr>
          <a:xfrm>
            <a:off x="3403800" y="3238458"/>
            <a:ext cx="2336400" cy="81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529" name="Google Shape;529;p15"/>
          <p:cNvSpPr txBox="1">
            <a:spLocks noGrp="1"/>
          </p:cNvSpPr>
          <p:nvPr>
            <p:ph type="title" idx="5"/>
          </p:nvPr>
        </p:nvSpPr>
        <p:spPr>
          <a:xfrm>
            <a:off x="60876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30" name="Google Shape;530;p15"/>
          <p:cNvSpPr txBox="1">
            <a:spLocks noGrp="1"/>
          </p:cNvSpPr>
          <p:nvPr>
            <p:ph type="subTitle" idx="6"/>
          </p:nvPr>
        </p:nvSpPr>
        <p:spPr>
          <a:xfrm>
            <a:off x="6087600" y="3238459"/>
            <a:ext cx="2336400" cy="81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grpSp>
        <p:nvGrpSpPr>
          <p:cNvPr id="531" name="Google Shape;531;p15"/>
          <p:cNvGrpSpPr/>
          <p:nvPr/>
        </p:nvGrpSpPr>
        <p:grpSpPr>
          <a:xfrm>
            <a:off x="-586925" y="-432900"/>
            <a:ext cx="10442325" cy="6983602"/>
            <a:chOff x="-586925" y="-432900"/>
            <a:chExt cx="10442325" cy="6983602"/>
          </a:xfrm>
        </p:grpSpPr>
        <p:sp>
          <p:nvSpPr>
            <p:cNvPr id="532" name="Google Shape;532;p15"/>
            <p:cNvSpPr/>
            <p:nvPr/>
          </p:nvSpPr>
          <p:spPr>
            <a:xfrm flipH="1">
              <a:off x="-586925" y="-108775"/>
              <a:ext cx="1680300" cy="168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flipH="1">
              <a:off x="7783600" y="4478602"/>
              <a:ext cx="2071800" cy="207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4" name="Google Shape;534;p15"/>
            <p:cNvGrpSpPr/>
            <p:nvPr/>
          </p:nvGrpSpPr>
          <p:grpSpPr>
            <a:xfrm rot="5400000">
              <a:off x="157319" y="-432900"/>
              <a:ext cx="1286552" cy="1286552"/>
              <a:chOff x="238125" y="2189800"/>
              <a:chExt cx="1119325" cy="1119325"/>
            </a:xfrm>
          </p:grpSpPr>
          <p:sp>
            <p:nvSpPr>
              <p:cNvPr id="535" name="Google Shape;535;p15"/>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5"/>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5"/>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5"/>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5"/>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5"/>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5"/>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5"/>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5"/>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rgbClr val="F9B233"/>
              </a:solidFill>
              <a:ln w="9525" cap="flat" cmpd="sng">
                <a:solidFill>
                  <a:srgbClr val="F9B2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15"/>
            <p:cNvGrpSpPr/>
            <p:nvPr/>
          </p:nvGrpSpPr>
          <p:grpSpPr>
            <a:xfrm rot="5400000">
              <a:off x="7882728" y="4292415"/>
              <a:ext cx="1616865" cy="1616865"/>
              <a:chOff x="238125" y="2189800"/>
              <a:chExt cx="1119325" cy="1119325"/>
            </a:xfrm>
          </p:grpSpPr>
          <p:sp>
            <p:nvSpPr>
              <p:cNvPr id="548" name="Google Shape;548;p15"/>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rgbClr val="00A19A"/>
              </a:solidFill>
              <a:ln w="9525" cap="flat" cmpd="sng">
                <a:solidFill>
                  <a:srgbClr val="00A1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rgbClr val="00A19A"/>
              </a:solidFill>
              <a:ln w="9525" cap="flat" cmpd="sng">
                <a:solidFill>
                  <a:srgbClr val="00A1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5"/>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rgbClr val="00A19A"/>
              </a:solidFill>
              <a:ln w="9525" cap="flat" cmpd="sng">
                <a:solidFill>
                  <a:srgbClr val="00A1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rgbClr val="00A19A"/>
              </a:solidFill>
              <a:ln w="9525" cap="flat" cmpd="sng">
                <a:solidFill>
                  <a:srgbClr val="00A1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5"/>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rgbClr val="00A19A"/>
              </a:solidFill>
              <a:ln w="9525" cap="flat" cmpd="sng">
                <a:solidFill>
                  <a:srgbClr val="00A1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5"/>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rgbClr val="00A19A"/>
              </a:solidFill>
              <a:ln w="9525" cap="flat" cmpd="sng">
                <a:solidFill>
                  <a:srgbClr val="00A1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5"/>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rgbClr val="00A19A"/>
              </a:solidFill>
              <a:ln w="9525" cap="flat" cmpd="sng">
                <a:solidFill>
                  <a:srgbClr val="00A1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5"/>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rgbClr val="00A19A"/>
              </a:solidFill>
              <a:ln w="9525" cap="flat" cmpd="sng">
                <a:solidFill>
                  <a:srgbClr val="00A1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rgbClr val="00A19A"/>
              </a:solidFill>
              <a:ln w="9525" cap="flat" cmpd="sng">
                <a:solidFill>
                  <a:srgbClr val="00A1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rgbClr val="00A19A"/>
              </a:solidFill>
              <a:ln w="9525" cap="flat" cmpd="sng">
                <a:solidFill>
                  <a:srgbClr val="00A1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rgbClr val="00A19A"/>
              </a:solidFill>
              <a:ln w="9525" cap="flat" cmpd="sng">
                <a:solidFill>
                  <a:srgbClr val="00A1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rgbClr val="00A19A"/>
              </a:solidFill>
              <a:ln w="9525" cap="flat" cmpd="sng">
                <a:solidFill>
                  <a:srgbClr val="00A1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15"/>
            <p:cNvGrpSpPr/>
            <p:nvPr/>
          </p:nvGrpSpPr>
          <p:grpSpPr>
            <a:xfrm>
              <a:off x="8604383" y="710516"/>
              <a:ext cx="309143" cy="308487"/>
              <a:chOff x="3510300" y="2634425"/>
              <a:chExt cx="576975" cy="575750"/>
            </a:xfrm>
          </p:grpSpPr>
          <p:sp>
            <p:nvSpPr>
              <p:cNvPr id="561" name="Google Shape;561;p15"/>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15"/>
            <p:cNvGrpSpPr/>
            <p:nvPr/>
          </p:nvGrpSpPr>
          <p:grpSpPr>
            <a:xfrm>
              <a:off x="8832736" y="1170330"/>
              <a:ext cx="166342" cy="165989"/>
              <a:chOff x="3510300" y="2634425"/>
              <a:chExt cx="576975" cy="575750"/>
            </a:xfrm>
          </p:grpSpPr>
          <p:sp>
            <p:nvSpPr>
              <p:cNvPr id="564" name="Google Shape;564;p15"/>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15"/>
            <p:cNvGrpSpPr/>
            <p:nvPr/>
          </p:nvGrpSpPr>
          <p:grpSpPr>
            <a:xfrm>
              <a:off x="-512665" y="4011044"/>
              <a:ext cx="1287881" cy="1185708"/>
              <a:chOff x="984400" y="3436950"/>
              <a:chExt cx="2214375" cy="2038700"/>
            </a:xfrm>
          </p:grpSpPr>
          <p:sp>
            <p:nvSpPr>
              <p:cNvPr id="567" name="Google Shape;567;p15"/>
              <p:cNvSpPr/>
              <p:nvPr/>
            </p:nvSpPr>
            <p:spPr>
              <a:xfrm>
                <a:off x="984400" y="3436950"/>
                <a:ext cx="1602525" cy="1166400"/>
              </a:xfrm>
              <a:custGeom>
                <a:avLst/>
                <a:gdLst/>
                <a:ahLst/>
                <a:cxnLst/>
                <a:rect l="l" t="t" r="r" b="b"/>
                <a:pathLst>
                  <a:path w="64101" h="46656" extrusionOk="0">
                    <a:moveTo>
                      <a:pt x="61659" y="0"/>
                    </a:moveTo>
                    <a:lnTo>
                      <a:pt x="0" y="43166"/>
                    </a:lnTo>
                    <a:lnTo>
                      <a:pt x="2442" y="46655"/>
                    </a:lnTo>
                    <a:lnTo>
                      <a:pt x="64101" y="3489"/>
                    </a:lnTo>
                    <a:lnTo>
                      <a:pt x="616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106500" y="3611400"/>
                <a:ext cx="1602550" cy="1166400"/>
              </a:xfrm>
              <a:custGeom>
                <a:avLst/>
                <a:gdLst/>
                <a:ahLst/>
                <a:cxnLst/>
                <a:rect l="l" t="t" r="r" b="b"/>
                <a:pathLst>
                  <a:path w="64102" h="46656" extrusionOk="0">
                    <a:moveTo>
                      <a:pt x="61659" y="0"/>
                    </a:moveTo>
                    <a:lnTo>
                      <a:pt x="1" y="43167"/>
                    </a:lnTo>
                    <a:lnTo>
                      <a:pt x="2443" y="46656"/>
                    </a:lnTo>
                    <a:lnTo>
                      <a:pt x="64102" y="3490"/>
                    </a:lnTo>
                    <a:lnTo>
                      <a:pt x="616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228625" y="3785850"/>
                <a:ext cx="1603800" cy="1166425"/>
              </a:xfrm>
              <a:custGeom>
                <a:avLst/>
                <a:gdLst/>
                <a:ahLst/>
                <a:cxnLst/>
                <a:rect l="l" t="t" r="r" b="b"/>
                <a:pathLst>
                  <a:path w="64152" h="46657" extrusionOk="0">
                    <a:moveTo>
                      <a:pt x="61709" y="1"/>
                    </a:moveTo>
                    <a:lnTo>
                      <a:pt x="1" y="43167"/>
                    </a:lnTo>
                    <a:lnTo>
                      <a:pt x="2443" y="46656"/>
                    </a:lnTo>
                    <a:lnTo>
                      <a:pt x="64151" y="3490"/>
                    </a:lnTo>
                    <a:lnTo>
                      <a:pt x="617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5"/>
              <p:cNvSpPr/>
              <p:nvPr/>
            </p:nvSpPr>
            <p:spPr>
              <a:xfrm>
                <a:off x="1350750" y="3960325"/>
                <a:ext cx="1603800" cy="1166400"/>
              </a:xfrm>
              <a:custGeom>
                <a:avLst/>
                <a:gdLst/>
                <a:ahLst/>
                <a:cxnLst/>
                <a:rect l="l" t="t" r="r" b="b"/>
                <a:pathLst>
                  <a:path w="64152" h="46656" extrusionOk="0">
                    <a:moveTo>
                      <a:pt x="61709" y="0"/>
                    </a:moveTo>
                    <a:lnTo>
                      <a:pt x="0" y="43166"/>
                    </a:lnTo>
                    <a:lnTo>
                      <a:pt x="2443" y="46655"/>
                    </a:lnTo>
                    <a:lnTo>
                      <a:pt x="64151" y="3489"/>
                    </a:lnTo>
                    <a:lnTo>
                      <a:pt x="617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1472875" y="4134775"/>
                <a:ext cx="1603800" cy="1166400"/>
              </a:xfrm>
              <a:custGeom>
                <a:avLst/>
                <a:gdLst/>
                <a:ahLst/>
                <a:cxnLst/>
                <a:rect l="l" t="t" r="r" b="b"/>
                <a:pathLst>
                  <a:path w="64152" h="46656" extrusionOk="0">
                    <a:moveTo>
                      <a:pt x="61709" y="1"/>
                    </a:moveTo>
                    <a:lnTo>
                      <a:pt x="0" y="43167"/>
                    </a:lnTo>
                    <a:lnTo>
                      <a:pt x="2443" y="46656"/>
                    </a:lnTo>
                    <a:lnTo>
                      <a:pt x="64151" y="3490"/>
                    </a:lnTo>
                    <a:lnTo>
                      <a:pt x="617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a:off x="1595000" y="4310475"/>
                <a:ext cx="1603775" cy="1165175"/>
              </a:xfrm>
              <a:custGeom>
                <a:avLst/>
                <a:gdLst/>
                <a:ahLst/>
                <a:cxnLst/>
                <a:rect l="l" t="t" r="r" b="b"/>
                <a:pathLst>
                  <a:path w="64151" h="46607" extrusionOk="0">
                    <a:moveTo>
                      <a:pt x="61709" y="1"/>
                    </a:moveTo>
                    <a:lnTo>
                      <a:pt x="0" y="43117"/>
                    </a:lnTo>
                    <a:lnTo>
                      <a:pt x="2443" y="46606"/>
                    </a:lnTo>
                    <a:lnTo>
                      <a:pt x="64151" y="3490"/>
                    </a:lnTo>
                    <a:lnTo>
                      <a:pt x="617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77800"/>
            <a:ext cx="7711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Archivo Black"/>
              <a:buNone/>
              <a:defRPr sz="2800">
                <a:solidFill>
                  <a:schemeClr val="lt1"/>
                </a:solidFill>
                <a:latin typeface="Archivo Black"/>
                <a:ea typeface="Archivo Black"/>
                <a:cs typeface="Archivo Black"/>
                <a:sym typeface="Archivo Black"/>
              </a:defRPr>
            </a:lvl1pPr>
            <a:lvl2pPr lvl="1" rtl="0">
              <a:spcBef>
                <a:spcPts val="0"/>
              </a:spcBef>
              <a:spcAft>
                <a:spcPts val="0"/>
              </a:spcAft>
              <a:buClr>
                <a:schemeClr val="accent1"/>
              </a:buClr>
              <a:buSzPts val="2800"/>
              <a:buFont typeface="Bebas Neue"/>
              <a:buNone/>
              <a:defRPr sz="28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800"/>
              <a:buFont typeface="Bebas Neue"/>
              <a:buNone/>
              <a:defRPr sz="28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800"/>
              <a:buFont typeface="Bebas Neue"/>
              <a:buNone/>
              <a:defRPr sz="28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800"/>
              <a:buFont typeface="Bebas Neue"/>
              <a:buNone/>
              <a:defRPr sz="28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800"/>
              <a:buFont typeface="Bebas Neue"/>
              <a:buNone/>
              <a:defRPr sz="28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800"/>
              <a:buFont typeface="Bebas Neue"/>
              <a:buNone/>
              <a:defRPr sz="28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800"/>
              <a:buFont typeface="Bebas Neue"/>
              <a:buNone/>
              <a:defRPr sz="28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800"/>
              <a:buFont typeface="Bebas Neue"/>
              <a:buNone/>
              <a:defRPr sz="2800">
                <a:solidFill>
                  <a:schemeClr val="accen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81192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1pPr>
            <a:lvl2pPr marL="914400" lvl="1" indent="-330200">
              <a:lnSpc>
                <a:spcPct val="115000"/>
              </a:lnSpc>
              <a:spcBef>
                <a:spcPts val="160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2pPr>
            <a:lvl3pPr marL="1371600" lvl="2" indent="-330200">
              <a:lnSpc>
                <a:spcPct val="115000"/>
              </a:lnSpc>
              <a:spcBef>
                <a:spcPts val="160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3pPr>
            <a:lvl4pPr marL="1828800" lvl="3" indent="-330200">
              <a:lnSpc>
                <a:spcPct val="115000"/>
              </a:lnSpc>
              <a:spcBef>
                <a:spcPts val="160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4pPr>
            <a:lvl5pPr marL="2286000" lvl="4" indent="-330200">
              <a:lnSpc>
                <a:spcPct val="115000"/>
              </a:lnSpc>
              <a:spcBef>
                <a:spcPts val="160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5pPr>
            <a:lvl6pPr marL="2743200" lvl="5" indent="-330200">
              <a:lnSpc>
                <a:spcPct val="115000"/>
              </a:lnSpc>
              <a:spcBef>
                <a:spcPts val="160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6pPr>
            <a:lvl7pPr marL="3200400" lvl="6" indent="-330200">
              <a:lnSpc>
                <a:spcPct val="115000"/>
              </a:lnSpc>
              <a:spcBef>
                <a:spcPts val="160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7pPr>
            <a:lvl8pPr marL="3657600" lvl="7" indent="-330200">
              <a:lnSpc>
                <a:spcPct val="115000"/>
              </a:lnSpc>
              <a:spcBef>
                <a:spcPts val="160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8pPr>
            <a:lvl9pPr marL="4114800" lvl="8" indent="-330200">
              <a:lnSpc>
                <a:spcPct val="115000"/>
              </a:lnSpc>
              <a:spcBef>
                <a:spcPts val="1600"/>
              </a:spcBef>
              <a:spcAft>
                <a:spcPts val="1600"/>
              </a:spcAft>
              <a:buClr>
                <a:schemeClr val="lt1"/>
              </a:buClr>
              <a:buSzPts val="1600"/>
              <a:buFont typeface="Montserrat"/>
              <a:buChar char="■"/>
              <a:defRPr sz="1600">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61" r:id="rId9"/>
    <p:sldLayoutId id="2147483662" r:id="rId10"/>
    <p:sldLayoutId id="2147483666" r:id="rId11"/>
    <p:sldLayoutId id="2147483667" r:id="rId12"/>
    <p:sldLayoutId id="2147483670" r:id="rId13"/>
    <p:sldLayoutId id="2147483671" r:id="rId14"/>
    <p:sldLayoutId id="2147483672" r:id="rId15"/>
    <p:sldLayoutId id="2147483674" r:id="rId16"/>
    <p:sldLayoutId id="2147483675" r:id="rId17"/>
    <p:sldLayoutId id="2147483679"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grpSp>
        <p:nvGrpSpPr>
          <p:cNvPr id="1370" name="Google Shape;1370;p34"/>
          <p:cNvGrpSpPr/>
          <p:nvPr/>
        </p:nvGrpSpPr>
        <p:grpSpPr>
          <a:xfrm>
            <a:off x="784947" y="4545992"/>
            <a:ext cx="733831" cy="116227"/>
            <a:chOff x="858972" y="4351054"/>
            <a:chExt cx="733831" cy="116227"/>
          </a:xfrm>
        </p:grpSpPr>
        <p:sp>
          <p:nvSpPr>
            <p:cNvPr id="1371" name="Google Shape;1371;p34"/>
            <p:cNvSpPr/>
            <p:nvPr/>
          </p:nvSpPr>
          <p:spPr>
            <a:xfrm>
              <a:off x="858972" y="4351054"/>
              <a:ext cx="232435" cy="116227"/>
            </a:xfrm>
            <a:custGeom>
              <a:avLst/>
              <a:gdLst/>
              <a:ahLst/>
              <a:cxnLst/>
              <a:rect l="l" t="t" r="r" b="b"/>
              <a:pathLst>
                <a:path w="12163" h="6082" fill="none" extrusionOk="0">
                  <a:moveTo>
                    <a:pt x="0"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1027053" y="4351054"/>
              <a:ext cx="232435" cy="116227"/>
            </a:xfrm>
            <a:custGeom>
              <a:avLst/>
              <a:gdLst/>
              <a:ahLst/>
              <a:cxnLst/>
              <a:rect l="l" t="t" r="r" b="b"/>
              <a:pathLst>
                <a:path w="12163" h="6082" fill="none" extrusionOk="0">
                  <a:moveTo>
                    <a:pt x="1"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1194198" y="4351054"/>
              <a:ext cx="232435" cy="116227"/>
            </a:xfrm>
            <a:custGeom>
              <a:avLst/>
              <a:gdLst/>
              <a:ahLst/>
              <a:cxnLst/>
              <a:rect l="l" t="t" r="r" b="b"/>
              <a:pathLst>
                <a:path w="12163" h="6082" fill="none" extrusionOk="0">
                  <a:moveTo>
                    <a:pt x="0" y="0"/>
                  </a:moveTo>
                  <a:lnTo>
                    <a:pt x="6081" y="6081"/>
                  </a:lnTo>
                  <a:lnTo>
                    <a:pt x="12162"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1360369" y="4351054"/>
              <a:ext cx="232435" cy="116227"/>
            </a:xfrm>
            <a:custGeom>
              <a:avLst/>
              <a:gdLst/>
              <a:ahLst/>
              <a:cxnLst/>
              <a:rect l="l" t="t" r="r" b="b"/>
              <a:pathLst>
                <a:path w="12163" h="6082" fill="none" extrusionOk="0">
                  <a:moveTo>
                    <a:pt x="1"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4"/>
          <p:cNvGrpSpPr/>
          <p:nvPr/>
        </p:nvGrpSpPr>
        <p:grpSpPr>
          <a:xfrm>
            <a:off x="5673869" y="419388"/>
            <a:ext cx="240772" cy="240203"/>
            <a:chOff x="3510300" y="2634425"/>
            <a:chExt cx="576975" cy="575750"/>
          </a:xfrm>
        </p:grpSpPr>
        <p:sp>
          <p:nvSpPr>
            <p:cNvPr id="1376" name="Google Shape;1376;p34"/>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34"/>
          <p:cNvGrpSpPr/>
          <p:nvPr/>
        </p:nvGrpSpPr>
        <p:grpSpPr>
          <a:xfrm>
            <a:off x="8510332" y="2170063"/>
            <a:ext cx="240772" cy="240203"/>
            <a:chOff x="3510300" y="2634425"/>
            <a:chExt cx="576975" cy="575750"/>
          </a:xfrm>
        </p:grpSpPr>
        <p:sp>
          <p:nvSpPr>
            <p:cNvPr id="1379" name="Google Shape;1379;p34"/>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1" name="Google Shape;1381;p34"/>
          <p:cNvGrpSpPr/>
          <p:nvPr/>
        </p:nvGrpSpPr>
        <p:grpSpPr>
          <a:xfrm>
            <a:off x="8664257" y="4072188"/>
            <a:ext cx="240772" cy="240203"/>
            <a:chOff x="3510300" y="2634425"/>
            <a:chExt cx="576975" cy="575750"/>
          </a:xfrm>
        </p:grpSpPr>
        <p:sp>
          <p:nvSpPr>
            <p:cNvPr id="1382" name="Google Shape;1382;p34"/>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4" name="Google Shape;1384;p34"/>
          <p:cNvSpPr txBox="1">
            <a:spLocks noGrp="1"/>
          </p:cNvSpPr>
          <p:nvPr>
            <p:ph type="ctrTitle"/>
          </p:nvPr>
        </p:nvSpPr>
        <p:spPr>
          <a:xfrm>
            <a:off x="1299225" y="1248775"/>
            <a:ext cx="6545400" cy="2298600"/>
          </a:xfrm>
          <a:prstGeom prst="rect">
            <a:avLst/>
          </a:prstGeom>
        </p:spPr>
        <p:txBody>
          <a:bodyPr spcFirstLastPara="1" wrap="square" lIns="91425" tIns="91425" rIns="91425" bIns="91425" anchor="b" anchorCtr="0">
            <a:noAutofit/>
          </a:bodyPr>
          <a:lstStyle/>
          <a:p>
            <a:r>
              <a:rPr lang="en-US" sz="4800" dirty="0">
                <a:solidFill>
                  <a:srgbClr val="C00000"/>
                </a:solidFill>
              </a:rPr>
              <a:t>“</a:t>
            </a:r>
            <a:r>
              <a:rPr lang="en-US" sz="4800" spc="-1" dirty="0">
                <a:solidFill>
                  <a:schemeClr val="bg1"/>
                </a:solidFill>
                <a:latin typeface="Gill Sans MT"/>
              </a:rPr>
              <a:t>Pothole Detection and</a:t>
            </a:r>
            <a:r>
              <a:rPr lang="en-US" sz="4800" spc="-1" dirty="0">
                <a:solidFill>
                  <a:srgbClr val="572314"/>
                </a:solidFill>
                <a:latin typeface="Gill Sans MT"/>
              </a:rPr>
              <a:t> </a:t>
            </a:r>
            <a:r>
              <a:rPr lang="en-US" sz="4800" spc="-1" dirty="0">
                <a:solidFill>
                  <a:srgbClr val="FFFF00"/>
                </a:solidFill>
                <a:latin typeface="Gill Sans MT"/>
              </a:rPr>
              <a:t>Filling Robot</a:t>
            </a:r>
            <a:r>
              <a:rPr lang="en-US" sz="4800" dirty="0">
                <a:solidFill>
                  <a:srgbClr val="C00000"/>
                </a:solidFill>
              </a:rPr>
              <a:t>”</a:t>
            </a:r>
            <a:endParaRPr lang="en-IN" sz="4800" b="1" dirty="0">
              <a:solidFill>
                <a:srgbClr val="C00000"/>
              </a:solidFill>
            </a:endParaRPr>
          </a:p>
        </p:txBody>
      </p:sp>
      <p:grpSp>
        <p:nvGrpSpPr>
          <p:cNvPr id="1386" name="Google Shape;1386;p34"/>
          <p:cNvGrpSpPr/>
          <p:nvPr/>
        </p:nvGrpSpPr>
        <p:grpSpPr>
          <a:xfrm>
            <a:off x="5433107" y="4483988"/>
            <a:ext cx="240772" cy="240203"/>
            <a:chOff x="3510300" y="2634425"/>
            <a:chExt cx="576975" cy="575750"/>
          </a:xfrm>
        </p:grpSpPr>
        <p:sp>
          <p:nvSpPr>
            <p:cNvPr id="1387" name="Google Shape;1387;p34"/>
            <p:cNvSpPr/>
            <p:nvPr/>
          </p:nvSpPr>
          <p:spPr>
            <a:xfrm>
              <a:off x="3743325" y="2634425"/>
              <a:ext cx="110925" cy="575750"/>
            </a:xfrm>
            <a:custGeom>
              <a:avLst/>
              <a:gdLst/>
              <a:ahLst/>
              <a:cxnLst/>
              <a:rect l="l" t="t" r="r" b="b"/>
              <a:pathLst>
                <a:path w="4437" h="23030" extrusionOk="0">
                  <a:moveTo>
                    <a:pt x="2193" y="1"/>
                  </a:moveTo>
                  <a:cubicBezTo>
                    <a:pt x="997" y="1"/>
                    <a:pt x="0" y="998"/>
                    <a:pt x="0" y="2194"/>
                  </a:cubicBezTo>
                  <a:lnTo>
                    <a:pt x="0" y="20786"/>
                  </a:lnTo>
                  <a:cubicBezTo>
                    <a:pt x="0" y="22032"/>
                    <a:pt x="997" y="23029"/>
                    <a:pt x="2193" y="23029"/>
                  </a:cubicBezTo>
                  <a:cubicBezTo>
                    <a:pt x="3440" y="23029"/>
                    <a:pt x="4437" y="22032"/>
                    <a:pt x="4437" y="20786"/>
                  </a:cubicBezTo>
                  <a:lnTo>
                    <a:pt x="4437" y="2194"/>
                  </a:lnTo>
                  <a:cubicBezTo>
                    <a:pt x="4437" y="998"/>
                    <a:pt x="3440" y="1"/>
                    <a:pt x="2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3510300" y="2866200"/>
              <a:ext cx="576975" cy="112175"/>
            </a:xfrm>
            <a:custGeom>
              <a:avLst/>
              <a:gdLst/>
              <a:ahLst/>
              <a:cxnLst/>
              <a:rect l="l" t="t" r="r" b="b"/>
              <a:pathLst>
                <a:path w="23079" h="4487" extrusionOk="0">
                  <a:moveTo>
                    <a:pt x="2243" y="1"/>
                  </a:moveTo>
                  <a:cubicBezTo>
                    <a:pt x="997" y="1"/>
                    <a:pt x="0" y="998"/>
                    <a:pt x="0" y="2244"/>
                  </a:cubicBezTo>
                  <a:cubicBezTo>
                    <a:pt x="0" y="3440"/>
                    <a:pt x="997" y="4437"/>
                    <a:pt x="2243" y="4487"/>
                  </a:cubicBezTo>
                  <a:lnTo>
                    <a:pt x="20836" y="4487"/>
                  </a:lnTo>
                  <a:cubicBezTo>
                    <a:pt x="22082" y="4437"/>
                    <a:pt x="23079" y="3440"/>
                    <a:pt x="23079" y="2244"/>
                  </a:cubicBezTo>
                  <a:cubicBezTo>
                    <a:pt x="23029" y="998"/>
                    <a:pt x="22032" y="1"/>
                    <a:pt x="20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44"/>
          <p:cNvSpPr txBox="1">
            <a:spLocks noGrp="1"/>
          </p:cNvSpPr>
          <p:nvPr>
            <p:ph type="subTitle" idx="1"/>
          </p:nvPr>
        </p:nvSpPr>
        <p:spPr>
          <a:xfrm>
            <a:off x="759007" y="713510"/>
            <a:ext cx="2907600" cy="49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dirty="0" smtClean="0"/>
              <a:t>Working</a:t>
            </a:r>
            <a:endParaRPr sz="3000" dirty="0"/>
          </a:p>
        </p:txBody>
      </p:sp>
      <p:sp>
        <p:nvSpPr>
          <p:cNvPr id="2" name="Subtitle 1"/>
          <p:cNvSpPr>
            <a:spLocks noGrp="1"/>
          </p:cNvSpPr>
          <p:nvPr>
            <p:ph type="subTitle" idx="3"/>
          </p:nvPr>
        </p:nvSpPr>
        <p:spPr>
          <a:xfrm>
            <a:off x="936258" y="1735871"/>
            <a:ext cx="5245881" cy="2292789"/>
          </a:xfrm>
        </p:spPr>
        <p:txBody>
          <a:bodyPr/>
          <a:lstStyle/>
          <a:p>
            <a:pPr marL="327960" indent="-253800">
              <a:spcBef>
                <a:spcPts val="601"/>
              </a:spcBef>
              <a:buClr>
                <a:srgbClr val="3891A7"/>
              </a:buClr>
              <a:buSzPct val="80000"/>
              <a:buFont typeface="Wingdings 2" charset="2"/>
              <a:buChar char=""/>
              <a:tabLst>
                <a:tab pos="0" algn="l"/>
              </a:tabLst>
            </a:pPr>
            <a:r>
              <a:rPr lang="en-US" spc="-1" dirty="0" smtClean="0">
                <a:solidFill>
                  <a:schemeClr val="bg1"/>
                </a:solidFill>
                <a:latin typeface="Gill Sans MT (body)"/>
              </a:rPr>
              <a:t>The </a:t>
            </a:r>
            <a:r>
              <a:rPr lang="en-US" spc="-1" dirty="0">
                <a:solidFill>
                  <a:schemeClr val="bg1"/>
                </a:solidFill>
                <a:latin typeface="Gill Sans MT (body)"/>
              </a:rPr>
              <a:t>robot will move along the road using the DC motor.</a:t>
            </a:r>
          </a:p>
          <a:p>
            <a:pPr marL="327960" indent="-253800">
              <a:spcBef>
                <a:spcPts val="601"/>
              </a:spcBef>
              <a:buClr>
                <a:srgbClr val="3891A7"/>
              </a:buClr>
              <a:buSzPct val="80000"/>
              <a:buFont typeface="Wingdings 2" charset="2"/>
              <a:buChar char=""/>
              <a:tabLst>
                <a:tab pos="0" algn="l"/>
              </a:tabLst>
            </a:pPr>
            <a:r>
              <a:rPr lang="en-US" spc="-1" dirty="0">
                <a:solidFill>
                  <a:schemeClr val="bg1"/>
                </a:solidFill>
                <a:latin typeface="Gill Sans MT (body)"/>
              </a:rPr>
              <a:t>The ultrasonic sensor will be used to detect potholes.</a:t>
            </a:r>
          </a:p>
          <a:p>
            <a:pPr marL="327960" indent="-253800">
              <a:spcBef>
                <a:spcPts val="601"/>
              </a:spcBef>
              <a:buClr>
                <a:srgbClr val="3891A7"/>
              </a:buClr>
              <a:buSzPct val="80000"/>
              <a:buFont typeface="Wingdings 2" charset="2"/>
              <a:buChar char=""/>
              <a:tabLst>
                <a:tab pos="0" algn="l"/>
              </a:tabLst>
            </a:pPr>
            <a:r>
              <a:rPr lang="en-US" spc="-1" dirty="0">
                <a:solidFill>
                  <a:schemeClr val="bg1"/>
                </a:solidFill>
                <a:latin typeface="Gill Sans MT (body)"/>
              </a:rPr>
              <a:t>When a pothole is detected, the robot </a:t>
            </a:r>
            <a:r>
              <a:rPr lang="en-US" spc="-1" dirty="0" smtClean="0">
                <a:solidFill>
                  <a:schemeClr val="bg1"/>
                </a:solidFill>
                <a:latin typeface="Gill Sans MT (body)"/>
              </a:rPr>
              <a:t>will </a:t>
            </a:r>
            <a:r>
              <a:rPr lang="en-US" spc="-1" dirty="0">
                <a:solidFill>
                  <a:schemeClr val="bg1"/>
                </a:solidFill>
                <a:latin typeface="Gill Sans MT (body)"/>
              </a:rPr>
              <a:t>fill the pothole using the filling system.</a:t>
            </a:r>
          </a:p>
          <a:p>
            <a:pPr marL="327960" indent="-253800">
              <a:spcBef>
                <a:spcPts val="601"/>
              </a:spcBef>
              <a:buClr>
                <a:srgbClr val="3891A7"/>
              </a:buClr>
              <a:buSzPct val="80000"/>
              <a:buFont typeface="Wingdings 2" charset="2"/>
              <a:buChar char=""/>
              <a:tabLst>
                <a:tab pos="0" algn="l"/>
              </a:tabLst>
            </a:pPr>
            <a:r>
              <a:rPr lang="en-US" spc="-1" dirty="0">
                <a:solidFill>
                  <a:schemeClr val="bg1"/>
                </a:solidFill>
                <a:latin typeface="Gill Sans MT (body)"/>
              </a:rPr>
              <a:t>The GPS module will be used to track the robot's location.</a:t>
            </a:r>
          </a:p>
          <a:p>
            <a:pPr marL="327960" indent="-253800">
              <a:spcBef>
                <a:spcPts val="601"/>
              </a:spcBef>
              <a:buClr>
                <a:srgbClr val="3891A7"/>
              </a:buClr>
              <a:buSzPct val="80000"/>
              <a:buFont typeface="Wingdings 2" charset="2"/>
              <a:buChar char=""/>
              <a:tabLst>
                <a:tab pos="0" algn="l"/>
              </a:tabLst>
            </a:pPr>
            <a:r>
              <a:rPr lang="en-US" spc="-1" dirty="0">
                <a:solidFill>
                  <a:schemeClr val="bg1"/>
                </a:solidFill>
                <a:latin typeface="Gill Sans MT (body)"/>
              </a:rPr>
              <a:t>The robot's location will be sent to the </a:t>
            </a:r>
            <a:r>
              <a:rPr lang="en-US" spc="-1" dirty="0" err="1">
                <a:solidFill>
                  <a:schemeClr val="bg1"/>
                </a:solidFill>
                <a:latin typeface="Gill Sans MT (body)"/>
              </a:rPr>
              <a:t>Blynk</a:t>
            </a:r>
            <a:r>
              <a:rPr lang="en-US" spc="-1" dirty="0">
                <a:solidFill>
                  <a:schemeClr val="bg1"/>
                </a:solidFill>
                <a:latin typeface="Gill Sans MT (body)"/>
              </a:rPr>
              <a:t> app for remote monitoring.</a:t>
            </a:r>
          </a:p>
          <a:p>
            <a:pPr indent="0">
              <a:spcBef>
                <a:spcPts val="601"/>
              </a:spcBef>
              <a:tabLst>
                <a:tab pos="0" algn="l"/>
              </a:tabLst>
            </a:pPr>
            <a:endParaRPr lang="en-US" sz="1800" spc="-1" dirty="0">
              <a:solidFill>
                <a:schemeClr val="bg1"/>
              </a:solidFill>
              <a:latin typeface="Gill Sans MT"/>
            </a:endParaRPr>
          </a:p>
          <a:p>
            <a:endParaRPr lang="en-IN"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45"/>
          <p:cNvSpPr txBox="1">
            <a:spLocks noGrp="1"/>
          </p:cNvSpPr>
          <p:nvPr>
            <p:ph type="title"/>
          </p:nvPr>
        </p:nvSpPr>
        <p:spPr>
          <a:xfrm>
            <a:off x="1882246" y="1138768"/>
            <a:ext cx="5660922" cy="2474160"/>
          </a:xfrm>
          <a:prstGeom prst="rect">
            <a:avLst/>
          </a:prstGeom>
        </p:spPr>
        <p:txBody>
          <a:bodyPr spcFirstLastPara="1" wrap="square" lIns="91425" tIns="91425" rIns="91425" bIns="91425" anchor="ctr" anchorCtr="0">
            <a:noAutofit/>
          </a:bodyPr>
          <a:lstStyle/>
          <a:p>
            <a:pPr marL="82440" algn="l">
              <a:spcBef>
                <a:spcPts val="601"/>
              </a:spcBef>
              <a:buClr>
                <a:srgbClr val="3891A7"/>
              </a:buClr>
              <a:buSzPct val="80000"/>
            </a:pPr>
            <a:r>
              <a:rPr lang="en-US" sz="1600" spc="-1" dirty="0">
                <a:solidFill>
                  <a:schemeClr val="bg1"/>
                </a:solidFill>
                <a:latin typeface="Gill Sans MT (body)"/>
              </a:rPr>
              <a:t>The robot can be used to improve road safety and reduce maintenance costs. </a:t>
            </a:r>
            <a:r>
              <a:rPr lang="en-US" sz="1600" spc="-1" dirty="0" smtClean="0">
                <a:solidFill>
                  <a:schemeClr val="bg1"/>
                </a:solidFill>
                <a:latin typeface="Gill Sans MT (body)"/>
              </a:rPr>
              <a:t/>
            </a:r>
            <a:br>
              <a:rPr lang="en-US" sz="1600" spc="-1" dirty="0" smtClean="0">
                <a:solidFill>
                  <a:schemeClr val="bg1"/>
                </a:solidFill>
                <a:latin typeface="Gill Sans MT (body)"/>
              </a:rPr>
            </a:br>
            <a:r>
              <a:rPr lang="en-US" sz="1600" spc="-1" dirty="0" smtClean="0">
                <a:solidFill>
                  <a:schemeClr val="bg1"/>
                </a:solidFill>
                <a:latin typeface="Gill Sans MT (body)"/>
              </a:rPr>
              <a:t>It </a:t>
            </a:r>
            <a:r>
              <a:rPr lang="en-US" sz="1600" spc="-1" dirty="0">
                <a:solidFill>
                  <a:schemeClr val="bg1"/>
                </a:solidFill>
                <a:latin typeface="Gill Sans MT (body)"/>
              </a:rPr>
              <a:t>can be deployed on roads that are prone to potholes, such as highways and urban </a:t>
            </a:r>
            <a:r>
              <a:rPr lang="en-US" sz="1600" spc="-1" dirty="0" smtClean="0">
                <a:solidFill>
                  <a:schemeClr val="bg1"/>
                </a:solidFill>
                <a:latin typeface="Gill Sans MT (body)"/>
              </a:rPr>
              <a:t>roads.</a:t>
            </a:r>
            <a:br>
              <a:rPr lang="en-US" sz="1600" spc="-1" dirty="0" smtClean="0">
                <a:solidFill>
                  <a:schemeClr val="bg1"/>
                </a:solidFill>
                <a:latin typeface="Gill Sans MT (body)"/>
              </a:rPr>
            </a:br>
            <a:r>
              <a:rPr lang="en-US" sz="1600" spc="-1" dirty="0" smtClean="0">
                <a:solidFill>
                  <a:schemeClr val="bg1"/>
                </a:solidFill>
                <a:latin typeface="Gill Sans MT (body)"/>
              </a:rPr>
              <a:t>The </a:t>
            </a:r>
            <a:r>
              <a:rPr lang="en-US" sz="1600" spc="-1" dirty="0">
                <a:solidFill>
                  <a:schemeClr val="bg1"/>
                </a:solidFill>
                <a:latin typeface="Gill Sans MT (body)"/>
              </a:rPr>
              <a:t>robot can also be used to fill potholes in remote areas where it is difficult to send human workers.</a:t>
            </a:r>
            <a:br>
              <a:rPr lang="en-US" sz="1600" spc="-1" dirty="0">
                <a:solidFill>
                  <a:schemeClr val="bg1"/>
                </a:solidFill>
                <a:latin typeface="Gill Sans MT (body)"/>
              </a:rPr>
            </a:br>
            <a:endParaRPr lang="en-US" sz="1600" spc="-1" dirty="0">
              <a:solidFill>
                <a:schemeClr val="bg1"/>
              </a:solidFill>
              <a:latin typeface="Gill Sans MT (body)"/>
            </a:endParaRPr>
          </a:p>
        </p:txBody>
      </p:sp>
      <p:sp>
        <p:nvSpPr>
          <p:cNvPr id="1555" name="Google Shape;1555;p45"/>
          <p:cNvSpPr txBox="1">
            <a:spLocks noGrp="1"/>
          </p:cNvSpPr>
          <p:nvPr>
            <p:ph type="title" idx="2"/>
          </p:nvPr>
        </p:nvSpPr>
        <p:spPr>
          <a:xfrm>
            <a:off x="829820" y="573552"/>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Application</a:t>
            </a:r>
            <a:endParaRPr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562" name="Google Shape;1562;p46"/>
          <p:cNvSpPr txBox="1">
            <a:spLocks noGrp="1"/>
          </p:cNvSpPr>
          <p:nvPr>
            <p:ph type="title" idx="2"/>
          </p:nvPr>
        </p:nvSpPr>
        <p:spPr>
          <a:xfrm>
            <a:off x="1424438" y="1209085"/>
            <a:ext cx="2867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t>Feasibility</a:t>
            </a:r>
            <a:endParaRPr sz="3000" dirty="0"/>
          </a:p>
        </p:txBody>
      </p:sp>
      <p:sp>
        <p:nvSpPr>
          <p:cNvPr id="1563" name="Google Shape;1563;p46"/>
          <p:cNvSpPr txBox="1">
            <a:spLocks noGrp="1"/>
          </p:cNvSpPr>
          <p:nvPr>
            <p:ph type="subTitle" idx="1"/>
          </p:nvPr>
        </p:nvSpPr>
        <p:spPr>
          <a:xfrm>
            <a:off x="1424438" y="1892275"/>
            <a:ext cx="5314292" cy="2321916"/>
          </a:xfrm>
          <a:prstGeom prst="rect">
            <a:avLst/>
          </a:prstGeom>
        </p:spPr>
        <p:txBody>
          <a:bodyPr spcFirstLastPara="1" wrap="square" lIns="91425" tIns="91425" rIns="91425" bIns="91425" anchor="t" anchorCtr="0">
            <a:noAutofit/>
          </a:bodyPr>
          <a:lstStyle/>
          <a:p>
            <a:pPr marL="365760" indent="-283320">
              <a:spcBef>
                <a:spcPts val="601"/>
              </a:spcBef>
              <a:buClr>
                <a:srgbClr val="3891A7"/>
              </a:buClr>
              <a:buSzPct val="80000"/>
              <a:buFont typeface="Wingdings 2" charset="2"/>
              <a:buChar char=""/>
            </a:pPr>
            <a:r>
              <a:rPr lang="en-US" spc="-1" dirty="0">
                <a:solidFill>
                  <a:schemeClr val="bg1"/>
                </a:solidFill>
                <a:latin typeface="Gill Sans MT (body)"/>
              </a:rPr>
              <a:t>The project is feasible with the current state of technology. ESP32 microcontrollers are inexpensive and powerful, and ultrasonic sensors are widely available</a:t>
            </a:r>
            <a:r>
              <a:rPr lang="en-US" spc="-1" dirty="0" smtClean="0">
                <a:solidFill>
                  <a:schemeClr val="bg1"/>
                </a:solidFill>
                <a:latin typeface="Gill Sans MT (body)"/>
              </a:rPr>
              <a:t>.</a:t>
            </a:r>
          </a:p>
          <a:p>
            <a:pPr marL="365760" indent="-283320">
              <a:spcBef>
                <a:spcPts val="601"/>
              </a:spcBef>
              <a:buClr>
                <a:srgbClr val="3891A7"/>
              </a:buClr>
              <a:buSzPct val="80000"/>
              <a:buFont typeface="Wingdings 2" charset="2"/>
              <a:buChar char=""/>
            </a:pPr>
            <a:r>
              <a:rPr lang="en-US" spc="-1" dirty="0" smtClean="0">
                <a:solidFill>
                  <a:schemeClr val="bg1"/>
                </a:solidFill>
                <a:latin typeface="Gill Sans MT (body)"/>
              </a:rPr>
              <a:t>DC </a:t>
            </a:r>
            <a:r>
              <a:rPr lang="en-US" spc="-1" dirty="0">
                <a:solidFill>
                  <a:schemeClr val="bg1"/>
                </a:solidFill>
                <a:latin typeface="Gill Sans MT (body)"/>
              </a:rPr>
              <a:t>motors and motor drivers are also inexpensive and easy to use. </a:t>
            </a:r>
            <a:r>
              <a:rPr lang="en-US" spc="-1" dirty="0" smtClean="0">
                <a:solidFill>
                  <a:schemeClr val="bg1"/>
                </a:solidFill>
                <a:latin typeface="Gill Sans MT (body)"/>
              </a:rPr>
              <a:t>The </a:t>
            </a:r>
            <a:r>
              <a:rPr lang="en-US" spc="-1" dirty="0">
                <a:solidFill>
                  <a:schemeClr val="bg1"/>
                </a:solidFill>
                <a:latin typeface="Gill Sans MT (body)"/>
              </a:rPr>
              <a:t>filling system can be designed using a variety of materials, such as concrete or asphalt. GPS modules are also inexpensive and easy to use.</a:t>
            </a:r>
          </a:p>
          <a:p>
            <a:pPr indent="0">
              <a:spcBef>
                <a:spcPts val="601"/>
              </a:spcBef>
            </a:pPr>
            <a:endParaRPr lang="en-US" spc="-1" dirty="0">
              <a:solidFill>
                <a:schemeClr val="bg1"/>
              </a:solidFill>
              <a:latin typeface="Gill Sans MT (bod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4" name="Google Shape;1594;p47"/>
          <p:cNvSpPr txBox="1">
            <a:spLocks noGrp="1"/>
          </p:cNvSpPr>
          <p:nvPr>
            <p:ph type="title"/>
          </p:nvPr>
        </p:nvSpPr>
        <p:spPr>
          <a:xfrm>
            <a:off x="998297" y="1154016"/>
            <a:ext cx="3944764" cy="5356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smtClean="0">
                <a:solidFill>
                  <a:schemeClr val="accent2"/>
                </a:solidFill>
              </a:rPr>
              <a:t>Society Use</a:t>
            </a:r>
            <a:endParaRPr sz="3000" dirty="0">
              <a:solidFill>
                <a:schemeClr val="accent2"/>
              </a:solidFill>
            </a:endParaRPr>
          </a:p>
        </p:txBody>
      </p:sp>
      <p:sp>
        <p:nvSpPr>
          <p:cNvPr id="8" name="Google Shape;1563;p46"/>
          <p:cNvSpPr txBox="1">
            <a:spLocks/>
          </p:cNvSpPr>
          <p:nvPr/>
        </p:nvSpPr>
        <p:spPr>
          <a:xfrm>
            <a:off x="1424438" y="1892275"/>
            <a:ext cx="5314292" cy="23219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65760" indent="-283320">
              <a:spcBef>
                <a:spcPts val="601"/>
              </a:spcBef>
              <a:buClr>
                <a:srgbClr val="3891A7"/>
              </a:buClr>
              <a:buSzPct val="80000"/>
              <a:buFont typeface="Wingdings 2" charset="2"/>
              <a:buChar char=""/>
            </a:pPr>
            <a:r>
              <a:rPr lang="en-US" spc="-1" dirty="0">
                <a:solidFill>
                  <a:schemeClr val="bg1"/>
                </a:solidFill>
                <a:latin typeface="Gill Sans MT (body)"/>
              </a:rPr>
              <a:t>The robot can be used to improve the quality of life for people in society. By filling potholes, the robot can make roads safer and more comfortable to drive on. </a:t>
            </a:r>
          </a:p>
          <a:p>
            <a:pPr marL="365760" indent="-283320">
              <a:spcBef>
                <a:spcPts val="601"/>
              </a:spcBef>
              <a:buClr>
                <a:srgbClr val="3891A7"/>
              </a:buClr>
              <a:buSzPct val="80000"/>
              <a:buFont typeface="Wingdings 2" charset="2"/>
              <a:buChar char=""/>
            </a:pPr>
            <a:r>
              <a:rPr lang="en-US" spc="-1" dirty="0">
                <a:solidFill>
                  <a:schemeClr val="bg1"/>
                </a:solidFill>
                <a:latin typeface="Gill Sans MT (body)"/>
              </a:rPr>
              <a:t>This can reduce the number of road accidents and improve traffic flow. </a:t>
            </a:r>
          </a:p>
          <a:p>
            <a:pPr marL="365760" indent="-283320">
              <a:spcBef>
                <a:spcPts val="601"/>
              </a:spcBef>
              <a:buClr>
                <a:srgbClr val="3891A7"/>
              </a:buClr>
              <a:buSzPct val="80000"/>
              <a:buFont typeface="Wingdings 2" charset="2"/>
              <a:buChar char=""/>
            </a:pPr>
            <a:r>
              <a:rPr lang="en-US" spc="-1" dirty="0">
                <a:solidFill>
                  <a:schemeClr val="bg1"/>
                </a:solidFill>
                <a:latin typeface="Gill Sans MT (body)"/>
              </a:rPr>
              <a:t>The robot can also help to reduce the cost of road maintenance, which can free up resources for other important social programs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sp>
        <p:nvSpPr>
          <p:cNvPr id="1605" name="Google Shape;1605;p48"/>
          <p:cNvSpPr txBox="1"/>
          <p:nvPr/>
        </p:nvSpPr>
        <p:spPr>
          <a:xfrm flipH="1">
            <a:off x="1026030" y="1316900"/>
            <a:ext cx="3004200" cy="57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smtClean="0">
                <a:solidFill>
                  <a:schemeClr val="lt2"/>
                </a:solidFill>
                <a:latin typeface="Archivo Black"/>
                <a:ea typeface="Archivo Black"/>
                <a:cs typeface="Archivo Black"/>
                <a:sym typeface="Archivo Black"/>
              </a:rPr>
              <a:t>Features</a:t>
            </a:r>
            <a:endParaRPr sz="3000" dirty="0">
              <a:solidFill>
                <a:schemeClr val="lt2"/>
              </a:solidFill>
              <a:latin typeface="Archivo Black"/>
              <a:ea typeface="Archivo Black"/>
              <a:cs typeface="Archivo Black"/>
              <a:sym typeface="Archivo Black"/>
            </a:endParaRPr>
          </a:p>
        </p:txBody>
      </p:sp>
      <p:sp>
        <p:nvSpPr>
          <p:cNvPr id="1606" name="Google Shape;1606;p48"/>
          <p:cNvSpPr txBox="1"/>
          <p:nvPr/>
        </p:nvSpPr>
        <p:spPr>
          <a:xfrm flipH="1">
            <a:off x="1748273" y="2049493"/>
            <a:ext cx="5600057" cy="1932786"/>
          </a:xfrm>
          <a:prstGeom prst="rect">
            <a:avLst/>
          </a:prstGeom>
          <a:noFill/>
          <a:ln>
            <a:noFill/>
          </a:ln>
        </p:spPr>
        <p:txBody>
          <a:bodyPr spcFirstLastPara="1" wrap="square" lIns="91425" tIns="91425" rIns="91425" bIns="91425" anchor="b" anchorCtr="0">
            <a:noAutofit/>
          </a:bodyPr>
          <a:lstStyle/>
          <a:p>
            <a:pPr marL="365760" indent="-283320">
              <a:spcBef>
                <a:spcPts val="601"/>
              </a:spcBef>
              <a:buClr>
                <a:srgbClr val="3891A7"/>
              </a:buClr>
              <a:buSzPct val="80000"/>
              <a:buFont typeface="Wingdings 2" charset="2"/>
              <a:buChar char=""/>
            </a:pPr>
            <a:r>
              <a:rPr lang="en-US" spc="-1" dirty="0">
                <a:solidFill>
                  <a:schemeClr val="bg1"/>
                </a:solidFill>
                <a:latin typeface="Gill Sans MT (body)"/>
              </a:rPr>
              <a:t>"The road pothole detection and filling robot features advanced sensors for detecting and filling potholes, ensuring smooth roads. It provides real-time location updates for efficient maintenance. Its autonomy makes it cost-effective, and its eco-friendly design minimizes environmental impact."</a:t>
            </a:r>
          </a:p>
          <a:p>
            <a:pPr>
              <a:spcBef>
                <a:spcPts val="601"/>
              </a:spcBef>
            </a:pPr>
            <a:endParaRPr lang="en-US" sz="1800" spc="-1" dirty="0">
              <a:solidFill>
                <a:schemeClr val="bg1"/>
              </a:solidFill>
              <a:latin typeface="Gill Sans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1"/>
        <p:cNvGrpSpPr/>
        <p:nvPr/>
      </p:nvGrpSpPr>
      <p:grpSpPr>
        <a:xfrm>
          <a:off x="0" y="0"/>
          <a:ext cx="0" cy="0"/>
          <a:chOff x="0" y="0"/>
          <a:chExt cx="0" cy="0"/>
        </a:xfrm>
      </p:grpSpPr>
      <p:grpSp>
        <p:nvGrpSpPr>
          <p:cNvPr id="1645" name="Google Shape;1645;p50"/>
          <p:cNvGrpSpPr/>
          <p:nvPr/>
        </p:nvGrpSpPr>
        <p:grpSpPr>
          <a:xfrm rot="5400000">
            <a:off x="7768206" y="872284"/>
            <a:ext cx="2298646" cy="2298758"/>
            <a:chOff x="238125" y="2189800"/>
            <a:chExt cx="1119325" cy="1119325"/>
          </a:xfrm>
        </p:grpSpPr>
        <p:sp>
          <p:nvSpPr>
            <p:cNvPr id="1646" name="Google Shape;1646;p50"/>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0"/>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0"/>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0"/>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0"/>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0"/>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0"/>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1636;p49"/>
          <p:cNvSpPr txBox="1">
            <a:spLocks noGrp="1"/>
          </p:cNvSpPr>
          <p:nvPr>
            <p:ph type="title" idx="4294967295"/>
          </p:nvPr>
        </p:nvSpPr>
        <p:spPr>
          <a:xfrm>
            <a:off x="335748" y="1362229"/>
            <a:ext cx="2582615" cy="7582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solidFill>
                  <a:schemeClr val="accent2">
                    <a:lumMod val="75000"/>
                  </a:schemeClr>
                </a:solidFill>
              </a:rPr>
              <a:t>Benefits</a:t>
            </a:r>
            <a:endParaRPr sz="3000" dirty="0">
              <a:solidFill>
                <a:schemeClr val="accent2">
                  <a:lumMod val="75000"/>
                </a:schemeClr>
              </a:solidFill>
            </a:endParaRPr>
          </a:p>
        </p:txBody>
      </p:sp>
      <p:sp>
        <p:nvSpPr>
          <p:cNvPr id="21" name="Google Shape;1606;p48"/>
          <p:cNvSpPr txBox="1"/>
          <p:nvPr/>
        </p:nvSpPr>
        <p:spPr>
          <a:xfrm flipH="1">
            <a:off x="346294" y="2120519"/>
            <a:ext cx="5600057" cy="1932786"/>
          </a:xfrm>
          <a:prstGeom prst="rect">
            <a:avLst/>
          </a:prstGeom>
          <a:noFill/>
          <a:ln>
            <a:noFill/>
          </a:ln>
        </p:spPr>
        <p:txBody>
          <a:bodyPr spcFirstLastPara="1" wrap="square" lIns="91425" tIns="91425" rIns="91425" bIns="91425" anchor="b" anchorCtr="0">
            <a:noAutofit/>
          </a:bodyPr>
          <a:lstStyle/>
          <a:p>
            <a:pPr marL="365760" indent="-283320">
              <a:spcBef>
                <a:spcPts val="601"/>
              </a:spcBef>
              <a:buClr>
                <a:srgbClr val="3891A7"/>
              </a:buClr>
              <a:buSzPct val="80000"/>
              <a:buFont typeface="Wingdings 2" charset="2"/>
              <a:buChar char=""/>
            </a:pPr>
            <a:r>
              <a:rPr lang="en-US" spc="-1" dirty="0">
                <a:solidFill>
                  <a:schemeClr val="bg1"/>
                </a:solidFill>
                <a:latin typeface="Gill Sans MT (body)"/>
              </a:rPr>
              <a:t>"The road pothole detection and filling robot offers cost savings by quickly and accurately detecting and repairing potholes, eliminating manual labor costs. It also boosts efficiency, preventing accidents, reducing traffic congestion, and saving time for drivers while enhancing road safety. This innovative solution delivers benefits to individuals and communities."</a:t>
            </a:r>
          </a:p>
          <a:p>
            <a:pPr>
              <a:spcBef>
                <a:spcPts val="601"/>
              </a:spcBef>
            </a:pPr>
            <a:endParaRPr lang="en-US" sz="1800" spc="-1" dirty="0">
              <a:solidFill>
                <a:schemeClr val="bg1"/>
              </a:solidFill>
              <a:latin typeface="Gill Sans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3" name="Google Shape;1663;p51"/>
          <p:cNvSpPr txBox="1">
            <a:spLocks noGrp="1"/>
          </p:cNvSpPr>
          <p:nvPr>
            <p:ph type="title"/>
          </p:nvPr>
        </p:nvSpPr>
        <p:spPr>
          <a:xfrm flipH="1">
            <a:off x="2517911" y="1318466"/>
            <a:ext cx="2279375" cy="6994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Conclusion</a:t>
            </a:r>
            <a:endParaRPr dirty="0"/>
          </a:p>
        </p:txBody>
      </p:sp>
      <p:sp>
        <p:nvSpPr>
          <p:cNvPr id="1664" name="Google Shape;1664;p51"/>
          <p:cNvSpPr txBox="1">
            <a:spLocks noGrp="1"/>
          </p:cNvSpPr>
          <p:nvPr>
            <p:ph type="subTitle" idx="1"/>
          </p:nvPr>
        </p:nvSpPr>
        <p:spPr>
          <a:xfrm flipH="1">
            <a:off x="2734461" y="2113417"/>
            <a:ext cx="5170460" cy="2253174"/>
          </a:xfrm>
          <a:prstGeom prst="rect">
            <a:avLst/>
          </a:prstGeom>
        </p:spPr>
        <p:txBody>
          <a:bodyPr spcFirstLastPara="1" wrap="square" lIns="91425" tIns="91425" rIns="91425" bIns="91425" anchor="t" anchorCtr="0">
            <a:noAutofit/>
          </a:bodyPr>
          <a:lstStyle/>
          <a:p>
            <a:pPr marL="351720" indent="-272160" algn="l">
              <a:spcBef>
                <a:spcPts val="601"/>
              </a:spcBef>
              <a:buClr>
                <a:srgbClr val="3891A7"/>
              </a:buClr>
              <a:buSzPct val="80000"/>
              <a:buFont typeface="Wingdings 2" charset="2"/>
              <a:buChar char=""/>
            </a:pPr>
            <a:r>
              <a:rPr lang="en-US" spc="-1" dirty="0">
                <a:solidFill>
                  <a:schemeClr val="bg1"/>
                </a:solidFill>
                <a:latin typeface="Gill Sans MT (body)"/>
              </a:rPr>
              <a:t>In conclusion, the road pothole detection and filling robot offers an innovative solution to the pothole problem. It saves time, money, and lives by using advanced technology. Location updates prioritize repairs, enhancing efficiency. Current manual methods are ineffective; this robot revolutionizes road maintenance. Implementing this technology is crucial for improved road safety and reduced economic impact."</a:t>
            </a:r>
          </a:p>
          <a:p>
            <a:pPr indent="0" algn="l">
              <a:spcBef>
                <a:spcPts val="601"/>
              </a:spcBef>
            </a:pPr>
            <a:endParaRPr lang="en-US" sz="1800" spc="-1" dirty="0">
              <a:solidFill>
                <a:schemeClr val="bg1"/>
              </a:solidFill>
              <a:latin typeface="Gill Sans MT"/>
            </a:endParaRPr>
          </a:p>
        </p:txBody>
      </p:sp>
      <p:grpSp>
        <p:nvGrpSpPr>
          <p:cNvPr id="1665" name="Google Shape;1665;p51"/>
          <p:cNvGrpSpPr/>
          <p:nvPr/>
        </p:nvGrpSpPr>
        <p:grpSpPr>
          <a:xfrm rot="5400000">
            <a:off x="-811669" y="339484"/>
            <a:ext cx="2298646" cy="2298758"/>
            <a:chOff x="238125" y="2189800"/>
            <a:chExt cx="1119325" cy="1119325"/>
          </a:xfrm>
        </p:grpSpPr>
        <p:sp>
          <p:nvSpPr>
            <p:cNvPr id="1666" name="Google Shape;1666;p51"/>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1"/>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1"/>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1"/>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1"/>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1"/>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1"/>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1"/>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1"/>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1"/>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1"/>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1"/>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69" name="Google Shape;2069;p63"/>
          <p:cNvSpPr/>
          <p:nvPr/>
        </p:nvSpPr>
        <p:spPr>
          <a:xfrm>
            <a:off x="4870800" y="3292222"/>
            <a:ext cx="469200" cy="469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3"/>
          <p:cNvSpPr/>
          <p:nvPr/>
        </p:nvSpPr>
        <p:spPr>
          <a:xfrm>
            <a:off x="4337400" y="3292222"/>
            <a:ext cx="469200" cy="469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3"/>
          <p:cNvSpPr txBox="1">
            <a:spLocks noGrp="1"/>
          </p:cNvSpPr>
          <p:nvPr>
            <p:ph type="ctrTitle"/>
          </p:nvPr>
        </p:nvSpPr>
        <p:spPr>
          <a:xfrm>
            <a:off x="720000" y="1075100"/>
            <a:ext cx="7704000" cy="126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2"/>
                </a:solidFill>
              </a:rPr>
              <a:t>THANKS</a:t>
            </a:r>
            <a:endParaRPr dirty="0">
              <a:solidFill>
                <a:schemeClr val="lt2"/>
              </a:solidFill>
            </a:endParaRPr>
          </a:p>
        </p:txBody>
      </p:sp>
      <p:sp>
        <p:nvSpPr>
          <p:cNvPr id="2072" name="Google Shape;2072;p63"/>
          <p:cNvSpPr txBox="1">
            <a:spLocks noGrp="1"/>
          </p:cNvSpPr>
          <p:nvPr>
            <p:ph type="subTitle" idx="1"/>
          </p:nvPr>
        </p:nvSpPr>
        <p:spPr>
          <a:xfrm>
            <a:off x="2991898" y="2326417"/>
            <a:ext cx="3160200" cy="98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1"/>
                </a:solidFill>
              </a:rPr>
              <a:t>adityareddy4545@gmail.com</a:t>
            </a:r>
            <a:endParaRPr lang="en" dirty="0">
              <a:solidFill>
                <a:schemeClr val="accent1"/>
              </a:solidFill>
            </a:endParaRPr>
          </a:p>
          <a:p>
            <a:pPr marL="0" lvl="0" indent="0" algn="ctr" rtl="0">
              <a:spcBef>
                <a:spcPts val="0"/>
              </a:spcBef>
              <a:spcAft>
                <a:spcPts val="0"/>
              </a:spcAft>
              <a:buNone/>
            </a:pPr>
            <a:r>
              <a:rPr lang="en" dirty="0" smtClean="0">
                <a:solidFill>
                  <a:schemeClr val="accent1"/>
                </a:solidFill>
              </a:rPr>
              <a:t>+91 </a:t>
            </a:r>
            <a:r>
              <a:rPr lang="en-US" dirty="0" smtClean="0">
                <a:solidFill>
                  <a:schemeClr val="accent1"/>
                </a:solidFill>
              </a:rPr>
              <a:t>86697 08975</a:t>
            </a:r>
            <a:endParaRPr dirty="0" smtClean="0">
              <a:solidFill>
                <a:schemeClr val="accent1"/>
              </a:solidFill>
            </a:endParaRPr>
          </a:p>
          <a:p>
            <a:pPr marL="0" lvl="0" indent="0" algn="ctr" rtl="0">
              <a:spcBef>
                <a:spcPts val="0"/>
              </a:spcBef>
              <a:spcAft>
                <a:spcPts val="0"/>
              </a:spcAft>
              <a:buNone/>
            </a:pPr>
            <a:endParaRPr dirty="0" smtClean="0">
              <a:solidFill>
                <a:schemeClr val="accent1"/>
              </a:solidFill>
            </a:endParaRPr>
          </a:p>
          <a:p>
            <a:pPr marL="0" lvl="0" indent="0" algn="ctr" rtl="0">
              <a:spcBef>
                <a:spcPts val="0"/>
              </a:spcBef>
              <a:spcAft>
                <a:spcPts val="0"/>
              </a:spcAft>
              <a:buNone/>
            </a:pPr>
            <a:endParaRPr dirty="0">
              <a:solidFill>
                <a:schemeClr val="accent1"/>
              </a:solidFill>
            </a:endParaRPr>
          </a:p>
        </p:txBody>
      </p:sp>
      <p:sp>
        <p:nvSpPr>
          <p:cNvPr id="2073" name="Google Shape;2073;p63"/>
          <p:cNvSpPr txBox="1">
            <a:spLocks noGrp="1"/>
          </p:cNvSpPr>
          <p:nvPr>
            <p:ph type="subTitle" idx="2"/>
          </p:nvPr>
        </p:nvSpPr>
        <p:spPr>
          <a:xfrm>
            <a:off x="720000" y="3829825"/>
            <a:ext cx="7704000" cy="4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Please keep this </a:t>
            </a:r>
            <a:r>
              <a:rPr lang="en" dirty="0" smtClean="0"/>
              <a:t>slide for the attribution.</a:t>
            </a:r>
            <a:endParaRPr dirty="0"/>
          </a:p>
          <a:p>
            <a:pPr marL="0" lvl="0" indent="0" algn="l" rtl="0">
              <a:spcBef>
                <a:spcPts val="0"/>
              </a:spcBef>
              <a:spcAft>
                <a:spcPts val="0"/>
              </a:spcAft>
              <a:buNone/>
            </a:pPr>
            <a:endParaRPr dirty="0"/>
          </a:p>
        </p:txBody>
      </p:sp>
      <p:sp>
        <p:nvSpPr>
          <p:cNvPr id="2074" name="Google Shape;2074;p63"/>
          <p:cNvSpPr/>
          <p:nvPr/>
        </p:nvSpPr>
        <p:spPr>
          <a:xfrm>
            <a:off x="4947174" y="3368598"/>
            <a:ext cx="316465" cy="31646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5" name="Google Shape;2075;p63"/>
          <p:cNvGrpSpPr/>
          <p:nvPr/>
        </p:nvGrpSpPr>
        <p:grpSpPr>
          <a:xfrm>
            <a:off x="4413774" y="3368608"/>
            <a:ext cx="316470" cy="316438"/>
            <a:chOff x="812101" y="2571761"/>
            <a:chExt cx="417066" cy="417024"/>
          </a:xfrm>
        </p:grpSpPr>
        <p:sp>
          <p:nvSpPr>
            <p:cNvPr id="2076" name="Google Shape;2076;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0" name="Google Shape;2080;p63"/>
          <p:cNvSpPr/>
          <p:nvPr/>
        </p:nvSpPr>
        <p:spPr>
          <a:xfrm>
            <a:off x="3804000" y="3292222"/>
            <a:ext cx="469200" cy="469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1" name="Google Shape;2081;p63"/>
          <p:cNvGrpSpPr/>
          <p:nvPr/>
        </p:nvGrpSpPr>
        <p:grpSpPr>
          <a:xfrm>
            <a:off x="3880378" y="3368605"/>
            <a:ext cx="316438" cy="316438"/>
            <a:chOff x="1323129" y="2571761"/>
            <a:chExt cx="417024" cy="417024"/>
          </a:xfrm>
        </p:grpSpPr>
        <p:sp>
          <p:nvSpPr>
            <p:cNvPr id="2082" name="Google Shape;2082;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51186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1393" name="Google Shape;1393;p35"/>
          <p:cNvSpPr txBox="1">
            <a:spLocks noGrp="1"/>
          </p:cNvSpPr>
          <p:nvPr>
            <p:ph type="title"/>
          </p:nvPr>
        </p:nvSpPr>
        <p:spPr>
          <a:xfrm>
            <a:off x="720000" y="445025"/>
            <a:ext cx="3472073" cy="6818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FF0000"/>
                </a:solidFill>
                <a:ea typeface="Calibri" panose="020F0502020204030204" pitchFamily="34" charset="0"/>
                <a:cs typeface="Calibri" panose="020F0502020204030204" pitchFamily="34" charset="0"/>
              </a:rPr>
              <a:t>CONTENTS </a:t>
            </a:r>
            <a:endParaRPr sz="3000" dirty="0">
              <a:solidFill>
                <a:srgbClr val="FF0000"/>
              </a:solidFill>
              <a:ea typeface="Calibri" panose="020F0502020204030204" pitchFamily="34" charset="0"/>
              <a:cs typeface="Calibri" panose="020F0502020204030204" pitchFamily="34" charset="0"/>
            </a:endParaRPr>
          </a:p>
        </p:txBody>
      </p:sp>
      <p:sp>
        <p:nvSpPr>
          <p:cNvPr id="1394" name="Google Shape;1394;p35"/>
          <p:cNvSpPr txBox="1">
            <a:spLocks noGrp="1"/>
          </p:cNvSpPr>
          <p:nvPr>
            <p:ph type="body" idx="1"/>
          </p:nvPr>
        </p:nvSpPr>
        <p:spPr>
          <a:xfrm>
            <a:off x="720000" y="1017725"/>
            <a:ext cx="2321374" cy="3375371"/>
          </a:xfrm>
          <a:prstGeom prst="rect">
            <a:avLst/>
          </a:prstGeom>
        </p:spPr>
        <p:txBody>
          <a:bodyPr spcFirstLastPara="1" wrap="square" lIns="91425" tIns="91425" rIns="91425" bIns="91425" anchor="t" anchorCtr="0">
            <a:noAutofit/>
          </a:bodyPr>
          <a:lstStyle/>
          <a:p>
            <a:pPr marL="339840" indent="-263160">
              <a:spcBef>
                <a:spcPts val="601"/>
              </a:spcBef>
              <a:buClr>
                <a:srgbClr val="3891A7"/>
              </a:buClr>
              <a:buSzPct val="80000"/>
              <a:buFont typeface="Wingdings 2" charset="2"/>
              <a:buChar char=""/>
            </a:pPr>
            <a:r>
              <a:rPr lang="en-US" b="1" spc="-1" dirty="0">
                <a:solidFill>
                  <a:schemeClr val="bg1"/>
                </a:solidFill>
                <a:latin typeface="Garamond" panose="02020404030301010803" pitchFamily="18" charset="0"/>
              </a:rPr>
              <a:t>Introduction</a:t>
            </a:r>
            <a:endParaRPr lang="en-US" spc="-1" dirty="0">
              <a:solidFill>
                <a:schemeClr val="bg1"/>
              </a:solidFill>
              <a:latin typeface="Garamond" panose="02020404030301010803" pitchFamily="18" charset="0"/>
            </a:endParaRPr>
          </a:p>
          <a:p>
            <a:pPr marL="339840" indent="-263160">
              <a:spcBef>
                <a:spcPts val="601"/>
              </a:spcBef>
              <a:buClr>
                <a:srgbClr val="3891A7"/>
              </a:buClr>
              <a:buSzPct val="80000"/>
              <a:buFont typeface="Wingdings 2" charset="2"/>
              <a:buChar char=""/>
            </a:pPr>
            <a:r>
              <a:rPr lang="en-US" b="1" spc="-1" dirty="0">
                <a:solidFill>
                  <a:schemeClr val="bg1"/>
                </a:solidFill>
                <a:latin typeface="Garamond" panose="02020404030301010803" pitchFamily="18" charset="0"/>
              </a:rPr>
              <a:t>Aim</a:t>
            </a:r>
            <a:endParaRPr lang="en-US" spc="-1" dirty="0">
              <a:solidFill>
                <a:schemeClr val="bg1"/>
              </a:solidFill>
              <a:latin typeface="Garamond" panose="02020404030301010803" pitchFamily="18" charset="0"/>
            </a:endParaRPr>
          </a:p>
          <a:p>
            <a:pPr marL="339840" indent="-263160">
              <a:spcBef>
                <a:spcPts val="601"/>
              </a:spcBef>
              <a:buClr>
                <a:srgbClr val="3891A7"/>
              </a:buClr>
              <a:buSzPct val="80000"/>
              <a:buFont typeface="Wingdings 2" charset="2"/>
              <a:buChar char=""/>
            </a:pPr>
            <a:r>
              <a:rPr lang="en-US" b="1" spc="-1" dirty="0">
                <a:solidFill>
                  <a:schemeClr val="bg1"/>
                </a:solidFill>
                <a:latin typeface="Garamond" panose="02020404030301010803" pitchFamily="18" charset="0"/>
              </a:rPr>
              <a:t>Objectives</a:t>
            </a:r>
            <a:endParaRPr lang="en-US" spc="-1" dirty="0">
              <a:solidFill>
                <a:schemeClr val="bg1"/>
              </a:solidFill>
              <a:latin typeface="Garamond" panose="02020404030301010803" pitchFamily="18" charset="0"/>
            </a:endParaRPr>
          </a:p>
          <a:p>
            <a:pPr marL="339840" indent="-263160">
              <a:spcBef>
                <a:spcPts val="601"/>
              </a:spcBef>
              <a:buClr>
                <a:srgbClr val="3891A7"/>
              </a:buClr>
              <a:buSzPct val="80000"/>
              <a:buFont typeface="Wingdings 2" charset="2"/>
              <a:buChar char=""/>
            </a:pPr>
            <a:r>
              <a:rPr lang="en-US" b="1" spc="-1" dirty="0">
                <a:solidFill>
                  <a:schemeClr val="bg1"/>
                </a:solidFill>
                <a:latin typeface="Garamond" panose="02020404030301010803" pitchFamily="18" charset="0"/>
              </a:rPr>
              <a:t>Component Description</a:t>
            </a:r>
          </a:p>
          <a:p>
            <a:pPr marL="339840" indent="-263160">
              <a:spcBef>
                <a:spcPts val="601"/>
              </a:spcBef>
              <a:buClr>
                <a:srgbClr val="3891A7"/>
              </a:buClr>
              <a:buSzPct val="80000"/>
              <a:buFont typeface="Wingdings 2" charset="2"/>
              <a:buChar char=""/>
            </a:pPr>
            <a:r>
              <a:rPr lang="en-US" b="1" spc="-1" dirty="0">
                <a:solidFill>
                  <a:schemeClr val="bg1"/>
                </a:solidFill>
                <a:latin typeface="Garamond" panose="02020404030301010803" pitchFamily="18" charset="0"/>
              </a:rPr>
              <a:t>Block Diagram</a:t>
            </a:r>
            <a:endParaRPr lang="en-US" spc="-1" dirty="0">
              <a:solidFill>
                <a:schemeClr val="bg1"/>
              </a:solidFill>
              <a:latin typeface="Garamond" panose="02020404030301010803" pitchFamily="18" charset="0"/>
            </a:endParaRPr>
          </a:p>
          <a:p>
            <a:pPr marL="339840" indent="-263160">
              <a:spcBef>
                <a:spcPts val="601"/>
              </a:spcBef>
              <a:buClr>
                <a:srgbClr val="3891A7"/>
              </a:buClr>
              <a:buSzPct val="80000"/>
              <a:buFont typeface="Wingdings 2" charset="2"/>
              <a:buChar char=""/>
            </a:pPr>
            <a:r>
              <a:rPr lang="en-US" b="1" spc="-1" dirty="0">
                <a:solidFill>
                  <a:schemeClr val="bg1"/>
                </a:solidFill>
                <a:latin typeface="Garamond" panose="02020404030301010803" pitchFamily="18" charset="0"/>
              </a:rPr>
              <a:t>Working</a:t>
            </a:r>
          </a:p>
          <a:p>
            <a:pPr marL="339840" indent="-263160">
              <a:spcBef>
                <a:spcPts val="601"/>
              </a:spcBef>
              <a:buClr>
                <a:srgbClr val="3891A7"/>
              </a:buClr>
              <a:buSzPct val="80000"/>
              <a:buFont typeface="Wingdings 2" charset="2"/>
              <a:buChar char=""/>
            </a:pPr>
            <a:r>
              <a:rPr lang="en-US" b="1" spc="-1" dirty="0">
                <a:solidFill>
                  <a:schemeClr val="bg1"/>
                </a:solidFill>
                <a:latin typeface="Garamond" panose="02020404030301010803" pitchFamily="18" charset="0"/>
              </a:rPr>
              <a:t>Application</a:t>
            </a:r>
          </a:p>
          <a:p>
            <a:pPr marL="339840" indent="-263160">
              <a:spcBef>
                <a:spcPts val="601"/>
              </a:spcBef>
              <a:buClr>
                <a:srgbClr val="3891A7"/>
              </a:buClr>
              <a:buSzPct val="80000"/>
              <a:buFont typeface="Wingdings 2" charset="2"/>
              <a:buChar char=""/>
            </a:pPr>
            <a:r>
              <a:rPr lang="en-US" b="1" spc="-1" dirty="0">
                <a:solidFill>
                  <a:schemeClr val="bg1"/>
                </a:solidFill>
                <a:latin typeface="Garamond" panose="02020404030301010803" pitchFamily="18" charset="0"/>
              </a:rPr>
              <a:t>Feasibility</a:t>
            </a:r>
          </a:p>
          <a:p>
            <a:pPr marL="339840" indent="-263160">
              <a:spcBef>
                <a:spcPts val="601"/>
              </a:spcBef>
              <a:buClr>
                <a:srgbClr val="3891A7"/>
              </a:buClr>
              <a:buSzPct val="80000"/>
              <a:buFont typeface="Wingdings 2" charset="2"/>
              <a:buChar char=""/>
            </a:pPr>
            <a:r>
              <a:rPr lang="en-US" b="1" spc="-1" dirty="0">
                <a:solidFill>
                  <a:schemeClr val="bg1"/>
                </a:solidFill>
                <a:latin typeface="Garamond" panose="02020404030301010803" pitchFamily="18" charset="0"/>
              </a:rPr>
              <a:t>Society Use</a:t>
            </a:r>
            <a:endParaRPr lang="en-US" spc="-1" dirty="0">
              <a:solidFill>
                <a:schemeClr val="bg1"/>
              </a:solidFill>
              <a:latin typeface="Garamond" panose="02020404030301010803" pitchFamily="18" charset="0"/>
            </a:endParaRPr>
          </a:p>
          <a:p>
            <a:pPr marL="339840" indent="-263160">
              <a:spcBef>
                <a:spcPts val="601"/>
              </a:spcBef>
              <a:buClr>
                <a:srgbClr val="3891A7"/>
              </a:buClr>
              <a:buSzPct val="80000"/>
              <a:buFont typeface="Wingdings 2" charset="2"/>
              <a:buChar char=""/>
            </a:pPr>
            <a:r>
              <a:rPr lang="en-US" b="1" spc="-1" dirty="0">
                <a:solidFill>
                  <a:schemeClr val="bg1"/>
                </a:solidFill>
                <a:latin typeface="Garamond" panose="02020404030301010803" pitchFamily="18" charset="0"/>
              </a:rPr>
              <a:t>Features</a:t>
            </a:r>
            <a:endParaRPr lang="en-US" spc="-1" dirty="0">
              <a:solidFill>
                <a:schemeClr val="bg1"/>
              </a:solidFill>
              <a:latin typeface="Garamond" panose="02020404030301010803" pitchFamily="18" charset="0"/>
            </a:endParaRPr>
          </a:p>
          <a:p>
            <a:pPr marL="339840" indent="-263160">
              <a:spcBef>
                <a:spcPts val="601"/>
              </a:spcBef>
              <a:buClr>
                <a:srgbClr val="3891A7"/>
              </a:buClr>
              <a:buSzPct val="80000"/>
              <a:buFont typeface="Wingdings 2" charset="2"/>
              <a:buChar char=""/>
            </a:pPr>
            <a:r>
              <a:rPr lang="en-US" b="1" spc="-1" dirty="0">
                <a:solidFill>
                  <a:schemeClr val="bg1"/>
                </a:solidFill>
                <a:latin typeface="Garamond" panose="02020404030301010803" pitchFamily="18" charset="0"/>
              </a:rPr>
              <a:t>Benefits</a:t>
            </a:r>
            <a:endParaRPr lang="en-US" spc="-1" dirty="0">
              <a:solidFill>
                <a:schemeClr val="bg1"/>
              </a:solidFill>
              <a:latin typeface="Garamond" panose="02020404030301010803" pitchFamily="18" charset="0"/>
            </a:endParaRPr>
          </a:p>
          <a:p>
            <a:pPr marL="339840" indent="-263160">
              <a:spcBef>
                <a:spcPts val="601"/>
              </a:spcBef>
              <a:buClr>
                <a:srgbClr val="3891A7"/>
              </a:buClr>
              <a:buSzPct val="80000"/>
              <a:buFont typeface="Wingdings 2" charset="2"/>
              <a:buChar char=""/>
            </a:pPr>
            <a:r>
              <a:rPr lang="en-US" b="1" spc="-1" dirty="0">
                <a:solidFill>
                  <a:schemeClr val="bg1"/>
                </a:solidFill>
                <a:latin typeface="Garamond" panose="02020404030301010803" pitchFamily="18" charset="0"/>
              </a:rPr>
              <a:t>Conclusion</a:t>
            </a:r>
            <a:endParaRPr lang="en-US" spc="-1" dirty="0">
              <a:solidFill>
                <a:schemeClr val="bg1"/>
              </a:solidFill>
              <a:latin typeface="Garamond" panose="02020404030301010803" pitchFamily="18" charset="0"/>
            </a:endParaRPr>
          </a:p>
          <a:p>
            <a:pPr indent="0">
              <a:spcBef>
                <a:spcPts val="601"/>
              </a:spcBef>
              <a:buNone/>
            </a:pPr>
            <a:endParaRPr lang="en-US" spc="-1" dirty="0">
              <a:solidFill>
                <a:schemeClr val="bg1"/>
              </a:solidFill>
              <a:latin typeface="Garamond" panose="02020404030301010803" pitchFamily="18" charset="0"/>
            </a:endParaRPr>
          </a:p>
        </p:txBody>
      </p:sp>
      <p:sp>
        <p:nvSpPr>
          <p:cNvPr id="4" name="Google Shape;1394;p35"/>
          <p:cNvSpPr txBox="1">
            <a:spLocks/>
          </p:cNvSpPr>
          <p:nvPr/>
        </p:nvSpPr>
        <p:spPr>
          <a:xfrm>
            <a:off x="10196365" y="3524830"/>
            <a:ext cx="2635657" cy="3986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ivvic"/>
              <a:buAutoNum type="arabicPeriod"/>
              <a:defRPr sz="1200" b="0" i="0" u="none" strike="noStrike" cap="none">
                <a:solidFill>
                  <a:schemeClr val="lt1"/>
                </a:solidFill>
                <a:latin typeface="Montserrat"/>
                <a:ea typeface="Montserrat"/>
                <a:cs typeface="Montserrat"/>
                <a:sym typeface="Montserrat"/>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lt1"/>
                </a:solidFill>
                <a:latin typeface="Montserrat"/>
                <a:ea typeface="Montserrat"/>
                <a:cs typeface="Montserrat"/>
                <a:sym typeface="Montserrat"/>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lt1"/>
                </a:solidFill>
                <a:latin typeface="Montserrat"/>
                <a:ea typeface="Montserrat"/>
                <a:cs typeface="Montserrat"/>
                <a:sym typeface="Montserrat"/>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lt1"/>
                </a:solidFill>
                <a:latin typeface="Montserrat"/>
                <a:ea typeface="Montserrat"/>
                <a:cs typeface="Montserrat"/>
                <a:sym typeface="Montserrat"/>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lt1"/>
                </a:solidFill>
                <a:latin typeface="Montserrat"/>
                <a:ea typeface="Montserrat"/>
                <a:cs typeface="Montserrat"/>
                <a:sym typeface="Montserrat"/>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lt1"/>
                </a:solidFill>
                <a:latin typeface="Montserrat"/>
                <a:ea typeface="Montserrat"/>
                <a:cs typeface="Montserrat"/>
                <a:sym typeface="Montserrat"/>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lt1"/>
                </a:solidFill>
                <a:latin typeface="Montserrat"/>
                <a:ea typeface="Montserrat"/>
                <a:cs typeface="Montserrat"/>
                <a:sym typeface="Montserrat"/>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lt1"/>
                </a:solidFill>
                <a:latin typeface="Montserrat"/>
                <a:ea typeface="Montserrat"/>
                <a:cs typeface="Montserrat"/>
                <a:sym typeface="Montserrat"/>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lt1"/>
                </a:solidFill>
                <a:latin typeface="Montserrat"/>
                <a:ea typeface="Montserrat"/>
                <a:cs typeface="Montserrat"/>
                <a:sym typeface="Montserrat"/>
              </a:defRPr>
            </a:lvl9pPr>
          </a:lstStyle>
          <a:p>
            <a:pPr indent="0">
              <a:spcBef>
                <a:spcPts val="601"/>
              </a:spcBef>
              <a:buFont typeface="Livvic"/>
              <a:buNone/>
            </a:pPr>
            <a:endParaRPr lang="en-US" spc="-1" dirty="0">
              <a:solidFill>
                <a:schemeClr val="bg1"/>
              </a:solidFill>
              <a:latin typeface="Garamond" panose="02020404030301010803" pitchFamily="18" charset="0"/>
            </a:endParaRPr>
          </a:p>
        </p:txBody>
      </p:sp>
      <p:pic>
        <p:nvPicPr>
          <p:cNvPr id="1026" name="Picture 2" descr="Pothole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783" y="1198599"/>
            <a:ext cx="3517207" cy="26379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37"/>
          <p:cNvSpPr txBox="1">
            <a:spLocks noGrp="1"/>
          </p:cNvSpPr>
          <p:nvPr>
            <p:ph type="title"/>
          </p:nvPr>
        </p:nvSpPr>
        <p:spPr>
          <a:xfrm>
            <a:off x="537121" y="1626062"/>
            <a:ext cx="8056914" cy="2786912"/>
          </a:xfrm>
          <a:prstGeom prst="rect">
            <a:avLst/>
          </a:prstGeom>
        </p:spPr>
        <p:txBody>
          <a:bodyPr spcFirstLastPara="1" wrap="square" lIns="91425" tIns="91425" rIns="91425" bIns="91425" anchor="ctr" anchorCtr="0">
            <a:noAutofit/>
          </a:bodyPr>
          <a:lstStyle/>
          <a:p>
            <a:pPr algn="l"/>
            <a:r>
              <a:rPr lang="en-US" sz="1600" dirty="0" smtClean="0"/>
              <a:t/>
            </a:r>
            <a:br>
              <a:rPr lang="en-US" sz="1600" dirty="0" smtClean="0"/>
            </a:br>
            <a:r>
              <a:rPr lang="en-US" sz="1600" dirty="0" smtClean="0"/>
              <a:t/>
            </a:r>
            <a:br>
              <a:rPr lang="en-US" sz="1600" dirty="0" smtClean="0"/>
            </a:br>
            <a:r>
              <a:rPr lang="en-US" sz="1600" dirty="0" smtClean="0"/>
              <a:t>Traditional </a:t>
            </a:r>
            <a:r>
              <a:rPr lang="en-US" sz="1600" dirty="0"/>
              <a:t>methods of pothole detection and repair are labor-intensive, time-consuming, and often inefficient, resulting in </a:t>
            </a:r>
            <a:r>
              <a:rPr lang="en-US" sz="1600" dirty="0" smtClean="0"/>
              <a:t>road </a:t>
            </a:r>
            <a:r>
              <a:rPr lang="en-US" sz="1600" dirty="0"/>
              <a:t>disruptions and suboptimal repairs</a:t>
            </a:r>
            <a:r>
              <a:rPr lang="en-US" sz="1600" dirty="0" smtClean="0"/>
              <a:t>.</a:t>
            </a:r>
            <a:br>
              <a:rPr lang="en-US" sz="1600" dirty="0" smtClean="0"/>
            </a:br>
            <a:r>
              <a:rPr lang="en-US" sz="1600" dirty="0"/>
              <a:t/>
            </a:r>
            <a:br>
              <a:rPr lang="en-US" sz="1600" dirty="0"/>
            </a:br>
            <a:r>
              <a:rPr lang="en-US" sz="1600" dirty="0"/>
              <a:t>The pothole detection and filling robot project aims to address these challenges by leveraging advanced technology to automate and optimize the road maintenance process.</a:t>
            </a:r>
            <a:br>
              <a:rPr lang="en-US" sz="1600" dirty="0"/>
            </a:br>
            <a:r>
              <a:rPr lang="en-US" sz="1500" spc="-1" dirty="0">
                <a:solidFill>
                  <a:schemeClr val="bg1"/>
                </a:solidFill>
                <a:latin typeface="Gill Sans MT"/>
              </a:rPr>
              <a:t/>
            </a:r>
            <a:br>
              <a:rPr lang="en-US" sz="1500" spc="-1" dirty="0">
                <a:solidFill>
                  <a:schemeClr val="bg1"/>
                </a:solidFill>
                <a:latin typeface="Gill Sans MT"/>
              </a:rPr>
            </a:br>
            <a:endParaRPr lang="en-US" sz="1500" spc="-1" dirty="0">
              <a:solidFill>
                <a:schemeClr val="bg1"/>
              </a:solidFill>
              <a:latin typeface="Gill Sans MT"/>
            </a:endParaRPr>
          </a:p>
        </p:txBody>
      </p:sp>
      <p:sp>
        <p:nvSpPr>
          <p:cNvPr id="4" name="Google Shape;1426;p38"/>
          <p:cNvSpPr txBox="1">
            <a:spLocks noGrp="1"/>
          </p:cNvSpPr>
          <p:nvPr>
            <p:ph type="title"/>
          </p:nvPr>
        </p:nvSpPr>
        <p:spPr>
          <a:xfrm>
            <a:off x="2173351" y="774421"/>
            <a:ext cx="2920244" cy="5585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FFC000"/>
                </a:solidFill>
              </a:rPr>
              <a:t>Introduction</a:t>
            </a:r>
            <a:endParaRPr dirty="0">
              <a:solidFill>
                <a:srgbClr val="FFC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38"/>
          <p:cNvSpPr txBox="1">
            <a:spLocks noGrp="1"/>
          </p:cNvSpPr>
          <p:nvPr>
            <p:ph type="title"/>
          </p:nvPr>
        </p:nvSpPr>
        <p:spPr>
          <a:xfrm>
            <a:off x="569931" y="993362"/>
            <a:ext cx="2716608" cy="5158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Aim</a:t>
            </a:r>
            <a:endParaRPr dirty="0"/>
          </a:p>
        </p:txBody>
      </p:sp>
      <p:sp>
        <p:nvSpPr>
          <p:cNvPr id="1427" name="Google Shape;1427;p38"/>
          <p:cNvSpPr txBox="1">
            <a:spLocks noGrp="1"/>
          </p:cNvSpPr>
          <p:nvPr>
            <p:ph type="subTitle" idx="1"/>
          </p:nvPr>
        </p:nvSpPr>
        <p:spPr>
          <a:xfrm>
            <a:off x="561806" y="1702951"/>
            <a:ext cx="7771754" cy="2370202"/>
          </a:xfrm>
          <a:prstGeom prst="rect">
            <a:avLst/>
          </a:prstGeom>
        </p:spPr>
        <p:txBody>
          <a:bodyPr spcFirstLastPara="1" wrap="square" lIns="91425" tIns="91425" rIns="91425" bIns="91425" anchor="t" anchorCtr="0">
            <a:noAutofit/>
          </a:bodyPr>
          <a:lstStyle/>
          <a:p>
            <a:pPr marL="323640" indent="-250560">
              <a:spcBef>
                <a:spcPts val="601"/>
              </a:spcBef>
              <a:buClr>
                <a:srgbClr val="3891A7"/>
              </a:buClr>
              <a:buSzPct val="80000"/>
              <a:buFont typeface="Wingdings 2" charset="2"/>
              <a:buChar char=""/>
              <a:tabLst>
                <a:tab pos="0" algn="l"/>
              </a:tabLst>
            </a:pPr>
            <a:r>
              <a:rPr lang="en-US" spc="-1" dirty="0" smtClean="0">
                <a:solidFill>
                  <a:schemeClr val="bg1"/>
                </a:solidFill>
                <a:latin typeface="Gill Sans MT (body)"/>
              </a:rPr>
              <a:t>To </a:t>
            </a:r>
            <a:r>
              <a:rPr lang="en-US" spc="-1" dirty="0">
                <a:solidFill>
                  <a:schemeClr val="bg1"/>
                </a:solidFill>
                <a:latin typeface="Gill Sans MT (body)"/>
              </a:rPr>
              <a:t>develop a low-cost, automated system for detecting and repairing potholes in real-time.</a:t>
            </a:r>
          </a:p>
          <a:p>
            <a:pPr marL="323640" indent="-250560">
              <a:spcBef>
                <a:spcPts val="601"/>
              </a:spcBef>
              <a:buClr>
                <a:srgbClr val="3891A7"/>
              </a:buClr>
              <a:buSzPct val="80000"/>
              <a:buFont typeface="Wingdings 2" charset="2"/>
              <a:buChar char=""/>
              <a:tabLst>
                <a:tab pos="0" algn="l"/>
              </a:tabLst>
            </a:pPr>
            <a:r>
              <a:rPr lang="en-US" spc="-1" dirty="0">
                <a:solidFill>
                  <a:schemeClr val="bg1"/>
                </a:solidFill>
                <a:latin typeface="Gill Sans MT (body)"/>
              </a:rPr>
              <a:t>To improve the effectiveness of pothole detection and repair.</a:t>
            </a:r>
          </a:p>
          <a:p>
            <a:pPr marL="323640" indent="-250560">
              <a:spcBef>
                <a:spcPts val="601"/>
              </a:spcBef>
              <a:buClr>
                <a:srgbClr val="3891A7"/>
              </a:buClr>
              <a:buSzPct val="80000"/>
              <a:buFont typeface="Wingdings 2" charset="2"/>
              <a:buChar char=""/>
              <a:tabLst>
                <a:tab pos="0" algn="l"/>
              </a:tabLst>
            </a:pPr>
            <a:r>
              <a:rPr lang="en-US" spc="-1" dirty="0">
                <a:solidFill>
                  <a:schemeClr val="bg1"/>
                </a:solidFill>
                <a:latin typeface="Gill Sans MT (body)"/>
              </a:rPr>
              <a:t>To make roads safer and more efficient for everyone.</a:t>
            </a:r>
          </a:p>
          <a:p>
            <a:pPr marL="323640" indent="-250560">
              <a:spcBef>
                <a:spcPts val="601"/>
              </a:spcBef>
              <a:buClr>
                <a:srgbClr val="3891A7"/>
              </a:buClr>
              <a:buSzPct val="80000"/>
              <a:buFont typeface="Wingdings 2" charset="2"/>
              <a:buChar char=""/>
              <a:tabLst>
                <a:tab pos="0" algn="l"/>
              </a:tabLst>
            </a:pPr>
            <a:r>
              <a:rPr lang="en-US" spc="-1" dirty="0" smtClean="0">
                <a:solidFill>
                  <a:schemeClr val="bg1"/>
                </a:solidFill>
                <a:latin typeface="Gill Sans MT (body)"/>
              </a:rPr>
              <a:t>To improve the quality of Roads.</a:t>
            </a:r>
          </a:p>
          <a:p>
            <a:pPr marL="323640" indent="-250560">
              <a:spcBef>
                <a:spcPts val="601"/>
              </a:spcBef>
              <a:buClr>
                <a:srgbClr val="3891A7"/>
              </a:buClr>
              <a:buSzPct val="80000"/>
              <a:buFont typeface="Wingdings 2" charset="2"/>
              <a:buChar char=""/>
              <a:tabLst>
                <a:tab pos="0" algn="l"/>
              </a:tabLst>
            </a:pPr>
            <a:r>
              <a:rPr lang="en-US" spc="-1" dirty="0" smtClean="0">
                <a:solidFill>
                  <a:schemeClr val="bg1"/>
                </a:solidFill>
                <a:latin typeface="Gill Sans MT (body)"/>
              </a:rPr>
              <a:t>To </a:t>
            </a:r>
            <a:r>
              <a:rPr lang="en-US" spc="-1" dirty="0">
                <a:solidFill>
                  <a:schemeClr val="bg1"/>
                </a:solidFill>
                <a:latin typeface="Gill Sans MT (body)"/>
              </a:rPr>
              <a:t>improve road safety for drivers and passengers.</a:t>
            </a:r>
          </a:p>
          <a:p>
            <a:pPr indent="0">
              <a:spcBef>
                <a:spcPts val="601"/>
              </a:spcBef>
              <a:tabLst>
                <a:tab pos="0" algn="l"/>
              </a:tabLst>
            </a:pPr>
            <a:endParaRPr lang="en-US" spc="-1" dirty="0">
              <a:solidFill>
                <a:schemeClr val="bg1"/>
              </a:solidFill>
              <a:latin typeface="Gill Sans MT"/>
            </a:endParaRPr>
          </a:p>
        </p:txBody>
      </p:sp>
      <p:grpSp>
        <p:nvGrpSpPr>
          <p:cNvPr id="1429" name="Google Shape;1429;p38"/>
          <p:cNvGrpSpPr/>
          <p:nvPr/>
        </p:nvGrpSpPr>
        <p:grpSpPr>
          <a:xfrm rot="628099">
            <a:off x="8058077" y="1117810"/>
            <a:ext cx="2214475" cy="2038792"/>
            <a:chOff x="984400" y="3436950"/>
            <a:chExt cx="2214375" cy="2038700"/>
          </a:xfrm>
        </p:grpSpPr>
        <p:sp>
          <p:nvSpPr>
            <p:cNvPr id="1430" name="Google Shape;1430;p38"/>
            <p:cNvSpPr/>
            <p:nvPr/>
          </p:nvSpPr>
          <p:spPr>
            <a:xfrm>
              <a:off x="984400" y="3436950"/>
              <a:ext cx="1602525" cy="1166400"/>
            </a:xfrm>
            <a:custGeom>
              <a:avLst/>
              <a:gdLst/>
              <a:ahLst/>
              <a:cxnLst/>
              <a:rect l="l" t="t" r="r" b="b"/>
              <a:pathLst>
                <a:path w="64101" h="46656" extrusionOk="0">
                  <a:moveTo>
                    <a:pt x="61659" y="0"/>
                  </a:moveTo>
                  <a:lnTo>
                    <a:pt x="0" y="43166"/>
                  </a:lnTo>
                  <a:lnTo>
                    <a:pt x="2442" y="46655"/>
                  </a:lnTo>
                  <a:lnTo>
                    <a:pt x="64101" y="3489"/>
                  </a:lnTo>
                  <a:lnTo>
                    <a:pt x="616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1106500" y="3611400"/>
              <a:ext cx="1602550" cy="1166400"/>
            </a:xfrm>
            <a:custGeom>
              <a:avLst/>
              <a:gdLst/>
              <a:ahLst/>
              <a:cxnLst/>
              <a:rect l="l" t="t" r="r" b="b"/>
              <a:pathLst>
                <a:path w="64102" h="46656" extrusionOk="0">
                  <a:moveTo>
                    <a:pt x="61659" y="0"/>
                  </a:moveTo>
                  <a:lnTo>
                    <a:pt x="1" y="43167"/>
                  </a:lnTo>
                  <a:lnTo>
                    <a:pt x="2443" y="46656"/>
                  </a:lnTo>
                  <a:lnTo>
                    <a:pt x="64102" y="3490"/>
                  </a:lnTo>
                  <a:lnTo>
                    <a:pt x="616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1228625" y="3785850"/>
              <a:ext cx="1603800" cy="1166425"/>
            </a:xfrm>
            <a:custGeom>
              <a:avLst/>
              <a:gdLst/>
              <a:ahLst/>
              <a:cxnLst/>
              <a:rect l="l" t="t" r="r" b="b"/>
              <a:pathLst>
                <a:path w="64152" h="46657" extrusionOk="0">
                  <a:moveTo>
                    <a:pt x="61709" y="1"/>
                  </a:moveTo>
                  <a:lnTo>
                    <a:pt x="1" y="43167"/>
                  </a:lnTo>
                  <a:lnTo>
                    <a:pt x="2443" y="46656"/>
                  </a:lnTo>
                  <a:lnTo>
                    <a:pt x="64151" y="3490"/>
                  </a:lnTo>
                  <a:lnTo>
                    <a:pt x="617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1350750" y="3960325"/>
              <a:ext cx="1603800" cy="1166400"/>
            </a:xfrm>
            <a:custGeom>
              <a:avLst/>
              <a:gdLst/>
              <a:ahLst/>
              <a:cxnLst/>
              <a:rect l="l" t="t" r="r" b="b"/>
              <a:pathLst>
                <a:path w="64152" h="46656" extrusionOk="0">
                  <a:moveTo>
                    <a:pt x="61709" y="0"/>
                  </a:moveTo>
                  <a:lnTo>
                    <a:pt x="0" y="43166"/>
                  </a:lnTo>
                  <a:lnTo>
                    <a:pt x="2443" y="46655"/>
                  </a:lnTo>
                  <a:lnTo>
                    <a:pt x="64151" y="3489"/>
                  </a:lnTo>
                  <a:lnTo>
                    <a:pt x="617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1472875" y="4134775"/>
              <a:ext cx="1603800" cy="1166400"/>
            </a:xfrm>
            <a:custGeom>
              <a:avLst/>
              <a:gdLst/>
              <a:ahLst/>
              <a:cxnLst/>
              <a:rect l="l" t="t" r="r" b="b"/>
              <a:pathLst>
                <a:path w="64152" h="46656" extrusionOk="0">
                  <a:moveTo>
                    <a:pt x="61709" y="1"/>
                  </a:moveTo>
                  <a:lnTo>
                    <a:pt x="0" y="43167"/>
                  </a:lnTo>
                  <a:lnTo>
                    <a:pt x="2443" y="46656"/>
                  </a:lnTo>
                  <a:lnTo>
                    <a:pt x="64151" y="3490"/>
                  </a:lnTo>
                  <a:lnTo>
                    <a:pt x="617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1595000" y="4310475"/>
              <a:ext cx="1603775" cy="1165175"/>
            </a:xfrm>
            <a:custGeom>
              <a:avLst/>
              <a:gdLst/>
              <a:ahLst/>
              <a:cxnLst/>
              <a:rect l="l" t="t" r="r" b="b"/>
              <a:pathLst>
                <a:path w="64151" h="46607" extrusionOk="0">
                  <a:moveTo>
                    <a:pt x="61709" y="1"/>
                  </a:moveTo>
                  <a:lnTo>
                    <a:pt x="0" y="43117"/>
                  </a:lnTo>
                  <a:lnTo>
                    <a:pt x="2443" y="46606"/>
                  </a:lnTo>
                  <a:lnTo>
                    <a:pt x="64151" y="3490"/>
                  </a:lnTo>
                  <a:lnTo>
                    <a:pt x="617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6" name="Google Shape;1436;p38"/>
          <p:cNvGrpSpPr/>
          <p:nvPr/>
        </p:nvGrpSpPr>
        <p:grpSpPr>
          <a:xfrm rot="5400000">
            <a:off x="4551355" y="-141669"/>
            <a:ext cx="1362219" cy="1362330"/>
            <a:chOff x="238125" y="2189800"/>
            <a:chExt cx="1119325" cy="1119325"/>
          </a:xfrm>
        </p:grpSpPr>
        <p:sp>
          <p:nvSpPr>
            <p:cNvPr id="1437" name="Google Shape;1437;p38"/>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4" name="Google Shape;1454;p39"/>
          <p:cNvSpPr txBox="1">
            <a:spLocks noGrp="1"/>
          </p:cNvSpPr>
          <p:nvPr>
            <p:ph type="title" idx="2"/>
          </p:nvPr>
        </p:nvSpPr>
        <p:spPr>
          <a:xfrm>
            <a:off x="1239379" y="653644"/>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Objectives</a:t>
            </a:r>
            <a:endParaRPr sz="2800" dirty="0"/>
          </a:p>
        </p:txBody>
      </p:sp>
      <p:sp>
        <p:nvSpPr>
          <p:cNvPr id="1455" name="Google Shape;1455;p39"/>
          <p:cNvSpPr txBox="1">
            <a:spLocks noGrp="1"/>
          </p:cNvSpPr>
          <p:nvPr>
            <p:ph type="subTitle" idx="1"/>
          </p:nvPr>
        </p:nvSpPr>
        <p:spPr>
          <a:xfrm>
            <a:off x="719999" y="1548646"/>
            <a:ext cx="7143841" cy="3484212"/>
          </a:xfrm>
          <a:prstGeom prst="rect">
            <a:avLst/>
          </a:prstGeom>
        </p:spPr>
        <p:txBody>
          <a:bodyPr spcFirstLastPara="1" wrap="square" lIns="91425" tIns="91425" rIns="91425" bIns="91425" anchor="t" anchorCtr="0">
            <a:noAutofit/>
          </a:bodyPr>
          <a:lstStyle/>
          <a:p>
            <a:pPr marL="323640" indent="-250560" algn="l">
              <a:spcBef>
                <a:spcPts val="601"/>
              </a:spcBef>
              <a:buClr>
                <a:srgbClr val="3891A7"/>
              </a:buClr>
              <a:buSzPct val="80000"/>
              <a:buFont typeface="Wingdings 2" charset="2"/>
              <a:buChar char=""/>
              <a:tabLst>
                <a:tab pos="0" algn="l"/>
              </a:tabLst>
            </a:pPr>
            <a:r>
              <a:rPr lang="en-US" spc="-1" dirty="0" smtClean="0">
                <a:solidFill>
                  <a:schemeClr val="bg1"/>
                </a:solidFill>
                <a:latin typeface="Gill Sans MT (body)"/>
              </a:rPr>
              <a:t>Design </a:t>
            </a:r>
            <a:r>
              <a:rPr lang="en-US" spc="-1" dirty="0">
                <a:solidFill>
                  <a:schemeClr val="bg1"/>
                </a:solidFill>
                <a:latin typeface="Gill Sans MT (body)"/>
              </a:rPr>
              <a:t>and develop a robot that can detect potholes using an ultrasonic sensor.</a:t>
            </a:r>
          </a:p>
          <a:p>
            <a:pPr marL="323640" indent="-250560" algn="l">
              <a:spcBef>
                <a:spcPts val="601"/>
              </a:spcBef>
              <a:buClr>
                <a:srgbClr val="3891A7"/>
              </a:buClr>
              <a:buSzPct val="80000"/>
              <a:buFont typeface="Wingdings 2" charset="2"/>
              <a:buChar char=""/>
              <a:tabLst>
                <a:tab pos="0" algn="l"/>
              </a:tabLst>
            </a:pPr>
            <a:r>
              <a:rPr lang="en-US" spc="-1" dirty="0">
                <a:solidFill>
                  <a:schemeClr val="bg1"/>
                </a:solidFill>
                <a:latin typeface="Gill Sans MT (body)"/>
              </a:rPr>
              <a:t>Develop a control system for the robot to automatically fill potholes using a filling system.</a:t>
            </a:r>
          </a:p>
          <a:p>
            <a:pPr marL="323640" indent="-250560" algn="l">
              <a:spcBef>
                <a:spcPts val="601"/>
              </a:spcBef>
              <a:buClr>
                <a:srgbClr val="3891A7"/>
              </a:buClr>
              <a:buSzPct val="80000"/>
              <a:buFont typeface="Wingdings 2" charset="2"/>
              <a:buChar char=""/>
              <a:tabLst>
                <a:tab pos="0" algn="l"/>
              </a:tabLst>
            </a:pPr>
            <a:r>
              <a:rPr lang="en-US" spc="-1" dirty="0">
                <a:solidFill>
                  <a:schemeClr val="bg1"/>
                </a:solidFill>
                <a:latin typeface="Gill Sans MT (body)"/>
              </a:rPr>
              <a:t>Integrate a GPS module to track the robot's location and send it to a </a:t>
            </a:r>
            <a:r>
              <a:rPr lang="en-US" spc="-1" dirty="0" err="1">
                <a:solidFill>
                  <a:schemeClr val="bg1"/>
                </a:solidFill>
                <a:latin typeface="Gill Sans MT (body)"/>
              </a:rPr>
              <a:t>Blynk</a:t>
            </a:r>
            <a:r>
              <a:rPr lang="en-US" spc="-1" dirty="0">
                <a:solidFill>
                  <a:schemeClr val="bg1"/>
                </a:solidFill>
                <a:latin typeface="Gill Sans MT (body)"/>
              </a:rPr>
              <a:t> app for remote monitoring.</a:t>
            </a:r>
          </a:p>
          <a:p>
            <a:pPr marL="323640" indent="-250560" algn="l">
              <a:spcBef>
                <a:spcPts val="601"/>
              </a:spcBef>
              <a:buClr>
                <a:srgbClr val="3891A7"/>
              </a:buClr>
              <a:buSzPct val="80000"/>
              <a:buFont typeface="Wingdings 2" charset="2"/>
              <a:buChar char=""/>
              <a:tabLst>
                <a:tab pos="0" algn="l"/>
              </a:tabLst>
            </a:pPr>
            <a:r>
              <a:rPr lang="en-US" spc="-1" dirty="0" smtClean="0">
                <a:solidFill>
                  <a:schemeClr val="bg1"/>
                </a:solidFill>
                <a:latin typeface="Gill Sans MT (body)"/>
              </a:rPr>
              <a:t>Design </a:t>
            </a:r>
            <a:r>
              <a:rPr lang="en-US" spc="-1" dirty="0">
                <a:solidFill>
                  <a:schemeClr val="bg1"/>
                </a:solidFill>
                <a:latin typeface="Gill Sans MT (body)"/>
              </a:rPr>
              <a:t>the robot to be easily transported and deployed.</a:t>
            </a:r>
          </a:p>
          <a:p>
            <a:pPr indent="0" algn="l">
              <a:spcBef>
                <a:spcPts val="601"/>
              </a:spcBef>
              <a:tabLst>
                <a:tab pos="0" algn="l"/>
              </a:tabLst>
            </a:pPr>
            <a:endParaRPr lang="en-US" sz="1600" spc="-1" dirty="0">
              <a:solidFill>
                <a:schemeClr val="bg1"/>
              </a:solidFill>
              <a:latin typeface="Gill Sans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40"/>
          <p:cNvSpPr txBox="1">
            <a:spLocks noGrp="1"/>
          </p:cNvSpPr>
          <p:nvPr>
            <p:ph type="title"/>
          </p:nvPr>
        </p:nvSpPr>
        <p:spPr>
          <a:xfrm>
            <a:off x="1059946" y="1471308"/>
            <a:ext cx="7693115" cy="3306101"/>
          </a:xfrm>
          <a:prstGeom prst="rect">
            <a:avLst/>
          </a:prstGeom>
        </p:spPr>
        <p:txBody>
          <a:bodyPr spcFirstLastPara="1" wrap="square" lIns="91425" tIns="91425" rIns="91425" bIns="91425" anchor="ctr" anchorCtr="0">
            <a:noAutofit/>
          </a:bodyPr>
          <a:lstStyle/>
          <a:p>
            <a:pPr marL="79920" algn="l">
              <a:spcBef>
                <a:spcPts val="601"/>
              </a:spcBef>
              <a:tabLst>
                <a:tab pos="0" algn="l"/>
              </a:tabLst>
            </a:pPr>
            <a:r>
              <a:rPr lang="en-US" sz="1600" spc="-1" dirty="0" smtClean="0">
                <a:solidFill>
                  <a:schemeClr val="bg1"/>
                </a:solidFill>
                <a:latin typeface="Gill Sans MT"/>
              </a:rPr>
              <a:t>ESP32</a:t>
            </a:r>
            <a:r>
              <a:rPr lang="en-US" sz="1600" spc="-1" dirty="0">
                <a:solidFill>
                  <a:schemeClr val="bg1"/>
                </a:solidFill>
                <a:latin typeface="Gill Sans MT"/>
              </a:rPr>
              <a:t>: A microcontroller board that will be used to control the robot</a:t>
            </a:r>
            <a:r>
              <a:rPr lang="en-US" sz="1600" spc="-1" dirty="0" smtClean="0">
                <a:solidFill>
                  <a:schemeClr val="bg1"/>
                </a:solidFill>
                <a:latin typeface="Gill Sans MT"/>
              </a:rPr>
              <a:t>.</a:t>
            </a:r>
            <a:br>
              <a:rPr lang="en-US" sz="1600" spc="-1" dirty="0" smtClean="0">
                <a:solidFill>
                  <a:schemeClr val="bg1"/>
                </a:solidFill>
                <a:latin typeface="Gill Sans MT"/>
              </a:rPr>
            </a:br>
            <a:r>
              <a:rPr lang="en-US" sz="1600" spc="-1" dirty="0">
                <a:solidFill>
                  <a:schemeClr val="bg1"/>
                </a:solidFill>
                <a:latin typeface="Gill Sans MT"/>
              </a:rPr>
              <a:t/>
            </a:r>
            <a:br>
              <a:rPr lang="en-US" sz="1600" spc="-1" dirty="0">
                <a:solidFill>
                  <a:schemeClr val="bg1"/>
                </a:solidFill>
                <a:latin typeface="Gill Sans MT"/>
              </a:rPr>
            </a:br>
            <a:r>
              <a:rPr lang="en-US" sz="1600" spc="-1" dirty="0">
                <a:solidFill>
                  <a:schemeClr val="bg1"/>
                </a:solidFill>
                <a:latin typeface="Gill Sans MT"/>
              </a:rPr>
              <a:t>Ultrasonic sensor: A sensor that will be used to detect potholes.</a:t>
            </a:r>
            <a:br>
              <a:rPr lang="en-US" sz="1600" spc="-1" dirty="0">
                <a:solidFill>
                  <a:schemeClr val="bg1"/>
                </a:solidFill>
                <a:latin typeface="Gill Sans MT"/>
              </a:rPr>
            </a:br>
            <a:r>
              <a:rPr lang="en-US" sz="1600" spc="-1" dirty="0" smtClean="0">
                <a:solidFill>
                  <a:schemeClr val="bg1"/>
                </a:solidFill>
                <a:latin typeface="Gill Sans MT"/>
              </a:rPr>
              <a:t/>
            </a:r>
            <a:br>
              <a:rPr lang="en-US" sz="1600" spc="-1" dirty="0" smtClean="0">
                <a:solidFill>
                  <a:schemeClr val="bg1"/>
                </a:solidFill>
                <a:latin typeface="Gill Sans MT"/>
              </a:rPr>
            </a:br>
            <a:r>
              <a:rPr lang="en-US" sz="1600" spc="-1" dirty="0" smtClean="0">
                <a:solidFill>
                  <a:schemeClr val="bg1"/>
                </a:solidFill>
                <a:latin typeface="Gill Sans MT"/>
              </a:rPr>
              <a:t>DC </a:t>
            </a:r>
            <a:r>
              <a:rPr lang="en-US" sz="1600" spc="-1" dirty="0">
                <a:solidFill>
                  <a:schemeClr val="bg1"/>
                </a:solidFill>
                <a:latin typeface="Gill Sans MT"/>
              </a:rPr>
              <a:t>motor: A motor that will be used to move the robot.</a:t>
            </a:r>
            <a:br>
              <a:rPr lang="en-US" sz="1600" spc="-1" dirty="0">
                <a:solidFill>
                  <a:schemeClr val="bg1"/>
                </a:solidFill>
                <a:latin typeface="Gill Sans MT"/>
              </a:rPr>
            </a:br>
            <a:r>
              <a:rPr lang="en-US" sz="1600" spc="-1" dirty="0" smtClean="0">
                <a:solidFill>
                  <a:schemeClr val="bg1"/>
                </a:solidFill>
                <a:latin typeface="Gill Sans MT"/>
              </a:rPr>
              <a:t/>
            </a:r>
            <a:br>
              <a:rPr lang="en-US" sz="1600" spc="-1" dirty="0" smtClean="0">
                <a:solidFill>
                  <a:schemeClr val="bg1"/>
                </a:solidFill>
                <a:latin typeface="Gill Sans MT"/>
              </a:rPr>
            </a:br>
            <a:r>
              <a:rPr lang="en-US" sz="1600" spc="-1" dirty="0" smtClean="0">
                <a:solidFill>
                  <a:schemeClr val="bg1"/>
                </a:solidFill>
                <a:latin typeface="Gill Sans MT"/>
              </a:rPr>
              <a:t>Motor </a:t>
            </a:r>
            <a:r>
              <a:rPr lang="en-US" sz="1600" spc="-1" dirty="0">
                <a:solidFill>
                  <a:schemeClr val="bg1"/>
                </a:solidFill>
                <a:latin typeface="Gill Sans MT"/>
              </a:rPr>
              <a:t>driver: A circuit that will be used to control the DC motor.</a:t>
            </a:r>
            <a:br>
              <a:rPr lang="en-US" sz="1600" spc="-1" dirty="0">
                <a:solidFill>
                  <a:schemeClr val="bg1"/>
                </a:solidFill>
                <a:latin typeface="Gill Sans MT"/>
              </a:rPr>
            </a:br>
            <a:r>
              <a:rPr lang="en-US" sz="1600" spc="-1" dirty="0" smtClean="0">
                <a:solidFill>
                  <a:schemeClr val="bg1"/>
                </a:solidFill>
                <a:latin typeface="Gill Sans MT"/>
              </a:rPr>
              <a:t/>
            </a:r>
            <a:br>
              <a:rPr lang="en-US" sz="1600" spc="-1" dirty="0" smtClean="0">
                <a:solidFill>
                  <a:schemeClr val="bg1"/>
                </a:solidFill>
                <a:latin typeface="Gill Sans MT"/>
              </a:rPr>
            </a:br>
            <a:r>
              <a:rPr lang="en-US" sz="1600" spc="-1" dirty="0" smtClean="0">
                <a:solidFill>
                  <a:schemeClr val="bg1"/>
                </a:solidFill>
                <a:latin typeface="Gill Sans MT"/>
              </a:rPr>
              <a:t>Filling </a:t>
            </a:r>
            <a:r>
              <a:rPr lang="en-US" sz="1600" spc="-1" dirty="0">
                <a:solidFill>
                  <a:schemeClr val="bg1"/>
                </a:solidFill>
                <a:latin typeface="Gill Sans MT"/>
              </a:rPr>
              <a:t>system: A system that will be used to fill potholes</a:t>
            </a:r>
            <a:r>
              <a:rPr lang="en-US" sz="1600" spc="-1" dirty="0" smtClean="0">
                <a:solidFill>
                  <a:schemeClr val="bg1"/>
                </a:solidFill>
                <a:latin typeface="Gill Sans MT"/>
              </a:rPr>
              <a:t>.</a:t>
            </a:r>
            <a:br>
              <a:rPr lang="en-US" sz="1600" spc="-1" dirty="0" smtClean="0">
                <a:solidFill>
                  <a:schemeClr val="bg1"/>
                </a:solidFill>
                <a:latin typeface="Gill Sans MT"/>
              </a:rPr>
            </a:br>
            <a:r>
              <a:rPr lang="en-US" sz="1600" spc="-1" dirty="0" smtClean="0">
                <a:solidFill>
                  <a:schemeClr val="bg1"/>
                </a:solidFill>
                <a:latin typeface="Gill Sans MT"/>
              </a:rPr>
              <a:t/>
            </a:r>
            <a:br>
              <a:rPr lang="en-US" sz="1600" spc="-1" dirty="0" smtClean="0">
                <a:solidFill>
                  <a:schemeClr val="bg1"/>
                </a:solidFill>
                <a:latin typeface="Gill Sans MT"/>
              </a:rPr>
            </a:br>
            <a:r>
              <a:rPr lang="en-US" sz="1600" spc="-1" dirty="0" err="1">
                <a:solidFill>
                  <a:schemeClr val="bg1"/>
                </a:solidFill>
                <a:latin typeface="Gill Sans MT"/>
              </a:rPr>
              <a:t>Esp</a:t>
            </a:r>
            <a:r>
              <a:rPr lang="en-US" sz="1600" spc="-1" dirty="0">
                <a:solidFill>
                  <a:schemeClr val="bg1"/>
                </a:solidFill>
                <a:latin typeface="Gill Sans MT"/>
              </a:rPr>
              <a:t> Cam 32: </a:t>
            </a:r>
            <a:r>
              <a:rPr lang="en-US" sz="1600" spc="-1" dirty="0">
                <a:solidFill>
                  <a:schemeClr val="bg1"/>
                </a:solidFill>
                <a:latin typeface="Gill Sans MT"/>
              </a:rPr>
              <a:t>Empowering </a:t>
            </a:r>
            <a:r>
              <a:rPr lang="en-US" sz="1600" spc="-1" dirty="0" err="1">
                <a:solidFill>
                  <a:schemeClr val="bg1"/>
                </a:solidFill>
                <a:latin typeface="Gill Sans MT"/>
              </a:rPr>
              <a:t>IoT</a:t>
            </a:r>
            <a:r>
              <a:rPr lang="en-US" sz="1600" spc="-1" dirty="0">
                <a:solidFill>
                  <a:schemeClr val="bg1"/>
                </a:solidFill>
                <a:latin typeface="Gill Sans MT"/>
              </a:rPr>
              <a:t> projects with integrated imaging </a:t>
            </a:r>
            <a:r>
              <a:rPr lang="en-US" sz="1600" spc="-1" dirty="0" smtClean="0">
                <a:solidFill>
                  <a:schemeClr val="bg1"/>
                </a:solidFill>
                <a:latin typeface="Gill Sans MT"/>
              </a:rPr>
              <a:t>capabilities.</a:t>
            </a:r>
            <a:r>
              <a:rPr lang="en-US" sz="1600" spc="-1" dirty="0">
                <a:solidFill>
                  <a:schemeClr val="bg1"/>
                </a:solidFill>
                <a:latin typeface="Gill Sans MT"/>
              </a:rPr>
              <a:t/>
            </a:r>
            <a:br>
              <a:rPr lang="en-US" sz="1600" spc="-1" dirty="0">
                <a:solidFill>
                  <a:schemeClr val="bg1"/>
                </a:solidFill>
                <a:latin typeface="Gill Sans MT"/>
              </a:rPr>
            </a:br>
            <a:r>
              <a:rPr lang="en-US" sz="1600" spc="-1" dirty="0" smtClean="0">
                <a:solidFill>
                  <a:schemeClr val="bg1"/>
                </a:solidFill>
                <a:latin typeface="Gill Sans MT"/>
              </a:rPr>
              <a:t/>
            </a:r>
            <a:br>
              <a:rPr lang="en-US" sz="1600" spc="-1" dirty="0" smtClean="0">
                <a:solidFill>
                  <a:schemeClr val="bg1"/>
                </a:solidFill>
                <a:latin typeface="Gill Sans MT"/>
              </a:rPr>
            </a:br>
            <a:r>
              <a:rPr lang="en-US" sz="1600" spc="-1" dirty="0" smtClean="0">
                <a:solidFill>
                  <a:schemeClr val="bg1"/>
                </a:solidFill>
                <a:latin typeface="Gill Sans MT"/>
              </a:rPr>
              <a:t>GPS </a:t>
            </a:r>
            <a:r>
              <a:rPr lang="en-US" sz="1600" spc="-1" dirty="0">
                <a:solidFill>
                  <a:schemeClr val="bg1"/>
                </a:solidFill>
                <a:latin typeface="Gill Sans MT"/>
              </a:rPr>
              <a:t>module: A module that will be used to track the robot's location.</a:t>
            </a:r>
            <a:br>
              <a:rPr lang="en-US" sz="1600" spc="-1" dirty="0">
                <a:solidFill>
                  <a:schemeClr val="bg1"/>
                </a:solidFill>
                <a:latin typeface="Gill Sans MT"/>
              </a:rPr>
            </a:br>
            <a:r>
              <a:rPr lang="en-US" sz="1600" spc="-1" dirty="0" smtClean="0">
                <a:solidFill>
                  <a:schemeClr val="bg1"/>
                </a:solidFill>
                <a:latin typeface="Gill Sans MT"/>
              </a:rPr>
              <a:t/>
            </a:r>
            <a:br>
              <a:rPr lang="en-US" sz="1600" spc="-1" dirty="0" smtClean="0">
                <a:solidFill>
                  <a:schemeClr val="bg1"/>
                </a:solidFill>
                <a:latin typeface="Gill Sans MT"/>
              </a:rPr>
            </a:br>
            <a:r>
              <a:rPr lang="en-US" sz="1600" spc="-1" dirty="0" err="1" smtClean="0">
                <a:solidFill>
                  <a:schemeClr val="bg1"/>
                </a:solidFill>
                <a:latin typeface="Gill Sans MT"/>
              </a:rPr>
              <a:t>Blynk</a:t>
            </a:r>
            <a:r>
              <a:rPr lang="en-US" sz="1600" spc="-1" dirty="0" smtClean="0">
                <a:solidFill>
                  <a:schemeClr val="bg1"/>
                </a:solidFill>
                <a:latin typeface="Gill Sans MT"/>
              </a:rPr>
              <a:t> </a:t>
            </a:r>
            <a:r>
              <a:rPr lang="en-US" sz="1600" spc="-1" dirty="0">
                <a:solidFill>
                  <a:schemeClr val="bg1"/>
                </a:solidFill>
                <a:latin typeface="Gill Sans MT"/>
              </a:rPr>
              <a:t>app: A mobile app that will be used to remotely monitor the robot.</a:t>
            </a:r>
            <a:br>
              <a:rPr lang="en-US" sz="1600" spc="-1" dirty="0">
                <a:solidFill>
                  <a:schemeClr val="bg1"/>
                </a:solidFill>
                <a:latin typeface="Gill Sans MT"/>
              </a:rPr>
            </a:br>
            <a:endParaRPr lang="en-US" sz="1600" spc="-1" dirty="0">
              <a:solidFill>
                <a:schemeClr val="bg1"/>
              </a:solidFill>
              <a:latin typeface="Gill Sans MT"/>
            </a:endParaRPr>
          </a:p>
        </p:txBody>
      </p:sp>
      <p:sp>
        <p:nvSpPr>
          <p:cNvPr id="1477" name="Google Shape;1477;p40"/>
          <p:cNvSpPr txBox="1">
            <a:spLocks noGrp="1"/>
          </p:cNvSpPr>
          <p:nvPr>
            <p:ph type="title" idx="2"/>
          </p:nvPr>
        </p:nvSpPr>
        <p:spPr>
          <a:xfrm>
            <a:off x="1846385" y="349697"/>
            <a:ext cx="3338414" cy="8631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Component Used</a:t>
            </a:r>
            <a:endParaRPr sz="3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41"/>
          <p:cNvSpPr txBox="1">
            <a:spLocks noGrp="1"/>
          </p:cNvSpPr>
          <p:nvPr>
            <p:ph type="title"/>
          </p:nvPr>
        </p:nvSpPr>
        <p:spPr>
          <a:xfrm>
            <a:off x="807001" y="307965"/>
            <a:ext cx="3858900" cy="56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smtClean="0"/>
              <a:t>Block Diagram</a:t>
            </a:r>
            <a:endParaRPr sz="3000" dirty="0"/>
          </a:p>
        </p:txBody>
      </p:sp>
      <p:grpSp>
        <p:nvGrpSpPr>
          <p:cNvPr id="1485" name="Google Shape;1485;p41"/>
          <p:cNvGrpSpPr/>
          <p:nvPr/>
        </p:nvGrpSpPr>
        <p:grpSpPr>
          <a:xfrm>
            <a:off x="6575209" y="2458819"/>
            <a:ext cx="733831" cy="116227"/>
            <a:chOff x="858972" y="4351054"/>
            <a:chExt cx="733831" cy="116227"/>
          </a:xfrm>
        </p:grpSpPr>
        <p:sp>
          <p:nvSpPr>
            <p:cNvPr id="1486" name="Google Shape;1486;p41"/>
            <p:cNvSpPr/>
            <p:nvPr/>
          </p:nvSpPr>
          <p:spPr>
            <a:xfrm>
              <a:off x="858972" y="4351054"/>
              <a:ext cx="232435" cy="116227"/>
            </a:xfrm>
            <a:custGeom>
              <a:avLst/>
              <a:gdLst/>
              <a:ahLst/>
              <a:cxnLst/>
              <a:rect l="l" t="t" r="r" b="b"/>
              <a:pathLst>
                <a:path w="12163" h="6082" fill="none" extrusionOk="0">
                  <a:moveTo>
                    <a:pt x="0"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1027053" y="4351054"/>
              <a:ext cx="232435" cy="116227"/>
            </a:xfrm>
            <a:custGeom>
              <a:avLst/>
              <a:gdLst/>
              <a:ahLst/>
              <a:cxnLst/>
              <a:rect l="l" t="t" r="r" b="b"/>
              <a:pathLst>
                <a:path w="12163" h="6082" fill="none" extrusionOk="0">
                  <a:moveTo>
                    <a:pt x="1"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1194198" y="4351054"/>
              <a:ext cx="232435" cy="116227"/>
            </a:xfrm>
            <a:custGeom>
              <a:avLst/>
              <a:gdLst/>
              <a:ahLst/>
              <a:cxnLst/>
              <a:rect l="l" t="t" r="r" b="b"/>
              <a:pathLst>
                <a:path w="12163" h="6082" fill="none" extrusionOk="0">
                  <a:moveTo>
                    <a:pt x="0" y="0"/>
                  </a:moveTo>
                  <a:lnTo>
                    <a:pt x="6081" y="6081"/>
                  </a:lnTo>
                  <a:lnTo>
                    <a:pt x="12162"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1"/>
            <p:cNvSpPr/>
            <p:nvPr/>
          </p:nvSpPr>
          <p:spPr>
            <a:xfrm>
              <a:off x="1360369" y="4351054"/>
              <a:ext cx="232435" cy="116227"/>
            </a:xfrm>
            <a:custGeom>
              <a:avLst/>
              <a:gdLst/>
              <a:ahLst/>
              <a:cxnLst/>
              <a:rect l="l" t="t" r="r" b="b"/>
              <a:pathLst>
                <a:path w="12163" h="6082" fill="none" extrusionOk="0">
                  <a:moveTo>
                    <a:pt x="1" y="0"/>
                  </a:moveTo>
                  <a:lnTo>
                    <a:pt x="6082" y="6081"/>
                  </a:lnTo>
                  <a:lnTo>
                    <a:pt x="12163" y="0"/>
                  </a:lnTo>
                </a:path>
              </a:pathLst>
            </a:custGeom>
            <a:solidFill>
              <a:schemeClr val="lt1"/>
            </a:solidFill>
            <a:ln w="93450" cap="flat" cmpd="sng">
              <a:solidFill>
                <a:schemeClr val="lt1"/>
              </a:solidFill>
              <a:prstDash val="solid"/>
              <a:miter lim="498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2145751" y="993597"/>
            <a:ext cx="4930855" cy="36976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2" name="Title 1"/>
          <p:cNvSpPr>
            <a:spLocks noGrp="1"/>
          </p:cNvSpPr>
          <p:nvPr>
            <p:ph type="title"/>
          </p:nvPr>
        </p:nvSpPr>
        <p:spPr>
          <a:xfrm>
            <a:off x="405447" y="1469154"/>
            <a:ext cx="2506003" cy="579103"/>
          </a:xfrm>
        </p:spPr>
        <p:txBody>
          <a:bodyPr/>
          <a:lstStyle/>
          <a:p>
            <a:r>
              <a:rPr lang="en-US" dirty="0" smtClean="0">
                <a:solidFill>
                  <a:srgbClr val="FFFF00"/>
                </a:solidFill>
              </a:rPr>
              <a:t>Flowchart</a:t>
            </a:r>
            <a:endParaRPr lang="en-IN" dirty="0">
              <a:solidFill>
                <a:srgbClr val="FFFF00"/>
              </a:solidFill>
            </a:endParaRP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4355" t="7094" r="10385" b="1293"/>
          <a:stretch/>
        </p:blipFill>
        <p:spPr>
          <a:xfrm>
            <a:off x="3062059" y="172266"/>
            <a:ext cx="3207067" cy="45348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pic>
        <p:nvPicPr>
          <p:cNvPr id="36"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3136" y="1240793"/>
            <a:ext cx="3883943" cy="3346384"/>
          </a:xfrm>
          <a:prstGeom prst="rect">
            <a:avLst/>
          </a:prstGeom>
          <a:noFill/>
          <a:ln>
            <a:noFill/>
          </a:ln>
        </p:spPr>
      </p:pic>
      <p:pic>
        <p:nvPicPr>
          <p:cNvPr id="37" name="Content Placeholder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78634" y="820038"/>
            <a:ext cx="2625561" cy="4051459"/>
          </a:xfrm>
          <a:prstGeom prst="rect">
            <a:avLst/>
          </a:prstGeom>
          <a:noFill/>
          <a:ln>
            <a:noFill/>
          </a:ln>
        </p:spPr>
      </p:pic>
      <p:sp>
        <p:nvSpPr>
          <p:cNvPr id="4" name="Title 1"/>
          <p:cNvSpPr>
            <a:spLocks noGrp="1"/>
          </p:cNvSpPr>
          <p:nvPr>
            <p:ph type="title"/>
          </p:nvPr>
        </p:nvSpPr>
        <p:spPr>
          <a:xfrm>
            <a:off x="909030" y="296337"/>
            <a:ext cx="2506003" cy="579103"/>
          </a:xfrm>
        </p:spPr>
        <p:txBody>
          <a:bodyPr/>
          <a:lstStyle/>
          <a:p>
            <a:r>
              <a:rPr lang="en-US" dirty="0" smtClean="0">
                <a:solidFill>
                  <a:srgbClr val="00B0F0"/>
                </a:solidFill>
              </a:rPr>
              <a:t>Actual Model</a:t>
            </a:r>
            <a:endParaRPr lang="en-IN" dirty="0">
              <a:solidFill>
                <a:srgbClr val="00B0F0"/>
              </a:solidFill>
            </a:endParaRPr>
          </a:p>
        </p:txBody>
      </p:sp>
    </p:spTree>
  </p:cSld>
  <p:clrMapOvr>
    <a:masterClrMapping/>
  </p:clrMapOvr>
</p:sld>
</file>

<file path=ppt/theme/theme1.xml><?xml version="1.0" encoding="utf-8"?>
<a:theme xmlns:a="http://schemas.openxmlformats.org/drawingml/2006/main" name="Event Announcement Newsletter by Slidesgo">
  <a:themeElements>
    <a:clrScheme name="Simple Light">
      <a:dk1>
        <a:srgbClr val="181616"/>
      </a:dk1>
      <a:lt1>
        <a:srgbClr val="FFFFFF"/>
      </a:lt1>
      <a:dk2>
        <a:srgbClr val="272725"/>
      </a:dk2>
      <a:lt2>
        <a:srgbClr val="00A19A"/>
      </a:lt2>
      <a:accent1>
        <a:srgbClr val="F9B233"/>
      </a:accent1>
      <a:accent2>
        <a:srgbClr val="E91623"/>
      </a:accent2>
      <a:accent3>
        <a:srgbClr val="181616"/>
      </a:accent3>
      <a:accent4>
        <a:srgbClr val="FFFFFF"/>
      </a:accent4>
      <a:accent5>
        <a:srgbClr val="181616"/>
      </a:accent5>
      <a:accent6>
        <a:srgbClr val="00A19A"/>
      </a:accent6>
      <a:hlink>
        <a:srgbClr val="F9B2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561</Words>
  <Application>Microsoft Office PowerPoint</Application>
  <PresentationFormat>On-screen Show (16:9)</PresentationFormat>
  <Paragraphs>57</Paragraphs>
  <Slides>18</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Archivo Black</vt:lpstr>
      <vt:lpstr>Arial</vt:lpstr>
      <vt:lpstr>Bebas Neue</vt:lpstr>
      <vt:lpstr>Calibri</vt:lpstr>
      <vt:lpstr>Garamond</vt:lpstr>
      <vt:lpstr>Gill Sans MT</vt:lpstr>
      <vt:lpstr>Gill Sans MT (body)</vt:lpstr>
      <vt:lpstr>Livvic</vt:lpstr>
      <vt:lpstr>Montserrat</vt:lpstr>
      <vt:lpstr>Roboto Condensed Light</vt:lpstr>
      <vt:lpstr>Wingdings 2</vt:lpstr>
      <vt:lpstr>Event Announcement Newsletter by Slidesgo</vt:lpstr>
      <vt:lpstr>“Pothole Detection and Filling Robot”</vt:lpstr>
      <vt:lpstr>CONTENTS </vt:lpstr>
      <vt:lpstr>  Traditional methods of pothole detection and repair are labor-intensive, time-consuming, and often inefficient, resulting in road disruptions and suboptimal repairs.  The pothole detection and filling robot project aims to address these challenges by leveraging advanced technology to automate and optimize the road maintenance process.  </vt:lpstr>
      <vt:lpstr>Aim</vt:lpstr>
      <vt:lpstr>Objectives</vt:lpstr>
      <vt:lpstr>ESP32: A microcontroller board that will be used to control the robot.  Ultrasonic sensor: A sensor that will be used to detect potholes.  DC motor: A motor that will be used to move the robot.  Motor driver: A circuit that will be used to control the DC motor.  Filling system: A system that will be used to fill potholes.  Esp Cam 32: Empowering IoT projects with integrated imaging capabilities.  GPS module: A module that will be used to track the robot's location.  Blynk app: A mobile app that will be used to remotely monitor the robot. </vt:lpstr>
      <vt:lpstr>Block Diagram</vt:lpstr>
      <vt:lpstr>Flowchart</vt:lpstr>
      <vt:lpstr>Actual Model</vt:lpstr>
      <vt:lpstr>PowerPoint Presentation</vt:lpstr>
      <vt:lpstr>The robot can be used to improve road safety and reduce maintenance costs.  It can be deployed on roads that are prone to potholes, such as highways and urban roads. The robot can also be used to fill potholes in remote areas where it is difficult to send human workers. </vt:lpstr>
      <vt:lpstr>Feasibility</vt:lpstr>
      <vt:lpstr>Society Use</vt:lpstr>
      <vt:lpstr>PowerPoint Presentation</vt:lpstr>
      <vt:lpstr>Benefits</vt:lpstr>
      <vt:lpstr>Conclusion</vt:lpstr>
      <vt:lpstr>THANKS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“Pothole Detection and Filling Robot”</dc:title>
  <cp:lastModifiedBy>Aditya</cp:lastModifiedBy>
  <cp:revision>12</cp:revision>
  <dcterms:modified xsi:type="dcterms:W3CDTF">2024-05-01T09:19:24Z</dcterms:modified>
</cp:coreProperties>
</file>