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BC0811-860B-4781-862E-F8E570562A0F}">
  <a:tblStyle styleId="{FDBC0811-860B-4781-862E-F8E570562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e3fc55c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e3fc55c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With over 8 million players, Fantasy Premier League is the biggest Fantasy Football game in the world. It essentially assigns points for actions that are undertaken by football players in real life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squad of 15 includes 2 GKs, 5 defenders, 5 midfielders, and 3 forwards. A starting lineup can be compromised of any feasible combination of players from these positions.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Expected Value model using Machine Learning algorithm is the starting point.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Finding the optimal EV team for each week is the end goal, with the first step being trying to optimise a reduced NLP version of this problem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e3fc55c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7e3fc55c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7e3fc55c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7e3fc55c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save some budget for higher quality bench players in case your starters do not play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e3fc55c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e3fc55c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7e3fc55c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7e3fc55c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5.png"/><Relationship Id="rId13" Type="http://schemas.openxmlformats.org/officeDocument/2006/relationships/image" Target="../media/image12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3.png"/><Relationship Id="rId15" Type="http://schemas.openxmlformats.org/officeDocument/2006/relationships/image" Target="../media/image5.png"/><Relationship Id="rId14" Type="http://schemas.openxmlformats.org/officeDocument/2006/relationships/image" Target="../media/image11.png"/><Relationship Id="rId16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Football Team Optimization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Proposal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8683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24-785 Engineering Optimization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480650" y="4023425"/>
            <a:ext cx="16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Jaydutt Kulkarni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Aditya Rathi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Aditya Joglekar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Jeffrey Wang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4284825"/>
            <a:ext cx="4260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The EV model predicts the points scored by each team per week</a:t>
            </a:r>
            <a:endParaRPr sz="12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46900"/>
            <a:ext cx="4260274" cy="363793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0" y="646900"/>
            <a:ext cx="4260300" cy="22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objective is to select 15 players, which includes 11 starters, 4 bench players, and 1 captain such that the fantasy team ends up scoring the most points throughout the season.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game starts off with a fantasy team budget of 100m.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goal of this optimization project is to maximize the Expected Value of the fantasy football team for a week.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875" y="3077575"/>
            <a:ext cx="4359425" cy="178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Function</a:t>
            </a:r>
            <a:endParaRPr/>
          </a:p>
        </p:txBody>
      </p:sp>
      <p:pic>
        <p:nvPicPr>
          <p:cNvPr descr="\underset{x\in \mathbb{R}}{max} \hspace{1ex} f(x,s) = \sum\limits_{i,j} w_{i,j}x_{i,j}c_{i,j}s_{i,j}" id="102" name="Google Shape;102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663" y="906916"/>
            <a:ext cx="3964878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68916"/>
            <a:ext cx="73723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832400" y="1719425"/>
            <a:ext cx="39999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: % spend on starters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431800"/>
            <a:ext cx="39999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Selection matrix, # of players/team/position, expressed as a decimal value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and Cost Matrix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8" y="2158950"/>
            <a:ext cx="3606675" cy="2410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16"/>
          <p:cNvGraphicFramePr/>
          <p:nvPr/>
        </p:nvGraphicFramePr>
        <p:xfrm>
          <a:off x="610525" y="229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{FDBC0811-860B-4781-862E-F8E570562A0F}</a:tableStyleId>
              </a:tblPr>
              <a:tblGrid>
                <a:gridCol w="704900"/>
                <a:gridCol w="704900"/>
                <a:gridCol w="704900"/>
                <a:gridCol w="704900"/>
                <a:gridCol w="704900"/>
              </a:tblGrid>
              <a:tr h="3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FWD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16"/>
          <p:cNvSpPr txBox="1"/>
          <p:nvPr/>
        </p:nvSpPr>
        <p:spPr>
          <a:xfrm>
            <a:off x="279375" y="905975"/>
            <a:ext cx="8083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X is a function of the expected value/million of each club as well as the amount to spend on each team, as well as the % spend on the starting team vs bench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pic>
        <p:nvPicPr>
          <p:cNvPr descr="\underset{x\in \mathbb{R}}{max} \hspace{1ex} f(x,s) = \sum\limits_{i,j} w_{i,j}x_{i,j}c_{i,j}s_{i,j}" id="119" name="Google Shape;119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663" y="906916"/>
            <a:ext cx="3964878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1(x,s) = \sum x_ic_is_i - 100 \leq 0" id="120" name="Google Shape;120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00" y="1634248"/>
            <a:ext cx="3118394" cy="29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1(x) = \sum\limits_i \sum\limits_j x_{i,j} - 15 =0" id="121" name="Google Shape;121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00" y="2058022"/>
            <a:ext cx="2311656" cy="407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2(x) = \sum\limits x_{i,1} - 2 =0" id="122" name="Google Shape;122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600" y="2555051"/>
            <a:ext cx="2411132" cy="29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3(x) = \sum\limits x_{i,2} - 5 =0" id="123" name="Google Shape;123;p1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625" y="3048849"/>
            <a:ext cx="2411132" cy="29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4(x) = \sum\limits x_{i,3} - 5 =0" id="124" name="Google Shape;124;p17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624" y="3544349"/>
            <a:ext cx="2411132" cy="29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5(x) = \sum\limits x_{i,4} - 3 =0" id="125" name="Google Shape;125;p17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8622" y="3998749"/>
            <a:ext cx="2411132" cy="29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2(x) = \sum\limits x_{i,2} - 5 \leq0" id="126" name="Google Shape;126;p17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90799" y="1515802"/>
            <a:ext cx="2411126" cy="295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3(x) = - \sum\limits x_{i,2} + 3 \leq0" id="127" name="Google Shape;127;p17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81324" y="1963727"/>
            <a:ext cx="2655050" cy="29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5(x) = - \sum\limits x_{i,3} + 2 \leq0" id="128" name="Google Shape;128;p17" title="MathEquation,#000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81298" y="2966601"/>
            <a:ext cx="2655050" cy="29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4(x) = \sum\limits x_{i,3} - 5 \leq0" id="129" name="Google Shape;129;p17" title="MathEquation,#00000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180076" y="2450476"/>
            <a:ext cx="2411224" cy="29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6(x) = \sum\limits x_{i,4} - 3 \leq0" id="130" name="Google Shape;130;p17" title="MathEquation,#00000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90799" y="3438022"/>
            <a:ext cx="2411224" cy="29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7(x) = -\sum\limits x_{i,4} + 1 \leq0" id="131" name="Google Shape;131;p17" title="MathEquation,#00000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87501" y="3910500"/>
            <a:ext cx="2655050" cy="29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k(x) = -\sum\limits_j x_{k-7,j} + 3 \leq0 \hspace{1ex}\forall \hspace{1ex} k \in[8,27]" id="132" name="Google Shape;132;p17" title="MathEquation,#00000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10579" y="4419138"/>
            <a:ext cx="3891064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