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0F85CA-446C-4358-8EE2-2E49DD60AD92}">
  <a:tblStyle styleId="{460F85CA-446C-4358-8EE2-2E49DD60AD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8b7aed3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8b7aed3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c6826c3a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c6826c3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6826c3a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6826c3a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6826c3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6826c3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6826c3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c6826c3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28b7aed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28b7aed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28b7aed3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28b7aed3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c6826c3a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c6826c3a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8b7aed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8b7ae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28b7aed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28b7aed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8b7aed32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28b7aed32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Football Team Optimization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8683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24-785 Engineering Optimization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480650" y="4023425"/>
            <a:ext cx="16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Jaydutt Kulkarni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Aditya Rathi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Aditya Joglekar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Jeffrey Wang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 for Interior Point Method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63"/>
            <a:ext cx="79057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97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solution - NLP problem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875"/>
            <a:ext cx="8839199" cy="1903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97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solution - NLP problem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7775"/>
            <a:ext cx="8839202" cy="3812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97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solution - LP </a:t>
            </a:r>
            <a:r>
              <a:rPr lang="en"/>
              <a:t>problem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5435"/>
            <a:ext cx="9144002" cy="251263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048025" y="3909050"/>
            <a:ext cx="25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Nonlinear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solver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Starting point - All zeros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97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solution - LP problem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048025" y="3909050"/>
            <a:ext cx="25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GRG Nonlinear solver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875" y="756125"/>
            <a:ext cx="3192875" cy="363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97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solution - LP problem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048025" y="3909050"/>
            <a:ext cx="25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GRG Nonlinear solver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Starting point - All ones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2500"/>
            <a:ext cx="8839199" cy="2418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97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solution - LP problem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250" y="669750"/>
            <a:ext cx="3192875" cy="361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97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solution - LP problem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25" y="666763"/>
            <a:ext cx="4274550" cy="400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LP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Results: 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952500" y="16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{460F85CA-446C-4358-8EE2-2E49DD60AD92}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active-set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Interior </a:t>
                      </a:r>
                      <a:r>
                        <a:rPr lang="en"/>
                        <a:t>point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X0 = zeros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-55.3593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-55.0507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-53.4074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X0 = 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-55.2788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-55.2301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-53.2596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X0 = random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-55.2654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-55.1432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-52.8779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X0 = zeros, maxFunEval =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-55.3593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-55.1039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-54.6403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149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Active-set</a:t>
            </a:r>
            <a:r>
              <a:rPr lang="en"/>
              <a:t> Zeros LP Results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29650"/>
            <a:ext cx="4534639" cy="40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9" y="740363"/>
            <a:ext cx="4152160" cy="385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149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SQP Random initialization LP Results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881" y="914200"/>
            <a:ext cx="3724719" cy="359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24" y="757524"/>
            <a:ext cx="3671925" cy="3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