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B79F-2380-4241-BB45-B2B0E26940EB}"/>
              </a:ext>
            </a:extLst>
          </p:cNvPr>
          <p:cNvSpPr>
            <a:spLocks noGrp="1"/>
          </p:cNvSpPr>
          <p:nvPr>
            <p:ph type="ctrTitle"/>
          </p:nvPr>
        </p:nvSpPr>
        <p:spPr/>
        <p:txBody>
          <a:bodyPr/>
          <a:lstStyle/>
          <a:p>
            <a:r>
              <a:rPr lang="en-US" dirty="0"/>
              <a:t>The Battle of Neighborhoods</a:t>
            </a:r>
            <a:endParaRPr lang="en-IN" dirty="0"/>
          </a:p>
        </p:txBody>
      </p:sp>
      <p:sp>
        <p:nvSpPr>
          <p:cNvPr id="3" name="Subtitle 2">
            <a:extLst>
              <a:ext uri="{FF2B5EF4-FFF2-40B4-BE49-F238E27FC236}">
                <a16:creationId xmlns:a16="http://schemas.microsoft.com/office/drawing/2014/main" id="{B6140A95-39E6-41DE-8A30-34AEF59B6B50}"/>
              </a:ext>
            </a:extLst>
          </p:cNvPr>
          <p:cNvSpPr>
            <a:spLocks noGrp="1"/>
          </p:cNvSpPr>
          <p:nvPr>
            <p:ph type="subTitle" idx="1"/>
          </p:nvPr>
        </p:nvSpPr>
        <p:spPr/>
        <p:txBody>
          <a:bodyPr/>
          <a:lstStyle/>
          <a:p>
            <a:r>
              <a:rPr lang="en-US" dirty="0"/>
              <a:t>By</a:t>
            </a:r>
          </a:p>
          <a:p>
            <a:r>
              <a:rPr lang="en-US" dirty="0"/>
              <a:t>Aditya Vineeth raj</a:t>
            </a:r>
            <a:endParaRPr lang="en-IN" dirty="0"/>
          </a:p>
        </p:txBody>
      </p:sp>
    </p:spTree>
    <p:extLst>
      <p:ext uri="{BB962C8B-B14F-4D97-AF65-F5344CB8AC3E}">
        <p14:creationId xmlns:p14="http://schemas.microsoft.com/office/powerpoint/2010/main" val="42824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FD6E-FC99-47A6-9781-886653A854A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04D5901-BF2F-4364-AA98-A13D6160C848}"/>
              </a:ext>
            </a:extLst>
          </p:cNvPr>
          <p:cNvSpPr>
            <a:spLocks noGrp="1"/>
          </p:cNvSpPr>
          <p:nvPr>
            <p:ph idx="1"/>
          </p:nvPr>
        </p:nvSpPr>
        <p:spPr>
          <a:xfrm>
            <a:off x="685801" y="2142067"/>
            <a:ext cx="11149148" cy="448515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a:p>
            <a:endParaRPr lang="en-IN" dirty="0"/>
          </a:p>
        </p:txBody>
      </p:sp>
    </p:spTree>
    <p:extLst>
      <p:ext uri="{BB962C8B-B14F-4D97-AF65-F5344CB8AC3E}">
        <p14:creationId xmlns:p14="http://schemas.microsoft.com/office/powerpoint/2010/main" val="130593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5BDE-74A9-418C-A5E7-C28E97DDEE84}"/>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74395A64-6DEC-4187-809D-BE11E9265CC6}"/>
              </a:ext>
            </a:extLst>
          </p:cNvPr>
          <p:cNvSpPr>
            <a:spLocks noGrp="1"/>
          </p:cNvSpPr>
          <p:nvPr>
            <p:ph idx="1"/>
          </p:nvPr>
        </p:nvSpPr>
        <p:spPr/>
        <p:txBody>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a:p>
            <a:endParaRPr lang="en-IN" dirty="0"/>
          </a:p>
        </p:txBody>
      </p:sp>
    </p:spTree>
    <p:extLst>
      <p:ext uri="{BB962C8B-B14F-4D97-AF65-F5344CB8AC3E}">
        <p14:creationId xmlns:p14="http://schemas.microsoft.com/office/powerpoint/2010/main" val="249439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FC02-BB5D-4974-B2D9-9988B666DBDC}"/>
              </a:ext>
            </a:extLst>
          </p:cNvPr>
          <p:cNvSpPr>
            <a:spLocks noGrp="1"/>
          </p:cNvSpPr>
          <p:nvPr>
            <p:ph type="title"/>
          </p:nvPr>
        </p:nvSpPr>
        <p:spPr/>
        <p:txBody>
          <a:bodyPr/>
          <a:lstStyle/>
          <a:p>
            <a:r>
              <a:rPr lang="en-US" dirty="0"/>
              <a:t>Data section</a:t>
            </a:r>
            <a:endParaRPr lang="en-IN" dirty="0"/>
          </a:p>
        </p:txBody>
      </p:sp>
      <p:sp>
        <p:nvSpPr>
          <p:cNvPr id="3" name="Content Placeholder 2">
            <a:extLst>
              <a:ext uri="{FF2B5EF4-FFF2-40B4-BE49-F238E27FC236}">
                <a16:creationId xmlns:a16="http://schemas.microsoft.com/office/drawing/2014/main" id="{39409E75-EDC7-4103-AE4A-2DD1CD20A104}"/>
              </a:ext>
            </a:extLst>
          </p:cNvPr>
          <p:cNvSpPr>
            <a:spLocks noGrp="1"/>
          </p:cNvSpPr>
          <p:nvPr>
            <p:ph idx="1"/>
          </p:nvPr>
        </p:nvSpPr>
        <p:spPr>
          <a:xfrm>
            <a:off x="685801" y="2142067"/>
            <a:ext cx="10469879" cy="4546116"/>
          </a:xfrm>
        </p:spPr>
        <p:txBody>
          <a:bodyPr>
            <a:normAutofit fontScale="92500" lnSpcReduction="20000"/>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2"/>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err="1"/>
              <a:t>GeoSpace</a:t>
            </a:r>
            <a:r>
              <a:rPr lang="en-IN" sz="2000" dirty="0"/>
              <a:t> data</a:t>
            </a:r>
          </a:p>
          <a:p>
            <a:pPr lvl="1" algn="just"/>
            <a:r>
              <a:rPr lang="en-IN" sz="1800" dirty="0"/>
              <a:t>Data source : </a:t>
            </a:r>
            <a:r>
              <a:rPr lang="en-IN" sz="1800" u="sng" dirty="0">
                <a:hlinkClick r:id="rId3"/>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a:p>
            <a:endParaRPr lang="en-IN" dirty="0"/>
          </a:p>
        </p:txBody>
      </p:sp>
    </p:spTree>
    <p:extLst>
      <p:ext uri="{BB962C8B-B14F-4D97-AF65-F5344CB8AC3E}">
        <p14:creationId xmlns:p14="http://schemas.microsoft.com/office/powerpoint/2010/main" val="218624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77A5-950F-424A-8315-B04DEA83FC23}"/>
              </a:ext>
            </a:extLst>
          </p:cNvPr>
          <p:cNvSpPr>
            <a:spLocks noGrp="1"/>
          </p:cNvSpPr>
          <p:nvPr>
            <p:ph type="title"/>
          </p:nvPr>
        </p:nvSpPr>
        <p:spPr/>
        <p:txBody>
          <a:bodyPr/>
          <a:lstStyle/>
          <a:p>
            <a:r>
              <a:rPr lang="en-US" dirty="0"/>
              <a:t>The methodology</a:t>
            </a:r>
            <a:endParaRPr lang="en-IN" dirty="0"/>
          </a:p>
        </p:txBody>
      </p:sp>
      <p:sp>
        <p:nvSpPr>
          <p:cNvPr id="3" name="Content Placeholder 2">
            <a:extLst>
              <a:ext uri="{FF2B5EF4-FFF2-40B4-BE49-F238E27FC236}">
                <a16:creationId xmlns:a16="http://schemas.microsoft.com/office/drawing/2014/main" id="{6F7848B3-2224-4784-B3B7-11F582421761}"/>
              </a:ext>
            </a:extLst>
          </p:cNvPr>
          <p:cNvSpPr>
            <a:spLocks noGrp="1"/>
          </p:cNvSpPr>
          <p:nvPr>
            <p:ph idx="1"/>
          </p:nvPr>
        </p:nvSpPr>
        <p:spPr>
          <a:xfrm>
            <a:off x="547552" y="1793725"/>
            <a:ext cx="11096896" cy="4572242"/>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a:p>
            <a:endParaRPr lang="en-IN" dirty="0"/>
          </a:p>
        </p:txBody>
      </p:sp>
    </p:spTree>
    <p:extLst>
      <p:ext uri="{BB962C8B-B14F-4D97-AF65-F5344CB8AC3E}">
        <p14:creationId xmlns:p14="http://schemas.microsoft.com/office/powerpoint/2010/main" val="135467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F4B9-AF1A-4C7E-B9BB-0F681C889DD8}"/>
              </a:ext>
            </a:extLst>
          </p:cNvPr>
          <p:cNvSpPr>
            <a:spLocks noGrp="1"/>
          </p:cNvSpPr>
          <p:nvPr>
            <p:ph type="title"/>
          </p:nvPr>
        </p:nvSpPr>
        <p:spPr/>
        <p:txBody>
          <a:bodyPr/>
          <a:lstStyle/>
          <a:p>
            <a:r>
              <a:rPr lang="en-US" dirty="0"/>
              <a:t> conclusion/ summary</a:t>
            </a:r>
            <a:endParaRPr lang="en-IN" dirty="0"/>
          </a:p>
        </p:txBody>
      </p:sp>
      <p:sp>
        <p:nvSpPr>
          <p:cNvPr id="3" name="Content Placeholder 2">
            <a:extLst>
              <a:ext uri="{FF2B5EF4-FFF2-40B4-BE49-F238E27FC236}">
                <a16:creationId xmlns:a16="http://schemas.microsoft.com/office/drawing/2014/main" id="{5FCC07A8-AFDA-4507-BD98-06EC630F4C06}"/>
              </a:ext>
            </a:extLst>
          </p:cNvPr>
          <p:cNvSpPr>
            <a:spLocks noGrp="1"/>
          </p:cNvSpPr>
          <p:nvPr>
            <p:ph idx="1"/>
          </p:nvPr>
        </p:nvSpPr>
        <p:spPr>
          <a:xfrm>
            <a:off x="685800" y="1445381"/>
            <a:ext cx="10131425" cy="4615784"/>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45720" indent="0">
              <a:buNone/>
            </a:pPr>
            <a:r>
              <a:rPr lang="en-IN" dirty="0"/>
              <a:t>2. Astoria (Queens),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endParaRPr lang="en-IN" dirty="0"/>
          </a:p>
        </p:txBody>
      </p:sp>
    </p:spTree>
    <p:extLst>
      <p:ext uri="{BB962C8B-B14F-4D97-AF65-F5344CB8AC3E}">
        <p14:creationId xmlns:p14="http://schemas.microsoft.com/office/powerpoint/2010/main" val="141419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3694-A068-4F80-B536-8D5045D6177E}"/>
              </a:ext>
            </a:extLst>
          </p:cNvPr>
          <p:cNvSpPr>
            <a:spLocks noGrp="1"/>
          </p:cNvSpPr>
          <p:nvPr>
            <p:ph type="title"/>
          </p:nvPr>
        </p:nvSpPr>
        <p:spPr>
          <a:xfrm>
            <a:off x="685801" y="609600"/>
            <a:ext cx="10131425" cy="5582194"/>
          </a:xfrm>
        </p:spPr>
        <p:txBody>
          <a:bodyPr>
            <a:normAutofit/>
          </a:bodyPr>
          <a:lstStyle/>
          <a:p>
            <a:r>
              <a:rPr lang="en-US" sz="4800" dirty="0"/>
              <a:t>                            Thank you</a:t>
            </a:r>
            <a:endParaRPr lang="en-IN" sz="4800" dirty="0"/>
          </a:p>
        </p:txBody>
      </p:sp>
      <p:sp>
        <p:nvSpPr>
          <p:cNvPr id="3" name="Content Placeholder 2">
            <a:extLst>
              <a:ext uri="{FF2B5EF4-FFF2-40B4-BE49-F238E27FC236}">
                <a16:creationId xmlns:a16="http://schemas.microsoft.com/office/drawing/2014/main" id="{41A9E562-C4CE-41E0-891D-04F494C8C997}"/>
              </a:ext>
            </a:extLst>
          </p:cNvPr>
          <p:cNvSpPr>
            <a:spLocks noGrp="1"/>
          </p:cNvSpPr>
          <p:nvPr>
            <p:ph idx="1"/>
          </p:nvPr>
        </p:nvSpPr>
        <p:spPr>
          <a:xfrm>
            <a:off x="685800" y="5529943"/>
            <a:ext cx="507273" cy="261257"/>
          </a:xfrm>
        </p:spPr>
        <p:txBody>
          <a:bodyPr>
            <a:normAutofit fontScale="70000" lnSpcReduction="20000"/>
          </a:bodyPr>
          <a:lstStyle/>
          <a:p>
            <a:endParaRPr lang="en-IN" dirty="0"/>
          </a:p>
        </p:txBody>
      </p:sp>
    </p:spTree>
    <p:extLst>
      <p:ext uri="{BB962C8B-B14F-4D97-AF65-F5344CB8AC3E}">
        <p14:creationId xmlns:p14="http://schemas.microsoft.com/office/powerpoint/2010/main" val="315087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{1284F898-FF59-4AD0-B783-F770B85DF9BD}tf03457452</Template>
  <TotalTime>7</TotalTime>
  <Words>733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The Battle of Neighborhoods</vt:lpstr>
      <vt:lpstr>Introduction</vt:lpstr>
      <vt:lpstr>Problem definition</vt:lpstr>
      <vt:lpstr>Data section</vt:lpstr>
      <vt:lpstr>The methodology</vt:lpstr>
      <vt:lpstr> conclusion/ summary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Aditya Vineeth Raj Sornapudi</dc:creator>
  <cp:lastModifiedBy>Aditya Vineeth Raj Sornapudi</cp:lastModifiedBy>
  <cp:revision>1</cp:revision>
  <dcterms:created xsi:type="dcterms:W3CDTF">2020-07-06T11:21:24Z</dcterms:created>
  <dcterms:modified xsi:type="dcterms:W3CDTF">2020-07-06T11:29:15Z</dcterms:modified>
</cp:coreProperties>
</file>