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Lst>
  <p:sldSz cy="42837100" cx="30238700"/>
  <p:notesSz cx="6858000" cy="9144000"/>
  <p:embeddedFontLst>
    <p:embeddedFont>
      <p:font typeface="Helvetica Neue"/>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font" Target="fonts/HelveticaNeue-regular.fntdata"/><Relationship Id="rId7" Type="http://schemas.openxmlformats.org/officeDocument/2006/relationships/font" Target="fonts/HelveticaNeue-bold.fntdata"/><Relationship Id="rId8" Type="http://schemas.openxmlformats.org/officeDocument/2006/relationships/font" Target="fonts/HelveticaNeue-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8" name="Google Shape;58;p1:notes"/>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1512173" y="1715785"/>
            <a:ext cx="27219117" cy="7140845"/>
          </a:xfrm>
          <a:prstGeom prst="rect">
            <a:avLst/>
          </a:prstGeom>
          <a:noFill/>
          <a:ln>
            <a:noFill/>
          </a:ln>
        </p:spPr>
        <p:txBody>
          <a:bodyPr anchorCtr="0" anchor="ctr" bIns="91400" lIns="91400" spcFirstLastPara="1" rIns="91400" wrap="square" tIns="91400"/>
          <a:lstStyle>
            <a:lvl1pPr lvl="0"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11" name="Google Shape;11;p2"/>
          <p:cNvSpPr txBox="1"/>
          <p:nvPr>
            <p:ph idx="1" type="body"/>
          </p:nvPr>
        </p:nvSpPr>
        <p:spPr>
          <a:xfrm>
            <a:off x="1512173" y="9997178"/>
            <a:ext cx="13357531" cy="28275744"/>
          </a:xfrm>
          <a:prstGeom prst="rect">
            <a:avLst/>
          </a:prstGeom>
          <a:noFill/>
          <a:ln>
            <a:noFill/>
          </a:ln>
        </p:spPr>
        <p:txBody>
          <a:bodyPr anchorCtr="0" anchor="t" bIns="91400" lIns="91400" spcFirstLastPara="1" rIns="91400" wrap="square" tIns="91400"/>
          <a:lstStyle>
            <a:lvl1pPr indent="-1041400" lvl="0" marL="457200" marR="0" rtl="0" algn="l">
              <a:lnSpc>
                <a:spcPct val="100000"/>
              </a:lnSpc>
              <a:spcBef>
                <a:spcPts val="2500"/>
              </a:spcBef>
              <a:spcAft>
                <a:spcPts val="0"/>
              </a:spcAft>
              <a:buClr>
                <a:srgbClr val="000000"/>
              </a:buClr>
              <a:buSzPts val="12800"/>
              <a:buFont typeface="Arial"/>
              <a:buChar char="•"/>
              <a:defRPr b="0" i="0" sz="12800" u="none" cap="none" strike="noStrike">
                <a:solidFill>
                  <a:srgbClr val="000000"/>
                </a:solidFill>
                <a:latin typeface="Calibri"/>
                <a:ea typeface="Calibri"/>
                <a:cs typeface="Calibri"/>
                <a:sym typeface="Calibri"/>
              </a:defRPr>
            </a:lvl1pPr>
            <a:lvl2pPr indent="-1041400" lvl="1" marL="914400" marR="0" rtl="0" algn="l">
              <a:lnSpc>
                <a:spcPct val="100000"/>
              </a:lnSpc>
              <a:spcBef>
                <a:spcPts val="2500"/>
              </a:spcBef>
              <a:spcAft>
                <a:spcPts val="0"/>
              </a:spcAft>
              <a:buClr>
                <a:srgbClr val="000000"/>
              </a:buClr>
              <a:buSzPts val="12800"/>
              <a:buFont typeface="Arial"/>
              <a:buChar char="–"/>
              <a:defRPr b="0" i="0" sz="12800" u="none" cap="none" strike="noStrike">
                <a:solidFill>
                  <a:srgbClr val="000000"/>
                </a:solidFill>
                <a:latin typeface="Calibri"/>
                <a:ea typeface="Calibri"/>
                <a:cs typeface="Calibri"/>
                <a:sym typeface="Calibri"/>
              </a:defRPr>
            </a:lvl2pPr>
            <a:lvl3pPr indent="-1041400" lvl="2" marL="1371600" marR="0" rtl="0" algn="l">
              <a:lnSpc>
                <a:spcPct val="100000"/>
              </a:lnSpc>
              <a:spcBef>
                <a:spcPts val="2500"/>
              </a:spcBef>
              <a:spcAft>
                <a:spcPts val="0"/>
              </a:spcAft>
              <a:buClr>
                <a:srgbClr val="000000"/>
              </a:buClr>
              <a:buSzPts val="12800"/>
              <a:buFont typeface="Arial"/>
              <a:buChar char="•"/>
              <a:defRPr b="0" i="0" sz="12800" u="none" cap="none" strike="noStrike">
                <a:solidFill>
                  <a:srgbClr val="000000"/>
                </a:solidFill>
                <a:latin typeface="Calibri"/>
                <a:ea typeface="Calibri"/>
                <a:cs typeface="Calibri"/>
                <a:sym typeface="Calibri"/>
              </a:defRPr>
            </a:lvl3pPr>
            <a:lvl4pPr indent="-1041400" lvl="3" marL="1828800" marR="0" rtl="0" algn="l">
              <a:lnSpc>
                <a:spcPct val="100000"/>
              </a:lnSpc>
              <a:spcBef>
                <a:spcPts val="2500"/>
              </a:spcBef>
              <a:spcAft>
                <a:spcPts val="0"/>
              </a:spcAft>
              <a:buClr>
                <a:srgbClr val="000000"/>
              </a:buClr>
              <a:buSzPts val="12800"/>
              <a:buFont typeface="Arial"/>
              <a:buChar char="–"/>
              <a:defRPr b="0" i="0" sz="12800" u="none" cap="none" strike="noStrike">
                <a:solidFill>
                  <a:srgbClr val="000000"/>
                </a:solidFill>
                <a:latin typeface="Calibri"/>
                <a:ea typeface="Calibri"/>
                <a:cs typeface="Calibri"/>
                <a:sym typeface="Calibri"/>
              </a:defRPr>
            </a:lvl4pPr>
            <a:lvl5pPr indent="-1041400" lvl="4" marL="2286000" marR="0" rtl="0" algn="l">
              <a:lnSpc>
                <a:spcPct val="100000"/>
              </a:lnSpc>
              <a:spcBef>
                <a:spcPts val="2500"/>
              </a:spcBef>
              <a:spcAft>
                <a:spcPts val="0"/>
              </a:spcAft>
              <a:buClr>
                <a:srgbClr val="000000"/>
              </a:buClr>
              <a:buSzPts val="12800"/>
              <a:buFont typeface="Arial"/>
              <a:buChar char="»"/>
              <a:defRPr b="0" i="0" sz="128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12" name="Google Shape;12;p2"/>
          <p:cNvSpPr txBox="1"/>
          <p:nvPr>
            <p:ph idx="2" type="body"/>
          </p:nvPr>
        </p:nvSpPr>
        <p:spPr>
          <a:xfrm>
            <a:off x="15373759" y="9997178"/>
            <a:ext cx="13357535" cy="28275744"/>
          </a:xfrm>
          <a:prstGeom prst="rect">
            <a:avLst/>
          </a:prstGeom>
          <a:noFill/>
          <a:ln>
            <a:noFill/>
          </a:ln>
        </p:spPr>
        <p:txBody>
          <a:bodyPr anchorCtr="0" anchor="t"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13" name="Google Shape;13;p2"/>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48" name="Shape 48"/>
        <p:cNvGrpSpPr/>
        <p:nvPr/>
      </p:nvGrpSpPr>
      <p:grpSpPr>
        <a:xfrm>
          <a:off x="0" y="0"/>
          <a:ext cx="0" cy="0"/>
          <a:chOff x="0" y="0"/>
          <a:chExt cx="0" cy="0"/>
        </a:xfrm>
      </p:grpSpPr>
      <p:sp>
        <p:nvSpPr>
          <p:cNvPr id="49" name="Google Shape;49;p11"/>
          <p:cNvSpPr txBox="1"/>
          <p:nvPr>
            <p:ph type="title"/>
          </p:nvPr>
        </p:nvSpPr>
        <p:spPr>
          <a:xfrm>
            <a:off x="1512173" y="1715785"/>
            <a:ext cx="27219117" cy="7140845"/>
          </a:xfrm>
          <a:prstGeom prst="rect">
            <a:avLst/>
          </a:prstGeom>
          <a:noFill/>
          <a:ln>
            <a:noFill/>
          </a:ln>
        </p:spPr>
        <p:txBody>
          <a:bodyPr anchorCtr="0" anchor="ctr" bIns="91400" lIns="91400" spcFirstLastPara="1" rIns="91400" wrap="square" tIns="91400"/>
          <a:lstStyle>
            <a:lvl1pPr lvl="0"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50" name="Google Shape;50;p11"/>
          <p:cNvSpPr txBox="1"/>
          <p:nvPr>
            <p:ph idx="1" type="body"/>
          </p:nvPr>
        </p:nvSpPr>
        <p:spPr>
          <a:xfrm rot="5400000">
            <a:off x="983860" y="10525490"/>
            <a:ext cx="28275744" cy="27219117"/>
          </a:xfrm>
          <a:prstGeom prst="rect">
            <a:avLst/>
          </a:prstGeom>
          <a:noFill/>
          <a:ln>
            <a:noFill/>
          </a:ln>
        </p:spPr>
        <p:txBody>
          <a:bodyPr anchorCtr="0" anchor="t"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51" name="Google Shape;51;p11"/>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52" name="Shape 52"/>
        <p:cNvGrpSpPr/>
        <p:nvPr/>
      </p:nvGrpSpPr>
      <p:grpSpPr>
        <a:xfrm>
          <a:off x="0" y="0"/>
          <a:ext cx="0" cy="0"/>
          <a:chOff x="0" y="0"/>
          <a:chExt cx="0" cy="0"/>
        </a:xfrm>
      </p:grpSpPr>
      <p:sp>
        <p:nvSpPr>
          <p:cNvPr id="53" name="Google Shape;53;p12"/>
          <p:cNvSpPr txBox="1"/>
          <p:nvPr>
            <p:ph type="title"/>
          </p:nvPr>
        </p:nvSpPr>
        <p:spPr>
          <a:xfrm rot="5400000">
            <a:off x="7050333" y="16591967"/>
            <a:ext cx="36557133" cy="6804782"/>
          </a:xfrm>
          <a:prstGeom prst="rect">
            <a:avLst/>
          </a:prstGeom>
          <a:noFill/>
          <a:ln>
            <a:noFill/>
          </a:ln>
        </p:spPr>
        <p:txBody>
          <a:bodyPr anchorCtr="0" anchor="ctr" bIns="91400" lIns="91400" spcFirstLastPara="1" rIns="91400" wrap="square" tIns="91400"/>
          <a:lstStyle>
            <a:lvl1pPr lvl="0"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54" name="Google Shape;54;p12"/>
          <p:cNvSpPr txBox="1"/>
          <p:nvPr>
            <p:ph idx="1" type="body"/>
          </p:nvPr>
        </p:nvSpPr>
        <p:spPr>
          <a:xfrm rot="5400000">
            <a:off x="-6811254" y="10039214"/>
            <a:ext cx="36557133" cy="19910285"/>
          </a:xfrm>
          <a:prstGeom prst="rect">
            <a:avLst/>
          </a:prstGeom>
          <a:noFill/>
          <a:ln>
            <a:noFill/>
          </a:ln>
        </p:spPr>
        <p:txBody>
          <a:bodyPr anchorCtr="0" anchor="t"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55" name="Google Shape;55;p12"/>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4" name="Shape 14"/>
        <p:cNvGrpSpPr/>
        <p:nvPr/>
      </p:nvGrpSpPr>
      <p:grpSpPr>
        <a:xfrm>
          <a:off x="0" y="0"/>
          <a:ext cx="0" cy="0"/>
          <a:chOff x="0" y="0"/>
          <a:chExt cx="0" cy="0"/>
        </a:xfrm>
      </p:grpSpPr>
      <p:sp>
        <p:nvSpPr>
          <p:cNvPr id="15" name="Google Shape;15;p3"/>
          <p:cNvSpPr txBox="1"/>
          <p:nvPr>
            <p:ph type="title"/>
          </p:nvPr>
        </p:nvSpPr>
        <p:spPr>
          <a:xfrm>
            <a:off x="2268259" y="13309733"/>
            <a:ext cx="25706946" cy="9183915"/>
          </a:xfrm>
          <a:prstGeom prst="rect">
            <a:avLst/>
          </a:prstGeom>
          <a:noFill/>
          <a:ln>
            <a:noFill/>
          </a:ln>
        </p:spPr>
        <p:txBody>
          <a:bodyPr anchorCtr="0" anchor="ctr" bIns="91400" lIns="91400" spcFirstLastPara="1" rIns="91400" wrap="square" tIns="91400"/>
          <a:lstStyle>
            <a:lvl1pPr lvl="0"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16" name="Google Shape;16;p3"/>
          <p:cNvSpPr txBox="1"/>
          <p:nvPr>
            <p:ph idx="1" type="body"/>
          </p:nvPr>
        </p:nvSpPr>
        <p:spPr>
          <a:xfrm>
            <a:off x="4536518" y="24278855"/>
            <a:ext cx="21170428" cy="10949290"/>
          </a:xfrm>
          <a:prstGeom prst="rect">
            <a:avLst/>
          </a:prstGeom>
          <a:noFill/>
          <a:ln>
            <a:noFill/>
          </a:ln>
        </p:spPr>
        <p:txBody>
          <a:bodyPr anchorCtr="0" anchor="t" bIns="91400" lIns="91400" spcFirstLastPara="1" rIns="91400" wrap="square" tIns="91400"/>
          <a:lstStyle>
            <a:lvl1pPr indent="-228600" lvl="0" marL="457200" marR="0" rtl="0" algn="ctr">
              <a:lnSpc>
                <a:spcPct val="100000"/>
              </a:lnSpc>
              <a:spcBef>
                <a:spcPts val="2900"/>
              </a:spcBef>
              <a:spcAft>
                <a:spcPts val="0"/>
              </a:spcAft>
              <a:buClr>
                <a:srgbClr val="888888"/>
              </a:buClr>
              <a:buSzPts val="14600"/>
              <a:buFont typeface="Arial"/>
              <a:buNone/>
              <a:defRPr b="0" i="0" sz="14600" u="none" cap="none" strike="noStrike">
                <a:solidFill>
                  <a:srgbClr val="888888"/>
                </a:solidFill>
                <a:latin typeface="Calibri"/>
                <a:ea typeface="Calibri"/>
                <a:cs typeface="Calibri"/>
                <a:sym typeface="Calibri"/>
              </a:defRPr>
            </a:lvl1pPr>
            <a:lvl2pPr indent="-228600" lvl="1" marL="914400" marR="0" rtl="0" algn="ctr">
              <a:lnSpc>
                <a:spcPct val="100000"/>
              </a:lnSpc>
              <a:spcBef>
                <a:spcPts val="2900"/>
              </a:spcBef>
              <a:spcAft>
                <a:spcPts val="0"/>
              </a:spcAft>
              <a:buClr>
                <a:srgbClr val="888888"/>
              </a:buClr>
              <a:buSzPts val="14600"/>
              <a:buFont typeface="Arial"/>
              <a:buNone/>
              <a:defRPr b="0" i="0" sz="14600" u="none" cap="none" strike="noStrike">
                <a:solidFill>
                  <a:srgbClr val="888888"/>
                </a:solidFill>
                <a:latin typeface="Calibri"/>
                <a:ea typeface="Calibri"/>
                <a:cs typeface="Calibri"/>
                <a:sym typeface="Calibri"/>
              </a:defRPr>
            </a:lvl2pPr>
            <a:lvl3pPr indent="-228600" lvl="2" marL="1371600" marR="0" rtl="0" algn="ctr">
              <a:lnSpc>
                <a:spcPct val="100000"/>
              </a:lnSpc>
              <a:spcBef>
                <a:spcPts val="2900"/>
              </a:spcBef>
              <a:spcAft>
                <a:spcPts val="0"/>
              </a:spcAft>
              <a:buClr>
                <a:srgbClr val="888888"/>
              </a:buClr>
              <a:buSzPts val="14600"/>
              <a:buFont typeface="Arial"/>
              <a:buNone/>
              <a:defRPr b="0" i="0" sz="14600" u="none" cap="none" strike="noStrike">
                <a:solidFill>
                  <a:srgbClr val="888888"/>
                </a:solidFill>
                <a:latin typeface="Calibri"/>
                <a:ea typeface="Calibri"/>
                <a:cs typeface="Calibri"/>
                <a:sym typeface="Calibri"/>
              </a:defRPr>
            </a:lvl3pPr>
            <a:lvl4pPr indent="-228600" lvl="3" marL="1828800" marR="0" rtl="0" algn="ctr">
              <a:lnSpc>
                <a:spcPct val="100000"/>
              </a:lnSpc>
              <a:spcBef>
                <a:spcPts val="2900"/>
              </a:spcBef>
              <a:spcAft>
                <a:spcPts val="0"/>
              </a:spcAft>
              <a:buClr>
                <a:srgbClr val="888888"/>
              </a:buClr>
              <a:buSzPts val="14600"/>
              <a:buFont typeface="Arial"/>
              <a:buNone/>
              <a:defRPr b="0" i="0" sz="14600" u="none" cap="none" strike="noStrike">
                <a:solidFill>
                  <a:srgbClr val="888888"/>
                </a:solidFill>
                <a:latin typeface="Calibri"/>
                <a:ea typeface="Calibri"/>
                <a:cs typeface="Calibri"/>
                <a:sym typeface="Calibri"/>
              </a:defRPr>
            </a:lvl4pPr>
            <a:lvl5pPr indent="-228600" lvl="4" marL="2286000" marR="0" rtl="0" algn="ctr">
              <a:lnSpc>
                <a:spcPct val="100000"/>
              </a:lnSpc>
              <a:spcBef>
                <a:spcPts val="2900"/>
              </a:spcBef>
              <a:spcAft>
                <a:spcPts val="0"/>
              </a:spcAft>
              <a:buClr>
                <a:srgbClr val="888888"/>
              </a:buClr>
              <a:buSzPts val="14600"/>
              <a:buFont typeface="Arial"/>
              <a:buNone/>
              <a:defRPr b="0" i="0" sz="14600" u="none" cap="none" strike="noStrike">
                <a:solidFill>
                  <a:srgbClr val="888888"/>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17" name="Google Shape;17;p3"/>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1512173" y="1715785"/>
            <a:ext cx="27219117" cy="7140845"/>
          </a:xfrm>
          <a:prstGeom prst="rect">
            <a:avLst/>
          </a:prstGeom>
          <a:noFill/>
          <a:ln>
            <a:noFill/>
          </a:ln>
        </p:spPr>
        <p:txBody>
          <a:bodyPr anchorCtr="0" anchor="ctr" bIns="91400" lIns="91400" spcFirstLastPara="1" rIns="91400" wrap="square" tIns="91400"/>
          <a:lstStyle>
            <a:lvl1pPr lvl="0"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20" name="Google Shape;20;p4"/>
          <p:cNvSpPr txBox="1"/>
          <p:nvPr>
            <p:ph idx="1" type="body"/>
          </p:nvPr>
        </p:nvSpPr>
        <p:spPr>
          <a:xfrm>
            <a:off x="1512173" y="9997178"/>
            <a:ext cx="27219117" cy="28275744"/>
          </a:xfrm>
          <a:prstGeom prst="rect">
            <a:avLst/>
          </a:prstGeom>
          <a:noFill/>
          <a:ln>
            <a:noFill/>
          </a:ln>
        </p:spPr>
        <p:txBody>
          <a:bodyPr anchorCtr="0" anchor="t"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21" name="Google Shape;21;p4"/>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2389022" y="27531906"/>
            <a:ext cx="25706949" cy="8509501"/>
          </a:xfrm>
          <a:prstGeom prst="rect">
            <a:avLst/>
          </a:prstGeom>
          <a:noFill/>
          <a:ln>
            <a:noFill/>
          </a:ln>
        </p:spPr>
        <p:txBody>
          <a:bodyPr anchorCtr="0" anchor="t" bIns="91400" lIns="91400" spcFirstLastPara="1" rIns="91400" wrap="square" tIns="91400"/>
          <a:lstStyle>
            <a:lvl1pPr lvl="0" marR="0" rtl="0" algn="l">
              <a:lnSpc>
                <a:spcPct val="100000"/>
              </a:lnSpc>
              <a:spcBef>
                <a:spcPts val="0"/>
              </a:spcBef>
              <a:spcAft>
                <a:spcPts val="0"/>
              </a:spcAft>
              <a:buClr>
                <a:srgbClr val="000000"/>
              </a:buClr>
              <a:buSzPts val="18300"/>
              <a:buFont typeface="Calibri"/>
              <a:buNone/>
              <a:defRPr b="1" i="0" sz="183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24" name="Google Shape;24;p5"/>
          <p:cNvSpPr txBox="1"/>
          <p:nvPr>
            <p:ph idx="1" type="body"/>
          </p:nvPr>
        </p:nvSpPr>
        <p:spPr>
          <a:xfrm>
            <a:off x="2389022" y="18159558"/>
            <a:ext cx="25706949" cy="9372350"/>
          </a:xfrm>
          <a:prstGeom prst="rect">
            <a:avLst/>
          </a:prstGeom>
          <a:noFill/>
          <a:ln>
            <a:noFill/>
          </a:ln>
        </p:spPr>
        <p:txBody>
          <a:bodyPr anchorCtr="0" anchor="b" bIns="91400" lIns="91400" spcFirstLastPara="1" rIns="91400" wrap="square" tIns="91400"/>
          <a:lstStyle>
            <a:lvl1pPr indent="-228600" lvl="0" marL="457200" marR="0" rtl="0" algn="l">
              <a:lnSpc>
                <a:spcPct val="100000"/>
              </a:lnSpc>
              <a:spcBef>
                <a:spcPts val="1800"/>
              </a:spcBef>
              <a:spcAft>
                <a:spcPts val="0"/>
              </a:spcAft>
              <a:buClr>
                <a:srgbClr val="888888"/>
              </a:buClr>
              <a:buSzPts val="9100"/>
              <a:buFont typeface="Arial"/>
              <a:buNone/>
              <a:defRPr b="0" i="0" sz="91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1800"/>
              </a:spcBef>
              <a:spcAft>
                <a:spcPts val="0"/>
              </a:spcAft>
              <a:buClr>
                <a:srgbClr val="888888"/>
              </a:buClr>
              <a:buSzPts val="9100"/>
              <a:buFont typeface="Arial"/>
              <a:buNone/>
              <a:defRPr b="0" i="0" sz="91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1800"/>
              </a:spcBef>
              <a:spcAft>
                <a:spcPts val="0"/>
              </a:spcAft>
              <a:buClr>
                <a:srgbClr val="888888"/>
              </a:buClr>
              <a:buSzPts val="9100"/>
              <a:buFont typeface="Arial"/>
              <a:buNone/>
              <a:defRPr b="0" i="0" sz="91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1800"/>
              </a:spcBef>
              <a:spcAft>
                <a:spcPts val="0"/>
              </a:spcAft>
              <a:buClr>
                <a:srgbClr val="888888"/>
              </a:buClr>
              <a:buSzPts val="9100"/>
              <a:buFont typeface="Arial"/>
              <a:buNone/>
              <a:defRPr b="0" i="0" sz="91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1800"/>
              </a:spcBef>
              <a:spcAft>
                <a:spcPts val="0"/>
              </a:spcAft>
              <a:buClr>
                <a:srgbClr val="888888"/>
              </a:buClr>
              <a:buSzPts val="9100"/>
              <a:buFont typeface="Arial"/>
              <a:buNone/>
              <a:defRPr b="0" i="0" sz="9100" u="none" cap="none" strike="noStrike">
                <a:solidFill>
                  <a:srgbClr val="888888"/>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25" name="Google Shape;25;p5"/>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26" name="Shape 26"/>
        <p:cNvGrpSpPr/>
        <p:nvPr/>
      </p:nvGrpSpPr>
      <p:grpSpPr>
        <a:xfrm>
          <a:off x="0" y="0"/>
          <a:ext cx="0" cy="0"/>
          <a:chOff x="0" y="0"/>
          <a:chExt cx="0" cy="0"/>
        </a:xfrm>
      </p:grpSpPr>
      <p:sp>
        <p:nvSpPr>
          <p:cNvPr id="27" name="Google Shape;27;p6"/>
          <p:cNvSpPr txBox="1"/>
          <p:nvPr>
            <p:ph type="title"/>
          </p:nvPr>
        </p:nvSpPr>
        <p:spPr>
          <a:xfrm>
            <a:off x="1512173" y="1715785"/>
            <a:ext cx="27219117" cy="7140845"/>
          </a:xfrm>
          <a:prstGeom prst="rect">
            <a:avLst/>
          </a:prstGeom>
          <a:noFill/>
          <a:ln>
            <a:noFill/>
          </a:ln>
        </p:spPr>
        <p:txBody>
          <a:bodyPr anchorCtr="0" anchor="ctr" bIns="91400" lIns="91400" spcFirstLastPara="1" rIns="91400" wrap="square" tIns="91400"/>
          <a:lstStyle>
            <a:lvl1pPr lvl="0"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28" name="Google Shape;28;p6"/>
          <p:cNvSpPr txBox="1"/>
          <p:nvPr>
            <p:ph idx="1" type="body"/>
          </p:nvPr>
        </p:nvSpPr>
        <p:spPr>
          <a:xfrm>
            <a:off x="1512173" y="9590547"/>
            <a:ext cx="13362782" cy="3996887"/>
          </a:xfrm>
          <a:prstGeom prst="rect">
            <a:avLst/>
          </a:prstGeom>
          <a:noFill/>
          <a:ln>
            <a:noFill/>
          </a:ln>
        </p:spPr>
        <p:txBody>
          <a:bodyPr anchorCtr="0" anchor="b" bIns="91400" lIns="91400" spcFirstLastPara="1" rIns="91400" wrap="square" tIns="91400"/>
          <a:lstStyle>
            <a:lvl1pPr indent="-228600" lvl="0" marL="457200" marR="0" rtl="0" algn="l">
              <a:lnSpc>
                <a:spcPct val="100000"/>
              </a:lnSpc>
              <a:spcBef>
                <a:spcPts val="2200"/>
              </a:spcBef>
              <a:spcAft>
                <a:spcPts val="0"/>
              </a:spcAft>
              <a:buClr>
                <a:srgbClr val="000000"/>
              </a:buClr>
              <a:buSzPts val="11000"/>
              <a:buFont typeface="Arial"/>
              <a:buNone/>
              <a:defRPr b="1" i="0" sz="110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2200"/>
              </a:spcBef>
              <a:spcAft>
                <a:spcPts val="0"/>
              </a:spcAft>
              <a:buClr>
                <a:srgbClr val="000000"/>
              </a:buClr>
              <a:buSzPts val="11000"/>
              <a:buFont typeface="Arial"/>
              <a:buNone/>
              <a:defRPr b="1" i="0" sz="110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2200"/>
              </a:spcBef>
              <a:spcAft>
                <a:spcPts val="0"/>
              </a:spcAft>
              <a:buClr>
                <a:srgbClr val="000000"/>
              </a:buClr>
              <a:buSzPts val="11000"/>
              <a:buFont typeface="Arial"/>
              <a:buNone/>
              <a:defRPr b="1" i="0" sz="110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2200"/>
              </a:spcBef>
              <a:spcAft>
                <a:spcPts val="0"/>
              </a:spcAft>
              <a:buClr>
                <a:srgbClr val="000000"/>
              </a:buClr>
              <a:buSzPts val="11000"/>
              <a:buFont typeface="Arial"/>
              <a:buNone/>
              <a:defRPr b="1" i="0" sz="110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2200"/>
              </a:spcBef>
              <a:spcAft>
                <a:spcPts val="0"/>
              </a:spcAft>
              <a:buClr>
                <a:srgbClr val="000000"/>
              </a:buClr>
              <a:buSzPts val="11000"/>
              <a:buFont typeface="Arial"/>
              <a:buNone/>
              <a:defRPr b="1" i="0" sz="110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29" name="Google Shape;29;p6"/>
          <p:cNvSpPr txBox="1"/>
          <p:nvPr>
            <p:ph idx="2" type="body"/>
          </p:nvPr>
        </p:nvSpPr>
        <p:spPr>
          <a:xfrm>
            <a:off x="1512172" y="13587431"/>
            <a:ext cx="13362782" cy="24685493"/>
          </a:xfrm>
          <a:prstGeom prst="rect">
            <a:avLst/>
          </a:prstGeom>
          <a:noFill/>
          <a:ln>
            <a:noFill/>
          </a:ln>
        </p:spPr>
        <p:txBody>
          <a:bodyPr anchorCtr="0" anchor="t"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30" name="Google Shape;30;p6"/>
          <p:cNvSpPr txBox="1"/>
          <p:nvPr>
            <p:ph idx="3" type="body"/>
          </p:nvPr>
        </p:nvSpPr>
        <p:spPr>
          <a:xfrm>
            <a:off x="15363259" y="9590547"/>
            <a:ext cx="13368035" cy="3996887"/>
          </a:xfrm>
          <a:prstGeom prst="rect">
            <a:avLst/>
          </a:prstGeom>
          <a:noFill/>
          <a:ln>
            <a:noFill/>
          </a:ln>
        </p:spPr>
        <p:txBody>
          <a:bodyPr anchorCtr="0" anchor="b"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31" name="Google Shape;31;p6"/>
          <p:cNvSpPr txBox="1"/>
          <p:nvPr>
            <p:ph idx="4" type="body"/>
          </p:nvPr>
        </p:nvSpPr>
        <p:spPr>
          <a:xfrm>
            <a:off x="15363259" y="13587431"/>
            <a:ext cx="13368035" cy="24685493"/>
          </a:xfrm>
          <a:prstGeom prst="rect">
            <a:avLst/>
          </a:prstGeom>
          <a:noFill/>
          <a:ln>
            <a:noFill/>
          </a:ln>
        </p:spPr>
        <p:txBody>
          <a:bodyPr anchorCtr="0" anchor="t"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32" name="Google Shape;32;p6"/>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1512173" y="1715785"/>
            <a:ext cx="27219117" cy="7140845"/>
          </a:xfrm>
          <a:prstGeom prst="rect">
            <a:avLst/>
          </a:prstGeom>
          <a:noFill/>
          <a:ln>
            <a:noFill/>
          </a:ln>
        </p:spPr>
        <p:txBody>
          <a:bodyPr anchorCtr="0" anchor="ctr" bIns="91400" lIns="91400" spcFirstLastPara="1" rIns="91400" wrap="square" tIns="91400"/>
          <a:lstStyle>
            <a:lvl1pPr lvl="0"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35" name="Google Shape;35;p7"/>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 name="Shape 36"/>
        <p:cNvGrpSpPr/>
        <p:nvPr/>
      </p:nvGrpSpPr>
      <p:grpSpPr>
        <a:xfrm>
          <a:off x="0" y="0"/>
          <a:ext cx="0" cy="0"/>
          <a:chOff x="0" y="0"/>
          <a:chExt cx="0" cy="0"/>
        </a:xfrm>
      </p:grpSpPr>
      <p:sp>
        <p:nvSpPr>
          <p:cNvPr id="37" name="Google Shape;37;p8"/>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38" name="Shape 38"/>
        <p:cNvGrpSpPr/>
        <p:nvPr/>
      </p:nvGrpSpPr>
      <p:grpSpPr>
        <a:xfrm>
          <a:off x="0" y="0"/>
          <a:ext cx="0" cy="0"/>
          <a:chOff x="0" y="0"/>
          <a:chExt cx="0" cy="0"/>
        </a:xfrm>
      </p:grpSpPr>
      <p:sp>
        <p:nvSpPr>
          <p:cNvPr id="39" name="Google Shape;39;p9"/>
          <p:cNvSpPr txBox="1"/>
          <p:nvPr>
            <p:ph type="title"/>
          </p:nvPr>
        </p:nvSpPr>
        <p:spPr>
          <a:xfrm>
            <a:off x="1512175" y="1705866"/>
            <a:ext cx="9949892" cy="7259857"/>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000000"/>
              </a:buClr>
              <a:buSzPts val="9100"/>
              <a:buFont typeface="Calibri"/>
              <a:buNone/>
              <a:defRPr b="1" i="0" sz="9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40" name="Google Shape;40;p9"/>
          <p:cNvSpPr txBox="1"/>
          <p:nvPr>
            <p:ph idx="1" type="body"/>
          </p:nvPr>
        </p:nvSpPr>
        <p:spPr>
          <a:xfrm>
            <a:off x="11824354" y="1705867"/>
            <a:ext cx="16906936" cy="36567052"/>
          </a:xfrm>
          <a:prstGeom prst="rect">
            <a:avLst/>
          </a:prstGeom>
          <a:noFill/>
          <a:ln>
            <a:noFill/>
          </a:ln>
        </p:spPr>
        <p:txBody>
          <a:bodyPr anchorCtr="0" anchor="t"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41" name="Google Shape;41;p9"/>
          <p:cNvSpPr txBox="1"/>
          <p:nvPr>
            <p:ph idx="2" type="body"/>
          </p:nvPr>
        </p:nvSpPr>
        <p:spPr>
          <a:xfrm>
            <a:off x="1512174" y="8965724"/>
            <a:ext cx="9949893" cy="29307198"/>
          </a:xfrm>
          <a:prstGeom prst="rect">
            <a:avLst/>
          </a:prstGeom>
          <a:noFill/>
          <a:ln>
            <a:noFill/>
          </a:ln>
        </p:spPr>
        <p:txBody>
          <a:bodyPr anchorCtr="0" anchor="t"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42" name="Google Shape;42;p9"/>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43" name="Shape 43"/>
        <p:cNvGrpSpPr/>
        <p:nvPr/>
      </p:nvGrpSpPr>
      <p:grpSpPr>
        <a:xfrm>
          <a:off x="0" y="0"/>
          <a:ext cx="0" cy="0"/>
          <a:chOff x="0" y="0"/>
          <a:chExt cx="0" cy="0"/>
        </a:xfrm>
      </p:grpSpPr>
      <p:sp>
        <p:nvSpPr>
          <p:cNvPr id="44" name="Google Shape;44;p10"/>
          <p:cNvSpPr txBox="1"/>
          <p:nvPr>
            <p:ph type="title"/>
          </p:nvPr>
        </p:nvSpPr>
        <p:spPr>
          <a:xfrm>
            <a:off x="5927930" y="29991528"/>
            <a:ext cx="18146080" cy="3540672"/>
          </a:xfrm>
          <a:prstGeom prst="rect">
            <a:avLst/>
          </a:prstGeom>
          <a:noFill/>
          <a:ln>
            <a:noFill/>
          </a:ln>
        </p:spPr>
        <p:txBody>
          <a:bodyPr anchorCtr="0" anchor="b" bIns="91400" lIns="91400" spcFirstLastPara="1" rIns="91400" wrap="square" tIns="91400"/>
          <a:lstStyle>
            <a:lvl1pPr lvl="0" marR="0" rtl="0" algn="l">
              <a:lnSpc>
                <a:spcPct val="100000"/>
              </a:lnSpc>
              <a:spcBef>
                <a:spcPts val="0"/>
              </a:spcBef>
              <a:spcAft>
                <a:spcPts val="0"/>
              </a:spcAft>
              <a:buClr>
                <a:srgbClr val="000000"/>
              </a:buClr>
              <a:buSzPts val="9100"/>
              <a:buFont typeface="Calibri"/>
              <a:buNone/>
              <a:defRPr b="1" i="0" sz="9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45" name="Google Shape;45;p10"/>
          <p:cNvSpPr/>
          <p:nvPr>
            <p:ph idx="2" type="pic"/>
          </p:nvPr>
        </p:nvSpPr>
        <p:spPr>
          <a:xfrm>
            <a:off x="5927930" y="3828281"/>
            <a:ext cx="18146080" cy="25707029"/>
          </a:xfrm>
          <a:prstGeom prst="rect">
            <a:avLst/>
          </a:prstGeom>
          <a:noFill/>
          <a:ln>
            <a:noFill/>
          </a:ln>
        </p:spPr>
        <p:txBody>
          <a:bodyPr anchorCtr="0" anchor="t" bIns="45700" lIns="91425" spcFirstLastPara="1" rIns="91425" wrap="square" tIns="45700"/>
          <a:lstStyle>
            <a:lvl1pPr lvl="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lvl="1"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lvl="2"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lvl="3"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lvl="4"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lvl="5"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lvl="6"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lvl="7"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lvl="8"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46" name="Google Shape;46;p10"/>
          <p:cNvSpPr txBox="1"/>
          <p:nvPr>
            <p:ph idx="1" type="body"/>
          </p:nvPr>
        </p:nvSpPr>
        <p:spPr>
          <a:xfrm>
            <a:off x="5927930" y="33532197"/>
            <a:ext cx="18146080" cy="5028341"/>
          </a:xfrm>
          <a:prstGeom prst="rect">
            <a:avLst/>
          </a:prstGeom>
          <a:noFill/>
          <a:ln>
            <a:noFill/>
          </a:ln>
        </p:spPr>
        <p:txBody>
          <a:bodyPr anchorCtr="0" anchor="t" bIns="91400" lIns="91400" spcFirstLastPara="1" rIns="91400" wrap="square" tIns="91400"/>
          <a:lstStyle>
            <a:lvl1pPr indent="-228600" lvl="0" marL="457200" marR="0" rtl="0" algn="l">
              <a:lnSpc>
                <a:spcPct val="100000"/>
              </a:lnSpc>
              <a:spcBef>
                <a:spcPts val="1200"/>
              </a:spcBef>
              <a:spcAft>
                <a:spcPts val="0"/>
              </a:spcAft>
              <a:buClr>
                <a:srgbClr val="000000"/>
              </a:buClr>
              <a:buSzPts val="6400"/>
              <a:buFont typeface="Arial"/>
              <a:buNone/>
              <a:defRPr b="0" i="0" sz="64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1200"/>
              </a:spcBef>
              <a:spcAft>
                <a:spcPts val="0"/>
              </a:spcAft>
              <a:buClr>
                <a:srgbClr val="000000"/>
              </a:buClr>
              <a:buSzPts val="6400"/>
              <a:buFont typeface="Arial"/>
              <a:buNone/>
              <a:defRPr b="0" i="0" sz="64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1200"/>
              </a:spcBef>
              <a:spcAft>
                <a:spcPts val="0"/>
              </a:spcAft>
              <a:buClr>
                <a:srgbClr val="000000"/>
              </a:buClr>
              <a:buSzPts val="6400"/>
              <a:buFont typeface="Arial"/>
              <a:buNone/>
              <a:defRPr b="0" i="0" sz="64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1200"/>
              </a:spcBef>
              <a:spcAft>
                <a:spcPts val="0"/>
              </a:spcAft>
              <a:buClr>
                <a:srgbClr val="000000"/>
              </a:buClr>
              <a:buSzPts val="6400"/>
              <a:buFont typeface="Arial"/>
              <a:buNone/>
              <a:defRPr b="0" i="0" sz="64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1200"/>
              </a:spcBef>
              <a:spcAft>
                <a:spcPts val="0"/>
              </a:spcAft>
              <a:buClr>
                <a:srgbClr val="000000"/>
              </a:buClr>
              <a:buSzPts val="6400"/>
              <a:buFont typeface="Arial"/>
              <a:buNone/>
              <a:defRPr b="0" i="0" sz="64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47" name="Google Shape;47;p10"/>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12173" y="1715785"/>
            <a:ext cx="27219117" cy="7140845"/>
          </a:xfrm>
          <a:prstGeom prst="rect">
            <a:avLst/>
          </a:prstGeom>
          <a:noFill/>
          <a:ln>
            <a:noFill/>
          </a:ln>
        </p:spPr>
        <p:txBody>
          <a:bodyPr anchorCtr="0" anchor="ctr" bIns="91400" lIns="91400" spcFirstLastPara="1" rIns="91400" wrap="square" tIns="91400"/>
          <a:lstStyle>
            <a:lvl1pPr lvl="0"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20100"/>
              <a:buFont typeface="Calibri"/>
              <a:buNone/>
              <a:defRPr b="0" i="0" sz="201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1512173" y="9997178"/>
            <a:ext cx="27219117" cy="28275744"/>
          </a:xfrm>
          <a:prstGeom prst="rect">
            <a:avLst/>
          </a:prstGeom>
          <a:noFill/>
          <a:ln>
            <a:noFill/>
          </a:ln>
        </p:spPr>
        <p:txBody>
          <a:bodyPr anchorCtr="0" anchor="t" bIns="91400" lIns="91400" spcFirstLastPara="1" rIns="91400" wrap="square" tIns="91400"/>
          <a:lstStyle>
            <a:lvl1pPr indent="-1155700" lvl="0" marL="457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1pPr>
            <a:lvl2pPr indent="-1155700" lvl="1" marL="914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2pPr>
            <a:lvl3pPr indent="-1155700" lvl="2" marL="1371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3pPr>
            <a:lvl4pPr indent="-1155700" lvl="3" marL="1828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4pPr>
            <a:lvl5pPr indent="-1155700" lvl="4" marL="22860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5pPr>
            <a:lvl6pPr indent="-1155700" lvl="5" marL="27432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6pPr>
            <a:lvl7pPr indent="-1155700" lvl="6" marL="32004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7pPr>
            <a:lvl8pPr indent="-1155700" lvl="7" marL="36576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8pPr>
            <a:lvl9pPr indent="-1155700" lvl="8" marL="4114800" marR="0" rtl="0" algn="l">
              <a:lnSpc>
                <a:spcPct val="100000"/>
              </a:lnSpc>
              <a:spcBef>
                <a:spcPts val="2900"/>
              </a:spcBef>
              <a:spcAft>
                <a:spcPts val="0"/>
              </a:spcAft>
              <a:buClr>
                <a:srgbClr val="000000"/>
              </a:buClr>
              <a:buSzPts val="14600"/>
              <a:buFont typeface="Arial"/>
              <a:buChar char="•"/>
              <a:defRPr b="0" i="0" sz="146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27568388" y="40236356"/>
            <a:ext cx="1162906" cy="1230399"/>
          </a:xfrm>
          <a:prstGeom prst="rect">
            <a:avLst/>
          </a:prstGeom>
          <a:noFill/>
          <a:ln>
            <a:noFill/>
          </a:ln>
        </p:spPr>
        <p:txBody>
          <a:bodyPr anchorCtr="0" anchor="ctr" bIns="208775" lIns="208775" spcFirstLastPara="1" rIns="208775" wrap="square" tIns="208775">
            <a:noAutofit/>
          </a:bodyPr>
          <a:lstStyle>
            <a:lvl1pPr indent="0" lvl="0"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5500"/>
              <a:buFont typeface="Calibri"/>
              <a:buNone/>
              <a:defRPr b="0" i="0" sz="55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 Id="rId11" Type="http://schemas.openxmlformats.org/officeDocument/2006/relationships/image" Target="../media/image7.png"/><Relationship Id="rId10"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8E1C1"/>
        </a:solidFill>
      </p:bgPr>
    </p:bg>
    <p:spTree>
      <p:nvGrpSpPr>
        <p:cNvPr id="59" name="Shape 59"/>
        <p:cNvGrpSpPr/>
        <p:nvPr/>
      </p:nvGrpSpPr>
      <p:grpSpPr>
        <a:xfrm>
          <a:off x="0" y="0"/>
          <a:ext cx="0" cy="0"/>
          <a:chOff x="0" y="0"/>
          <a:chExt cx="0" cy="0"/>
        </a:xfrm>
      </p:grpSpPr>
      <p:pic>
        <p:nvPicPr>
          <p:cNvPr descr="Picture 3" id="60" name="Google Shape;60;p13"/>
          <p:cNvPicPr preferRelativeResize="0"/>
          <p:nvPr/>
        </p:nvPicPr>
        <p:blipFill rotWithShape="1">
          <a:blip r:embed="rId3">
            <a:alphaModFix/>
          </a:blip>
          <a:srcRect b="0" l="0" r="0" t="0"/>
          <a:stretch/>
        </p:blipFill>
        <p:spPr>
          <a:xfrm>
            <a:off x="1290799" y="1196419"/>
            <a:ext cx="13105140" cy="5991005"/>
          </a:xfrm>
          <a:prstGeom prst="rect">
            <a:avLst/>
          </a:prstGeom>
          <a:noFill/>
          <a:ln>
            <a:noFill/>
          </a:ln>
        </p:spPr>
      </p:pic>
      <p:grpSp>
        <p:nvGrpSpPr>
          <p:cNvPr id="61" name="Google Shape;61;p13"/>
          <p:cNvGrpSpPr/>
          <p:nvPr/>
        </p:nvGrpSpPr>
        <p:grpSpPr>
          <a:xfrm>
            <a:off x="15917789" y="792774"/>
            <a:ext cx="12218874" cy="8197338"/>
            <a:chOff x="-2" y="-2"/>
            <a:chExt cx="12218873" cy="8197337"/>
          </a:xfrm>
        </p:grpSpPr>
        <p:sp>
          <p:nvSpPr>
            <p:cNvPr id="62" name="Google Shape;62;p13"/>
            <p:cNvSpPr/>
            <p:nvPr/>
          </p:nvSpPr>
          <p:spPr>
            <a:xfrm>
              <a:off x="-2" y="-2"/>
              <a:ext cx="12218873" cy="8197337"/>
            </a:xfrm>
            <a:prstGeom prst="roundRect">
              <a:avLst>
                <a:gd fmla="val 13618" name="adj"/>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3" name="Google Shape;63;p13"/>
            <p:cNvSpPr txBox="1"/>
            <p:nvPr/>
          </p:nvSpPr>
          <p:spPr>
            <a:xfrm>
              <a:off x="326962" y="643542"/>
              <a:ext cx="11565000" cy="69102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262626"/>
                </a:buClr>
                <a:buSzPts val="6600"/>
                <a:buFont typeface="Verdana"/>
                <a:buNone/>
              </a:pPr>
              <a:r>
                <a:rPr b="1" i="0" lang="en-US" sz="4000" u="none" cap="none" strike="noStrike">
                  <a:solidFill>
                    <a:srgbClr val="262626"/>
                  </a:solidFill>
                  <a:latin typeface="Verdana"/>
                  <a:ea typeface="Verdana"/>
                  <a:cs typeface="Verdana"/>
                  <a:sym typeface="Verdana"/>
                </a:rPr>
                <a:t>Project Title: Sensei</a:t>
              </a:r>
              <a:endParaRPr sz="4000"/>
            </a:p>
            <a:p>
              <a:pPr indent="0" lvl="0" marL="0" marR="0" rtl="0" algn="ctr">
                <a:lnSpc>
                  <a:spcPct val="100000"/>
                </a:lnSpc>
                <a:spcBef>
                  <a:spcPts val="0"/>
                </a:spcBef>
                <a:spcAft>
                  <a:spcPts val="0"/>
                </a:spcAft>
                <a:buClr>
                  <a:srgbClr val="FFFFFF"/>
                </a:buClr>
                <a:buSzPts val="6600"/>
                <a:buFont typeface="Verdana"/>
                <a:buNone/>
              </a:pPr>
              <a:r>
                <a:t/>
              </a:r>
              <a:endParaRPr b="1" i="0" sz="4000" u="none" cap="none" strike="noStrike">
                <a:solidFill>
                  <a:srgbClr val="262626"/>
                </a:solidFill>
                <a:latin typeface="Verdana"/>
                <a:ea typeface="Verdana"/>
                <a:cs typeface="Verdana"/>
                <a:sym typeface="Verdana"/>
              </a:endParaRPr>
            </a:p>
            <a:p>
              <a:pPr indent="0" lvl="0" marL="0" marR="0" rtl="0" algn="ctr">
                <a:lnSpc>
                  <a:spcPct val="100000"/>
                </a:lnSpc>
                <a:spcBef>
                  <a:spcPts val="0"/>
                </a:spcBef>
                <a:spcAft>
                  <a:spcPts val="0"/>
                </a:spcAft>
                <a:buClr>
                  <a:srgbClr val="262626"/>
                </a:buClr>
                <a:buSzPts val="6600"/>
                <a:buFont typeface="Verdana"/>
                <a:buNone/>
              </a:pPr>
              <a:r>
                <a:rPr b="0" i="0" lang="en-US" sz="4000" u="none" cap="none" strike="noStrike">
                  <a:solidFill>
                    <a:srgbClr val="262626"/>
                  </a:solidFill>
                  <a:latin typeface="Verdana"/>
                  <a:ea typeface="Verdana"/>
                  <a:cs typeface="Verdana"/>
                  <a:sym typeface="Verdana"/>
                </a:rPr>
                <a:t>Team: </a:t>
              </a:r>
              <a:endParaRPr b="0" i="0" sz="4000" u="none" cap="none" strike="noStrike">
                <a:solidFill>
                  <a:srgbClr val="262626"/>
                </a:solidFill>
                <a:latin typeface="Verdana"/>
                <a:ea typeface="Verdana"/>
                <a:cs typeface="Verdana"/>
                <a:sym typeface="Verdana"/>
              </a:endParaRPr>
            </a:p>
            <a:p>
              <a:pPr indent="0" lvl="0" marL="0" marR="0" rtl="0" algn="ctr">
                <a:lnSpc>
                  <a:spcPct val="100000"/>
                </a:lnSpc>
                <a:spcBef>
                  <a:spcPts val="0"/>
                </a:spcBef>
                <a:spcAft>
                  <a:spcPts val="0"/>
                </a:spcAft>
                <a:buClr>
                  <a:srgbClr val="262626"/>
                </a:buClr>
                <a:buSzPts val="6600"/>
                <a:buFont typeface="Verdana"/>
                <a:buNone/>
              </a:pPr>
              <a:r>
                <a:rPr b="0" i="0" lang="en-US" sz="4000" u="none" cap="none" strike="noStrike">
                  <a:solidFill>
                    <a:srgbClr val="262626"/>
                  </a:solidFill>
                  <a:latin typeface="Verdana"/>
                  <a:ea typeface="Verdana"/>
                  <a:cs typeface="Verdana"/>
                  <a:sym typeface="Verdana"/>
                </a:rPr>
                <a:t>Gokul T Anandan,</a:t>
              </a:r>
              <a:endParaRPr b="0" i="0" sz="4000" u="none" cap="none" strike="noStrike">
                <a:solidFill>
                  <a:srgbClr val="262626"/>
                </a:solidFill>
                <a:latin typeface="Verdana"/>
                <a:ea typeface="Verdana"/>
                <a:cs typeface="Verdana"/>
                <a:sym typeface="Verdana"/>
              </a:endParaRPr>
            </a:p>
            <a:p>
              <a:pPr indent="0" lvl="0" marL="0" marR="0" rtl="0" algn="ctr">
                <a:lnSpc>
                  <a:spcPct val="100000"/>
                </a:lnSpc>
                <a:spcBef>
                  <a:spcPts val="0"/>
                </a:spcBef>
                <a:spcAft>
                  <a:spcPts val="0"/>
                </a:spcAft>
                <a:buClr>
                  <a:srgbClr val="262626"/>
                </a:buClr>
                <a:buSzPts val="6600"/>
                <a:buFont typeface="Verdana"/>
                <a:buNone/>
              </a:pPr>
              <a:r>
                <a:rPr b="0" i="0" lang="en-US" sz="4000" u="none" cap="none" strike="noStrike">
                  <a:solidFill>
                    <a:srgbClr val="262626"/>
                  </a:solidFill>
                  <a:latin typeface="Verdana"/>
                  <a:ea typeface="Verdana"/>
                  <a:cs typeface="Verdana"/>
                  <a:sym typeface="Verdana"/>
                </a:rPr>
                <a:t> Vaibhav Balloli,</a:t>
              </a:r>
              <a:endParaRPr b="0" i="0" sz="4000" u="none" cap="none" strike="noStrike">
                <a:solidFill>
                  <a:srgbClr val="262626"/>
                </a:solidFill>
                <a:latin typeface="Verdana"/>
                <a:ea typeface="Verdana"/>
                <a:cs typeface="Verdana"/>
                <a:sym typeface="Verdana"/>
              </a:endParaRPr>
            </a:p>
            <a:p>
              <a:pPr indent="0" lvl="0" marL="0" marR="0" rtl="0" algn="ctr">
                <a:lnSpc>
                  <a:spcPct val="100000"/>
                </a:lnSpc>
                <a:spcBef>
                  <a:spcPts val="0"/>
                </a:spcBef>
                <a:spcAft>
                  <a:spcPts val="0"/>
                </a:spcAft>
                <a:buClr>
                  <a:srgbClr val="262626"/>
                </a:buClr>
                <a:buSzPts val="6600"/>
                <a:buFont typeface="Verdana"/>
                <a:buNone/>
              </a:pPr>
              <a:r>
                <a:rPr b="0" i="0" lang="en-US" sz="4000" u="none" cap="none" strike="noStrike">
                  <a:solidFill>
                    <a:srgbClr val="262626"/>
                  </a:solidFill>
                  <a:latin typeface="Verdana"/>
                  <a:ea typeface="Verdana"/>
                  <a:cs typeface="Verdana"/>
                  <a:sym typeface="Verdana"/>
                </a:rPr>
                <a:t> Rohan Tammara,</a:t>
              </a:r>
              <a:endParaRPr b="0" i="0" sz="4000" u="none" cap="none" strike="noStrike">
                <a:solidFill>
                  <a:srgbClr val="262626"/>
                </a:solidFill>
                <a:latin typeface="Verdana"/>
                <a:ea typeface="Verdana"/>
                <a:cs typeface="Verdana"/>
                <a:sym typeface="Verdana"/>
              </a:endParaRPr>
            </a:p>
            <a:p>
              <a:pPr indent="0" lvl="0" marL="0" marR="0" rtl="0" algn="ctr">
                <a:lnSpc>
                  <a:spcPct val="100000"/>
                </a:lnSpc>
                <a:spcBef>
                  <a:spcPts val="0"/>
                </a:spcBef>
                <a:spcAft>
                  <a:spcPts val="0"/>
                </a:spcAft>
                <a:buClr>
                  <a:srgbClr val="262626"/>
                </a:buClr>
                <a:buSzPts val="6600"/>
                <a:buFont typeface="Verdana"/>
                <a:buNone/>
              </a:pPr>
              <a:r>
                <a:rPr b="0" i="0" lang="en-US" sz="4000" u="none" cap="none" strike="noStrike">
                  <a:solidFill>
                    <a:srgbClr val="262626"/>
                  </a:solidFill>
                  <a:latin typeface="Verdana"/>
                  <a:ea typeface="Verdana"/>
                  <a:cs typeface="Verdana"/>
                  <a:sym typeface="Verdana"/>
                </a:rPr>
                <a:t> V.S. Aditya,</a:t>
              </a:r>
              <a:endParaRPr b="0" i="0" sz="4000" u="none" cap="none" strike="noStrike">
                <a:solidFill>
                  <a:srgbClr val="262626"/>
                </a:solidFill>
                <a:latin typeface="Verdana"/>
                <a:ea typeface="Verdana"/>
                <a:cs typeface="Verdana"/>
                <a:sym typeface="Verdana"/>
              </a:endParaRPr>
            </a:p>
            <a:p>
              <a:pPr indent="0" lvl="0" marL="0" marR="0" rtl="0" algn="ctr">
                <a:lnSpc>
                  <a:spcPct val="100000"/>
                </a:lnSpc>
                <a:spcBef>
                  <a:spcPts val="0"/>
                </a:spcBef>
                <a:spcAft>
                  <a:spcPts val="0"/>
                </a:spcAft>
                <a:buClr>
                  <a:srgbClr val="262626"/>
                </a:buClr>
                <a:buSzPts val="6600"/>
                <a:buFont typeface="Verdana"/>
                <a:buNone/>
              </a:pPr>
              <a:r>
                <a:rPr b="0" i="0" lang="en-US" sz="4000" u="none" cap="none" strike="noStrike">
                  <a:solidFill>
                    <a:srgbClr val="262626"/>
                  </a:solidFill>
                  <a:latin typeface="Verdana"/>
                  <a:ea typeface="Verdana"/>
                  <a:cs typeface="Verdana"/>
                  <a:sym typeface="Verdana"/>
                </a:rPr>
                <a:t> Mohan Venkat</a:t>
              </a:r>
              <a:endParaRPr sz="4800"/>
            </a:p>
          </p:txBody>
        </p:sp>
      </p:grpSp>
      <p:grpSp>
        <p:nvGrpSpPr>
          <p:cNvPr id="64" name="Google Shape;64;p13"/>
          <p:cNvGrpSpPr/>
          <p:nvPr/>
        </p:nvGrpSpPr>
        <p:grpSpPr>
          <a:xfrm>
            <a:off x="1686830" y="9679837"/>
            <a:ext cx="12709112" cy="10972807"/>
            <a:chOff x="0" y="-2"/>
            <a:chExt cx="12709112" cy="10972807"/>
          </a:xfrm>
        </p:grpSpPr>
        <p:sp>
          <p:nvSpPr>
            <p:cNvPr id="65" name="Google Shape;65;p13"/>
            <p:cNvSpPr/>
            <p:nvPr/>
          </p:nvSpPr>
          <p:spPr>
            <a:xfrm>
              <a:off x="0" y="-2"/>
              <a:ext cx="12709112" cy="10972807"/>
            </a:xfrm>
            <a:prstGeom prst="roundRect">
              <a:avLst>
                <a:gd fmla="val 16667" name="adj"/>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0000"/>
                <a:buFont typeface="Verdana"/>
                <a:buNone/>
              </a:pPr>
              <a:r>
                <a:t/>
              </a:r>
              <a:endParaRPr b="0" i="0" sz="10000" u="none" cap="none" strike="noStrike">
                <a:solidFill>
                  <a:srgbClr val="FFFFFF"/>
                </a:solidFill>
                <a:latin typeface="Verdana"/>
                <a:ea typeface="Verdana"/>
                <a:cs typeface="Verdana"/>
                <a:sym typeface="Verdana"/>
              </a:endParaRPr>
            </a:p>
          </p:txBody>
        </p:sp>
        <p:sp>
          <p:nvSpPr>
            <p:cNvPr id="66" name="Google Shape;66;p13"/>
            <p:cNvSpPr txBox="1"/>
            <p:nvPr/>
          </p:nvSpPr>
          <p:spPr>
            <a:xfrm>
              <a:off x="535645" y="967507"/>
              <a:ext cx="11637900" cy="92682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6600"/>
                <a:buFont typeface="Verdana"/>
                <a:buNone/>
              </a:pPr>
              <a:r>
                <a:t/>
              </a:r>
              <a:endParaRPr sz="3600"/>
            </a:p>
            <a:p>
              <a:pPr indent="0" lvl="0" marL="0" marR="0" rtl="0" algn="l">
                <a:lnSpc>
                  <a:spcPct val="100000"/>
                </a:lnSpc>
                <a:spcBef>
                  <a:spcPts val="0"/>
                </a:spcBef>
                <a:spcAft>
                  <a:spcPts val="0"/>
                </a:spcAft>
                <a:buClr>
                  <a:srgbClr val="000000"/>
                </a:buClr>
                <a:buSzPts val="6600"/>
                <a:buFont typeface="Verdana"/>
                <a:buNone/>
              </a:pPr>
              <a:r>
                <a:t/>
              </a:r>
              <a:endParaRPr sz="3600">
                <a:latin typeface="Verdana"/>
                <a:ea typeface="Verdana"/>
                <a:cs typeface="Verdana"/>
                <a:sym typeface="Verdana"/>
              </a:endParaRPr>
            </a:p>
            <a:p>
              <a:pPr indent="0" lvl="0" marL="0" rtl="0" algn="ctr">
                <a:spcBef>
                  <a:spcPts val="0"/>
                </a:spcBef>
                <a:spcAft>
                  <a:spcPts val="0"/>
                </a:spcAft>
                <a:buClr>
                  <a:schemeClr val="dk1"/>
                </a:buClr>
                <a:buSzPts val="10000"/>
                <a:buFont typeface="Verdana"/>
                <a:buNone/>
              </a:pPr>
              <a:r>
                <a:rPr b="1" lang="en-US" sz="4000">
                  <a:solidFill>
                    <a:schemeClr val="dk1"/>
                  </a:solidFill>
                  <a:latin typeface="Verdana"/>
                  <a:ea typeface="Verdana"/>
                  <a:cs typeface="Verdana"/>
                  <a:sym typeface="Verdana"/>
                </a:rPr>
                <a:t>Problem Statement</a:t>
              </a:r>
              <a:endParaRPr b="1" sz="4000">
                <a:solidFill>
                  <a:schemeClr val="dk1"/>
                </a:solidFill>
                <a:latin typeface="Verdana"/>
                <a:ea typeface="Verdana"/>
                <a:cs typeface="Verdana"/>
                <a:sym typeface="Verdana"/>
              </a:endParaRPr>
            </a:p>
            <a:p>
              <a:pPr indent="0" lvl="0" marL="0" rtl="0" algn="ctr">
                <a:spcBef>
                  <a:spcPts val="0"/>
                </a:spcBef>
                <a:spcAft>
                  <a:spcPts val="0"/>
                </a:spcAft>
                <a:buClr>
                  <a:schemeClr val="dk1"/>
                </a:buClr>
                <a:buSzPts val="10000"/>
                <a:buFont typeface="Verdana"/>
                <a:buNone/>
              </a:pPr>
              <a:r>
                <a:t/>
              </a:r>
              <a:endParaRPr b="1" sz="4000">
                <a:solidFill>
                  <a:schemeClr val="dk1"/>
                </a:solidFill>
                <a:latin typeface="Verdana"/>
                <a:ea typeface="Verdana"/>
                <a:cs typeface="Verdana"/>
                <a:sym typeface="Verdana"/>
              </a:endParaRPr>
            </a:p>
            <a:p>
              <a:pPr indent="0" lvl="0" marL="0" rtl="0" algn="ctr">
                <a:spcBef>
                  <a:spcPts val="0"/>
                </a:spcBef>
                <a:spcAft>
                  <a:spcPts val="0"/>
                </a:spcAft>
                <a:buClr>
                  <a:schemeClr val="dk1"/>
                </a:buClr>
                <a:buSzPts val="10000"/>
                <a:buFont typeface="Verdana"/>
                <a:buNone/>
              </a:pPr>
              <a:r>
                <a:t/>
              </a:r>
              <a:endParaRPr b="1" sz="4000">
                <a:solidFill>
                  <a:schemeClr val="dk1"/>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6600"/>
                <a:buFont typeface="Verdana"/>
                <a:buNone/>
              </a:pPr>
              <a:r>
                <a:rPr lang="en-US" sz="4000">
                  <a:latin typeface="Verdana"/>
                  <a:ea typeface="Verdana"/>
                  <a:cs typeface="Verdana"/>
                  <a:sym typeface="Verdana"/>
                </a:rPr>
                <a:t>Navigating through a room, which comes naturally to most of us, can be quite a challenge to the visually impaired. They mostly use auxiliary devices such as the white cane to overcome this difficulty to an extent. But the cane is not an elegant solution since there’s trial and error involved along with the obvious problem of limited reach.</a:t>
              </a:r>
              <a:endParaRPr sz="3600">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6600"/>
                <a:buFont typeface="Verdana"/>
                <a:buNone/>
              </a:pPr>
              <a:r>
                <a:rPr lang="en-US" sz="3600">
                  <a:latin typeface="Verdana"/>
                  <a:ea typeface="Verdana"/>
                  <a:cs typeface="Verdana"/>
                  <a:sym typeface="Verdana"/>
                </a:rPr>
                <a:t> </a:t>
              </a:r>
              <a:endParaRPr sz="3600">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600"/>
                <a:buFont typeface="Verdana"/>
                <a:buNone/>
              </a:pPr>
              <a:r>
                <a:t/>
              </a:r>
              <a:endParaRPr sz="3600">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600"/>
                <a:buFont typeface="Verdana"/>
                <a:buNone/>
              </a:pPr>
              <a:r>
                <a:t/>
              </a:r>
              <a:endParaRPr sz="3600">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600"/>
                <a:buFont typeface="Verdana"/>
                <a:buNone/>
              </a:pPr>
              <a:r>
                <a:t/>
              </a:r>
              <a:endParaRPr sz="3600">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6600"/>
                <a:buFont typeface="Verdana"/>
                <a:buNone/>
              </a:pPr>
              <a:r>
                <a:t/>
              </a:r>
              <a:endParaRPr b="0" i="0" sz="6600" u="none" cap="none" strike="noStrike">
                <a:solidFill>
                  <a:srgbClr val="000000"/>
                </a:solidFill>
                <a:latin typeface="Verdana"/>
                <a:ea typeface="Verdana"/>
                <a:cs typeface="Verdana"/>
                <a:sym typeface="Verdana"/>
              </a:endParaRPr>
            </a:p>
          </p:txBody>
        </p:sp>
      </p:grpSp>
      <p:grpSp>
        <p:nvGrpSpPr>
          <p:cNvPr id="67" name="Google Shape;67;p13"/>
          <p:cNvGrpSpPr/>
          <p:nvPr/>
        </p:nvGrpSpPr>
        <p:grpSpPr>
          <a:xfrm>
            <a:off x="1686829" y="21422517"/>
            <a:ext cx="12709113" cy="10972807"/>
            <a:chOff x="0" y="0"/>
            <a:chExt cx="12709112" cy="10972804"/>
          </a:xfrm>
        </p:grpSpPr>
        <p:sp>
          <p:nvSpPr>
            <p:cNvPr id="68" name="Google Shape;68;p13"/>
            <p:cNvSpPr/>
            <p:nvPr/>
          </p:nvSpPr>
          <p:spPr>
            <a:xfrm>
              <a:off x="0" y="0"/>
              <a:ext cx="12709112" cy="10972804"/>
            </a:xfrm>
            <a:prstGeom prst="roundRect">
              <a:avLst>
                <a:gd fmla="val 16667" name="adj"/>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0000"/>
                <a:buFont typeface="Verdana"/>
                <a:buNone/>
              </a:pPr>
              <a:r>
                <a:t/>
              </a:r>
              <a:endParaRPr b="0" i="0" sz="10000" u="none" cap="none" strike="noStrike">
                <a:solidFill>
                  <a:srgbClr val="FFFFFF"/>
                </a:solidFill>
                <a:latin typeface="Verdana"/>
                <a:ea typeface="Verdana"/>
                <a:cs typeface="Verdana"/>
                <a:sym typeface="Verdana"/>
              </a:endParaRPr>
            </a:p>
          </p:txBody>
        </p:sp>
        <p:sp>
          <p:nvSpPr>
            <p:cNvPr id="69" name="Google Shape;69;p13"/>
            <p:cNvSpPr txBox="1"/>
            <p:nvPr/>
          </p:nvSpPr>
          <p:spPr>
            <a:xfrm>
              <a:off x="727770" y="970500"/>
              <a:ext cx="11253600" cy="97689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0000"/>
                <a:buFont typeface="Verdana"/>
                <a:buNone/>
              </a:pPr>
              <a:r>
                <a:rPr b="0" i="0" lang="en-US" sz="4000" u="none" cap="none" strike="noStrike">
                  <a:solidFill>
                    <a:srgbClr val="000000"/>
                  </a:solidFill>
                  <a:latin typeface="Verdana"/>
                  <a:ea typeface="Verdana"/>
                  <a:cs typeface="Verdana"/>
                  <a:sym typeface="Verdana"/>
                </a:rPr>
                <a:t> </a:t>
              </a:r>
              <a:r>
                <a:rPr b="1" i="0" lang="en-US" sz="4000" u="none" cap="none" strike="noStrike">
                  <a:solidFill>
                    <a:srgbClr val="000000"/>
                  </a:solidFill>
                  <a:latin typeface="Verdana"/>
                  <a:ea typeface="Verdana"/>
                  <a:cs typeface="Verdana"/>
                  <a:sym typeface="Verdana"/>
                </a:rPr>
                <a:t>Impact</a:t>
              </a:r>
              <a:endParaRPr sz="4000" u="sng">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0000"/>
                <a:buFont typeface="Verdana"/>
                <a:buNone/>
              </a:pPr>
              <a:r>
                <a:t/>
              </a:r>
              <a:endParaRPr sz="4000" u="sng">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0000"/>
                <a:buFont typeface="Verdana"/>
                <a:buNone/>
              </a:pPr>
              <a:r>
                <a:rPr lang="en-US" sz="4000">
                  <a:latin typeface="Helvetica Neue"/>
                  <a:ea typeface="Helvetica Neue"/>
                  <a:cs typeface="Helvetica Neue"/>
                  <a:sym typeface="Helvetica Neue"/>
                </a:rPr>
                <a:t>Being simplistic in design and highly intuitive in its feed</a:t>
              </a:r>
              <a:r>
                <a:rPr lang="en-US" sz="4000">
                  <a:latin typeface="Helvetica Neue"/>
                  <a:ea typeface="Helvetica Neue"/>
                  <a:cs typeface="Helvetica Neue"/>
                  <a:sym typeface="Helvetica Neue"/>
                </a:rPr>
                <a:t>back mechanism, it will help them navigate their surroundings more naturally and therefore imbibe more confidence in the users. This confidence will translate to users who are more comfortably independent of others.</a:t>
              </a:r>
              <a:endParaRPr sz="40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0000"/>
                <a:buFont typeface="Verdana"/>
                <a:buNone/>
              </a:pPr>
              <a:r>
                <a:rPr lang="en-US" sz="4000">
                  <a:latin typeface="Helvetica Neue"/>
                  <a:ea typeface="Helvetica Neue"/>
                  <a:cs typeface="Helvetica Neue"/>
                  <a:sym typeface="Helvetica Neue"/>
                </a:rPr>
                <a:t>It also goes without saying that the accuracy it adds to their movement helps them save a lot of time and effort.</a:t>
              </a:r>
              <a:endParaRPr sz="4000">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0000"/>
                <a:buFont typeface="Verdana"/>
                <a:buNone/>
              </a:pPr>
              <a:r>
                <a:rPr b="0" i="0" lang="en-US" sz="4000" u="none" cap="none" strike="noStrike">
                  <a:solidFill>
                    <a:srgbClr val="000000"/>
                  </a:solidFill>
                  <a:latin typeface="Verdana"/>
                  <a:ea typeface="Verdana"/>
                  <a:cs typeface="Verdana"/>
                  <a:sym typeface="Verdana"/>
                </a:rPr>
                <a:t> </a:t>
              </a:r>
              <a:endParaRPr sz="4000"/>
            </a:p>
          </p:txBody>
        </p:sp>
      </p:grpSp>
      <p:grpSp>
        <p:nvGrpSpPr>
          <p:cNvPr id="70" name="Google Shape;70;p13"/>
          <p:cNvGrpSpPr/>
          <p:nvPr/>
        </p:nvGrpSpPr>
        <p:grpSpPr>
          <a:xfrm>
            <a:off x="15807354" y="21422516"/>
            <a:ext cx="12737313" cy="10972807"/>
            <a:chOff x="-2" y="-1"/>
            <a:chExt cx="12737311" cy="10972805"/>
          </a:xfrm>
        </p:grpSpPr>
        <p:sp>
          <p:nvSpPr>
            <p:cNvPr id="71" name="Google Shape;71;p13"/>
            <p:cNvSpPr/>
            <p:nvPr/>
          </p:nvSpPr>
          <p:spPr>
            <a:xfrm>
              <a:off x="-2" y="-1"/>
              <a:ext cx="12737311" cy="10972805"/>
            </a:xfrm>
            <a:prstGeom prst="roundRect">
              <a:avLst>
                <a:gd fmla="val 16667" name="adj"/>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0000"/>
                <a:buFont typeface="Verdana"/>
                <a:buNone/>
              </a:pPr>
              <a:r>
                <a:t/>
              </a:r>
              <a:endParaRPr b="0" i="0" sz="10000" u="none" cap="none" strike="noStrike">
                <a:solidFill>
                  <a:srgbClr val="FFFFFF"/>
                </a:solidFill>
                <a:latin typeface="Verdana"/>
                <a:ea typeface="Verdana"/>
                <a:cs typeface="Verdana"/>
                <a:sym typeface="Verdana"/>
              </a:endParaRPr>
            </a:p>
          </p:txBody>
        </p:sp>
        <p:sp>
          <p:nvSpPr>
            <p:cNvPr id="72" name="Google Shape;72;p13"/>
            <p:cNvSpPr txBox="1"/>
            <p:nvPr/>
          </p:nvSpPr>
          <p:spPr>
            <a:xfrm>
              <a:off x="460833" y="2103022"/>
              <a:ext cx="11666100" cy="72033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600"/>
                <a:buFont typeface="Verdana"/>
                <a:buNone/>
              </a:pPr>
              <a:r>
                <a:rPr b="1" i="0" lang="en-US" sz="4000" u="none" cap="none" strike="noStrike">
                  <a:solidFill>
                    <a:srgbClr val="000000"/>
                  </a:solidFill>
                  <a:latin typeface="Verdana"/>
                  <a:ea typeface="Verdana"/>
                  <a:cs typeface="Verdana"/>
                  <a:sym typeface="Verdana"/>
                </a:rPr>
                <a:t>Validation</a:t>
              </a:r>
              <a:endParaRPr sz="4000"/>
            </a:p>
            <a:p>
              <a:pPr indent="0" lvl="0" marL="0" marR="0" rtl="0" algn="l">
                <a:lnSpc>
                  <a:spcPct val="100000"/>
                </a:lnSpc>
                <a:spcBef>
                  <a:spcPts val="0"/>
                </a:spcBef>
                <a:spcAft>
                  <a:spcPts val="0"/>
                </a:spcAft>
                <a:buClr>
                  <a:srgbClr val="000000"/>
                </a:buClr>
                <a:buSzPts val="6600"/>
                <a:buFont typeface="Verdana"/>
                <a:buNone/>
              </a:pPr>
              <a:r>
                <a:t/>
              </a:r>
              <a:endParaRPr b="1" sz="4000">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6600"/>
                <a:buFont typeface="Verdana"/>
                <a:buNone/>
              </a:pPr>
              <a:r>
                <a:rPr lang="en-US" sz="4000">
                  <a:latin typeface="Verdana"/>
                  <a:ea typeface="Verdana"/>
                  <a:cs typeface="Verdana"/>
                  <a:sym typeface="Verdana"/>
                </a:rPr>
                <a:t>A primitive research of target users at the L.V. Prasad Eye Institute gave us some key insights as to what kind of device they were comfortable using. We received a positive feedback as they found the design to be natural and hence, were showing interest in using it. We hope this is an indication towards a more welcoming user base which would help in the rapid proliferation of our product.</a:t>
              </a:r>
              <a:endParaRPr sz="4000">
                <a:latin typeface="Verdana"/>
                <a:ea typeface="Verdana"/>
                <a:cs typeface="Verdana"/>
                <a:sym typeface="Verdana"/>
              </a:endParaRPr>
            </a:p>
          </p:txBody>
        </p:sp>
      </p:grpSp>
      <p:grpSp>
        <p:nvGrpSpPr>
          <p:cNvPr id="73" name="Google Shape;73;p13"/>
          <p:cNvGrpSpPr/>
          <p:nvPr/>
        </p:nvGrpSpPr>
        <p:grpSpPr>
          <a:xfrm>
            <a:off x="1410200" y="33071654"/>
            <a:ext cx="27418302" cy="4356256"/>
            <a:chOff x="0" y="-2"/>
            <a:chExt cx="27418299" cy="4356255"/>
          </a:xfrm>
        </p:grpSpPr>
        <p:sp>
          <p:nvSpPr>
            <p:cNvPr id="74" name="Google Shape;74;p13"/>
            <p:cNvSpPr/>
            <p:nvPr/>
          </p:nvSpPr>
          <p:spPr>
            <a:xfrm>
              <a:off x="0" y="-2"/>
              <a:ext cx="27418299" cy="4356255"/>
            </a:xfrm>
            <a:prstGeom prst="roundRect">
              <a:avLst>
                <a:gd fmla="val 16667" name="adj"/>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0000"/>
                <a:buFont typeface="Verdana"/>
                <a:buNone/>
              </a:pPr>
              <a:r>
                <a:t/>
              </a:r>
              <a:endParaRPr b="0" i="0" sz="10000" u="none" cap="none" strike="noStrike">
                <a:solidFill>
                  <a:srgbClr val="FFFFFF"/>
                </a:solidFill>
                <a:latin typeface="Verdana"/>
                <a:ea typeface="Verdana"/>
                <a:cs typeface="Verdana"/>
                <a:sym typeface="Verdana"/>
              </a:endParaRPr>
            </a:p>
          </p:txBody>
        </p:sp>
        <p:sp>
          <p:nvSpPr>
            <p:cNvPr id="75" name="Google Shape;75;p13"/>
            <p:cNvSpPr txBox="1"/>
            <p:nvPr/>
          </p:nvSpPr>
          <p:spPr>
            <a:xfrm>
              <a:off x="4651748" y="235820"/>
              <a:ext cx="18114803" cy="410333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600"/>
                <a:buFont typeface="Verdana"/>
                <a:buNone/>
              </a:pPr>
              <a:r>
                <a:rPr b="1" i="0" lang="en-US" sz="4000" u="none" cap="none" strike="noStrike">
                  <a:solidFill>
                    <a:srgbClr val="000000"/>
                  </a:solidFill>
                  <a:latin typeface="Verdana"/>
                  <a:ea typeface="Verdana"/>
                  <a:cs typeface="Verdana"/>
                  <a:sym typeface="Verdana"/>
                </a:rPr>
                <a:t>Future Work</a:t>
              </a:r>
              <a:endParaRPr b="1" i="0" sz="4000" u="none" cap="none" strike="noStrike">
                <a:solidFill>
                  <a:srgbClr val="0000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6600"/>
                <a:buFont typeface="Verdana"/>
                <a:buNone/>
              </a:pPr>
              <a:r>
                <a:t/>
              </a:r>
              <a:endParaRPr b="1" sz="4000">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6600"/>
                <a:buFont typeface="Verdana"/>
                <a:buNone/>
              </a:pPr>
              <a:r>
                <a:rPr b="0" i="0" lang="en-US" sz="4000" u="none" cap="none" strike="noStrike">
                  <a:solidFill>
                    <a:srgbClr val="000000"/>
                  </a:solidFill>
                  <a:latin typeface="Verdana"/>
                  <a:ea typeface="Verdana"/>
                  <a:cs typeface="Verdana"/>
                  <a:sym typeface="Verdana"/>
                </a:rPr>
                <a:t>Integrate existing smart bands and evolving technologies like Augmented Reality and Computer Vision with the MVP. </a:t>
              </a:r>
              <a:endParaRPr sz="4000"/>
            </a:p>
          </p:txBody>
        </p:sp>
      </p:grpSp>
      <p:pic>
        <p:nvPicPr>
          <p:cNvPr descr="Picture 22" id="76" name="Google Shape;76;p13"/>
          <p:cNvPicPr preferRelativeResize="0"/>
          <p:nvPr/>
        </p:nvPicPr>
        <p:blipFill rotWithShape="1">
          <a:blip r:embed="rId4">
            <a:alphaModFix/>
          </a:blip>
          <a:srcRect b="0" l="0" r="0" t="0"/>
          <a:stretch/>
        </p:blipFill>
        <p:spPr>
          <a:xfrm>
            <a:off x="1216018" y="38886556"/>
            <a:ext cx="5221735" cy="2726188"/>
          </a:xfrm>
          <a:prstGeom prst="rect">
            <a:avLst/>
          </a:prstGeom>
          <a:noFill/>
          <a:ln>
            <a:noFill/>
          </a:ln>
        </p:spPr>
      </p:pic>
      <p:pic>
        <p:nvPicPr>
          <p:cNvPr descr="Picture 27" id="77" name="Google Shape;77;p13"/>
          <p:cNvPicPr preferRelativeResize="0"/>
          <p:nvPr/>
        </p:nvPicPr>
        <p:blipFill rotWithShape="1">
          <a:blip r:embed="rId5">
            <a:alphaModFix/>
          </a:blip>
          <a:srcRect b="0" l="0" r="0" t="0"/>
          <a:stretch/>
        </p:blipFill>
        <p:spPr>
          <a:xfrm>
            <a:off x="6988071" y="38530450"/>
            <a:ext cx="5422089" cy="3438398"/>
          </a:xfrm>
          <a:prstGeom prst="rect">
            <a:avLst/>
          </a:prstGeom>
          <a:noFill/>
          <a:ln>
            <a:noFill/>
          </a:ln>
        </p:spPr>
      </p:pic>
      <p:pic>
        <p:nvPicPr>
          <p:cNvPr descr="Picture 29" id="78" name="Google Shape;78;p13"/>
          <p:cNvPicPr preferRelativeResize="0"/>
          <p:nvPr/>
        </p:nvPicPr>
        <p:blipFill rotWithShape="1">
          <a:blip r:embed="rId6">
            <a:alphaModFix/>
          </a:blip>
          <a:srcRect b="0" l="0" r="0" t="0"/>
          <a:stretch/>
        </p:blipFill>
        <p:spPr>
          <a:xfrm>
            <a:off x="21159034" y="39238428"/>
            <a:ext cx="2561699" cy="2555079"/>
          </a:xfrm>
          <a:prstGeom prst="rect">
            <a:avLst/>
          </a:prstGeom>
          <a:noFill/>
          <a:ln>
            <a:noFill/>
          </a:ln>
        </p:spPr>
      </p:pic>
      <p:pic>
        <p:nvPicPr>
          <p:cNvPr descr="Picture 31" id="79" name="Google Shape;79;p13"/>
          <p:cNvPicPr preferRelativeResize="0"/>
          <p:nvPr/>
        </p:nvPicPr>
        <p:blipFill rotWithShape="1">
          <a:blip r:embed="rId7">
            <a:alphaModFix/>
          </a:blip>
          <a:srcRect b="0" l="0" r="0" t="0"/>
          <a:stretch/>
        </p:blipFill>
        <p:spPr>
          <a:xfrm>
            <a:off x="23720730" y="37115263"/>
            <a:ext cx="6522734" cy="5729776"/>
          </a:xfrm>
          <a:prstGeom prst="rect">
            <a:avLst/>
          </a:prstGeom>
          <a:noFill/>
          <a:ln>
            <a:noFill/>
          </a:ln>
        </p:spPr>
      </p:pic>
      <p:grpSp>
        <p:nvGrpSpPr>
          <p:cNvPr id="80" name="Google Shape;80;p13"/>
          <p:cNvGrpSpPr/>
          <p:nvPr/>
        </p:nvGrpSpPr>
        <p:grpSpPr>
          <a:xfrm>
            <a:off x="15847524" y="9573778"/>
            <a:ext cx="12507300" cy="11645306"/>
            <a:chOff x="-1" y="-2"/>
            <a:chExt cx="12507300" cy="11645306"/>
          </a:xfrm>
        </p:grpSpPr>
        <p:sp>
          <p:nvSpPr>
            <p:cNvPr id="81" name="Google Shape;81;p13"/>
            <p:cNvSpPr/>
            <p:nvPr/>
          </p:nvSpPr>
          <p:spPr>
            <a:xfrm>
              <a:off x="-1" y="-2"/>
              <a:ext cx="12507300" cy="10972800"/>
            </a:xfrm>
            <a:prstGeom prst="roundRect">
              <a:avLst>
                <a:gd fmla="val 16667" name="adj"/>
              </a:avLst>
            </a:prstGeom>
            <a:solidFill>
              <a:srgbClr val="F2F2F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0000"/>
                <a:buFont typeface="Verdana"/>
                <a:buNone/>
              </a:pPr>
              <a:r>
                <a:t/>
              </a:r>
              <a:endParaRPr b="0" i="0" sz="10000" u="none" cap="none" strike="noStrike">
                <a:solidFill>
                  <a:srgbClr val="FFFFFF"/>
                </a:solidFill>
                <a:latin typeface="Verdana"/>
                <a:ea typeface="Verdana"/>
                <a:cs typeface="Verdana"/>
                <a:sym typeface="Verdana"/>
              </a:endParaRPr>
            </a:p>
          </p:txBody>
        </p:sp>
        <p:sp>
          <p:nvSpPr>
            <p:cNvPr id="82" name="Google Shape;82;p13"/>
            <p:cNvSpPr txBox="1"/>
            <p:nvPr/>
          </p:nvSpPr>
          <p:spPr>
            <a:xfrm>
              <a:off x="610485" y="3908604"/>
              <a:ext cx="11436000" cy="77367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6600"/>
                <a:buFont typeface="Verdana"/>
                <a:buNone/>
              </a:pPr>
              <a:r>
                <a:rPr b="0" i="0" lang="en-US" sz="4000" u="none" cap="none" strike="noStrike">
                  <a:solidFill>
                    <a:srgbClr val="000000"/>
                  </a:solidFill>
                  <a:latin typeface="Verdana"/>
                  <a:ea typeface="Verdana"/>
                  <a:cs typeface="Verdana"/>
                  <a:sym typeface="Verdana"/>
                </a:rPr>
                <a:t> </a:t>
              </a:r>
              <a:r>
                <a:rPr lang="en-US" sz="4000">
                  <a:latin typeface="Verdana"/>
                  <a:ea typeface="Verdana"/>
                  <a:cs typeface="Verdana"/>
                  <a:sym typeface="Verdana"/>
                </a:rPr>
                <a:t>Using proximity sensors, nearby obstacles and open pathways </a:t>
              </a:r>
              <a:r>
                <a:rPr lang="en-US" sz="4000">
                  <a:latin typeface="Verdana"/>
                  <a:ea typeface="Verdana"/>
                  <a:cs typeface="Verdana"/>
                  <a:sym typeface="Verdana"/>
                </a:rPr>
                <a:t>are</a:t>
              </a:r>
              <a:r>
                <a:rPr lang="en-US" sz="4000">
                  <a:latin typeface="Verdana"/>
                  <a:ea typeface="Verdana"/>
                  <a:cs typeface="Verdana"/>
                  <a:sym typeface="Verdana"/>
                </a:rPr>
                <a:t> identified and through the wrist-wear.</a:t>
              </a:r>
              <a:r>
                <a:rPr lang="en-US" sz="4000">
                  <a:latin typeface="Verdana"/>
                  <a:ea typeface="Verdana"/>
                  <a:cs typeface="Verdana"/>
                  <a:sym typeface="Verdana"/>
                </a:rPr>
                <a:t> The user is</a:t>
              </a:r>
              <a:r>
                <a:rPr lang="en-US" sz="4000">
                  <a:latin typeface="Verdana"/>
                  <a:ea typeface="Verdana"/>
                  <a:cs typeface="Verdana"/>
                  <a:sym typeface="Verdana"/>
                </a:rPr>
                <a:t> </a:t>
              </a:r>
              <a:r>
                <a:rPr lang="en-US" sz="4000">
                  <a:latin typeface="Verdana"/>
                  <a:ea typeface="Verdana"/>
                  <a:cs typeface="Verdana"/>
                  <a:sym typeface="Verdana"/>
                </a:rPr>
                <a:t>notified</a:t>
              </a:r>
              <a:r>
                <a:rPr lang="en-US" sz="4000">
                  <a:latin typeface="Verdana"/>
                  <a:ea typeface="Verdana"/>
                  <a:cs typeface="Verdana"/>
                  <a:sym typeface="Verdana"/>
                </a:rPr>
                <a:t> of the direction by a clockwise vibration, to in</a:t>
              </a:r>
              <a:r>
                <a:rPr lang="en-US" sz="4000">
                  <a:latin typeface="Verdana"/>
                  <a:ea typeface="Verdana"/>
                  <a:cs typeface="Verdana"/>
                  <a:sym typeface="Verdana"/>
                </a:rPr>
                <a:t>dicate</a:t>
              </a:r>
              <a:r>
                <a:rPr lang="en-US" sz="4000">
                  <a:latin typeface="Verdana"/>
                  <a:ea typeface="Verdana"/>
                  <a:cs typeface="Verdana"/>
                  <a:sym typeface="Verdana"/>
                </a:rPr>
                <a:t> right and an anti-clockwise one to indicate left. The proximity sensors are mounted as clip-ons on spectacles and the wrist wear consists of a series of vibration actuators.</a:t>
              </a:r>
              <a:endParaRPr sz="4000"/>
            </a:p>
          </p:txBody>
        </p:sp>
      </p:grpSp>
      <p:pic>
        <p:nvPicPr>
          <p:cNvPr descr="Picture 2" id="83" name="Google Shape;83;p13"/>
          <p:cNvPicPr preferRelativeResize="0"/>
          <p:nvPr/>
        </p:nvPicPr>
        <p:blipFill rotWithShape="1">
          <a:blip r:embed="rId8">
            <a:alphaModFix/>
          </a:blip>
          <a:srcRect b="0" l="0" r="0" t="0"/>
          <a:stretch/>
        </p:blipFill>
        <p:spPr>
          <a:xfrm>
            <a:off x="13204575" y="38886556"/>
            <a:ext cx="7490111" cy="3357124"/>
          </a:xfrm>
          <a:prstGeom prst="rect">
            <a:avLst/>
          </a:prstGeom>
          <a:noFill/>
          <a:ln>
            <a:noFill/>
          </a:ln>
        </p:spPr>
      </p:pic>
      <p:pic>
        <p:nvPicPr>
          <p:cNvPr id="84" name="Google Shape;84;p13"/>
          <p:cNvPicPr preferRelativeResize="0"/>
          <p:nvPr/>
        </p:nvPicPr>
        <p:blipFill>
          <a:blip r:embed="rId9">
            <a:alphaModFix/>
          </a:blip>
          <a:stretch>
            <a:fillRect/>
          </a:stretch>
        </p:blipFill>
        <p:spPr>
          <a:xfrm>
            <a:off x="1686825" y="33902275"/>
            <a:ext cx="5221725" cy="2695000"/>
          </a:xfrm>
          <a:prstGeom prst="rect">
            <a:avLst/>
          </a:prstGeom>
          <a:noFill/>
          <a:ln>
            <a:noFill/>
          </a:ln>
        </p:spPr>
      </p:pic>
      <p:pic>
        <p:nvPicPr>
          <p:cNvPr id="85" name="Google Shape;85;p13"/>
          <p:cNvPicPr preferRelativeResize="0"/>
          <p:nvPr/>
        </p:nvPicPr>
        <p:blipFill>
          <a:blip r:embed="rId10">
            <a:alphaModFix/>
          </a:blip>
          <a:stretch>
            <a:fillRect/>
          </a:stretch>
        </p:blipFill>
        <p:spPr>
          <a:xfrm>
            <a:off x="24012000" y="33968925"/>
            <a:ext cx="2561700" cy="2561700"/>
          </a:xfrm>
          <a:prstGeom prst="rect">
            <a:avLst/>
          </a:prstGeom>
          <a:noFill/>
          <a:ln>
            <a:noFill/>
          </a:ln>
        </p:spPr>
      </p:pic>
      <p:sp>
        <p:nvSpPr>
          <p:cNvPr id="86" name="Google Shape;86;p13"/>
          <p:cNvSpPr/>
          <p:nvPr/>
        </p:nvSpPr>
        <p:spPr>
          <a:xfrm>
            <a:off x="17583325" y="11397300"/>
            <a:ext cx="3111300" cy="3000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Google Shape;87;p13"/>
          <p:cNvSpPr/>
          <p:nvPr/>
        </p:nvSpPr>
        <p:spPr>
          <a:xfrm>
            <a:off x="17835068" y="11640034"/>
            <a:ext cx="2608200" cy="2514900"/>
          </a:xfrm>
          <a:prstGeom prst="ellipse">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Google Shape;88;p13"/>
          <p:cNvSpPr/>
          <p:nvPr/>
        </p:nvSpPr>
        <p:spPr>
          <a:xfrm rot="-1934172">
            <a:off x="18036477" y="11784777"/>
            <a:ext cx="678839" cy="167582"/>
          </a:xfrm>
          <a:prstGeom prst="rect">
            <a:avLst/>
          </a:prstGeom>
          <a:solidFill>
            <a:srgbClr val="75757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Google Shape;89;p13"/>
          <p:cNvSpPr/>
          <p:nvPr/>
        </p:nvSpPr>
        <p:spPr>
          <a:xfrm rot="5400000">
            <a:off x="20094454" y="12811198"/>
            <a:ext cx="661500" cy="172200"/>
          </a:xfrm>
          <a:prstGeom prst="rect">
            <a:avLst/>
          </a:prstGeom>
          <a:solidFill>
            <a:srgbClr val="75757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Google Shape;90;p13"/>
          <p:cNvSpPr/>
          <p:nvPr/>
        </p:nvSpPr>
        <p:spPr>
          <a:xfrm rot="-5574624">
            <a:off x="17550250" y="12811220"/>
            <a:ext cx="661754" cy="172105"/>
          </a:xfrm>
          <a:prstGeom prst="rect">
            <a:avLst/>
          </a:prstGeom>
          <a:solidFill>
            <a:srgbClr val="75757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Google Shape;91;p13"/>
          <p:cNvSpPr/>
          <p:nvPr/>
        </p:nvSpPr>
        <p:spPr>
          <a:xfrm rot="-1692813">
            <a:off x="19472338" y="13895575"/>
            <a:ext cx="680896" cy="167487"/>
          </a:xfrm>
          <a:prstGeom prst="rect">
            <a:avLst/>
          </a:prstGeom>
          <a:solidFill>
            <a:srgbClr val="75757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Google Shape;92;p13"/>
          <p:cNvSpPr/>
          <p:nvPr/>
        </p:nvSpPr>
        <p:spPr>
          <a:xfrm rot="1420707">
            <a:off x="19410736" y="11746799"/>
            <a:ext cx="682016" cy="166939"/>
          </a:xfrm>
          <a:prstGeom prst="rect">
            <a:avLst/>
          </a:prstGeom>
          <a:solidFill>
            <a:srgbClr val="75757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Google Shape;93;p13"/>
          <p:cNvSpPr/>
          <p:nvPr/>
        </p:nvSpPr>
        <p:spPr>
          <a:xfrm rot="2426812">
            <a:off x="18152879" y="13854239"/>
            <a:ext cx="676077" cy="168163"/>
          </a:xfrm>
          <a:prstGeom prst="rect">
            <a:avLst/>
          </a:prstGeom>
          <a:solidFill>
            <a:srgbClr val="757575"/>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4" name="Google Shape;94;p13"/>
          <p:cNvPicPr preferRelativeResize="0"/>
          <p:nvPr/>
        </p:nvPicPr>
        <p:blipFill>
          <a:blip r:embed="rId11">
            <a:alphaModFix/>
          </a:blip>
          <a:stretch>
            <a:fillRect/>
          </a:stretch>
        </p:blipFill>
        <p:spPr>
          <a:xfrm flipH="1" rot="-3">
            <a:off x="22592549" y="11598488"/>
            <a:ext cx="3575700" cy="2680974"/>
          </a:xfrm>
          <a:prstGeom prst="rect">
            <a:avLst/>
          </a:prstGeom>
          <a:noFill/>
          <a:ln>
            <a:noFill/>
          </a:ln>
        </p:spPr>
      </p:pic>
      <p:sp>
        <p:nvSpPr>
          <p:cNvPr id="95" name="Google Shape;95;p13"/>
          <p:cNvSpPr txBox="1"/>
          <p:nvPr/>
        </p:nvSpPr>
        <p:spPr>
          <a:xfrm>
            <a:off x="18765925" y="9278325"/>
            <a:ext cx="6522600" cy="30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4000">
                <a:solidFill>
                  <a:schemeClr val="dk1"/>
                </a:solidFill>
                <a:latin typeface="Verdana"/>
                <a:ea typeface="Verdana"/>
                <a:cs typeface="Verdana"/>
                <a:sym typeface="Verdana"/>
              </a:rPr>
              <a:t>Proposed 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