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Sriram" initials="AS" lastIdx="1" clrIdx="0">
    <p:extLst>
      <p:ext uri="{19B8F6BF-5375-455C-9EA6-DF929625EA0E}">
        <p15:presenceInfo xmlns:p15="http://schemas.microsoft.com/office/powerpoint/2012/main" userId="b2de8cec2356b6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6CBC-2351-4888-AC50-088441F91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23E48-7801-4374-9CCD-50B51C817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B68E-949C-4FB2-9E83-60E9E683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3C36-2487-4956-ADBF-E45F5E27C1E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D328A-DDBA-4F51-AEA4-D5D48ACE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CE993-F0C0-4A02-A67B-97DFDF4C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E2B6-2148-4182-8474-A5213A8B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2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8FA1-D744-426D-9FFB-D10A8D68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3EDB4-DEEF-424F-BF03-B7F848A06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B305E-460D-4DDD-B4CF-A7A32E94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3C36-2487-4956-ADBF-E45F5E27C1E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5DA41-87FA-4D1D-A1B9-C24DDE2D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0257A-9C9C-4D84-BC49-28896E59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E2B6-2148-4182-8474-A5213A8B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4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25F33-70C4-47D4-9698-494085C50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D7F19-E5AE-475F-BA1E-3452E81CF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A4E94-00C2-40E2-B05D-258E1426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3C36-2487-4956-ADBF-E45F5E27C1E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B8C70-ABE0-438A-85BC-37CFC46E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54AB-04C4-4C97-8531-9BA87B35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E2B6-2148-4182-8474-A5213A8B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4EEA-2438-4F7F-8288-D838E2D1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99FF-CDB5-42CE-AF31-7008250E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EE3E3-ECFA-4168-B3F4-CAFF7B51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3C36-2487-4956-ADBF-E45F5E27C1E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42013-8FAD-47E7-82F3-6CF1C062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3AA81-3CA4-4C10-81DA-A24B9580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E2B6-2148-4182-8474-A5213A8B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7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FCA2-ABFA-4CF1-A169-F39C38D8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4B648-3BC3-40EC-A248-B52565B15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1C211-8FE0-411E-BA9E-C3A4D53D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3C36-2487-4956-ADBF-E45F5E27C1E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06928-3EEF-4037-916E-2F4868E6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61416-A90D-43E8-B01A-E54255FF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E2B6-2148-4182-8474-A5213A8B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9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1767-7CF6-43AE-A27C-6C6ADF92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3C4A-582C-4842-B530-27F9AC2A5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81635-55CE-4D68-AEC7-780274EBD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0A37A-F1AB-4C23-806A-3DF10C8A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3C36-2487-4956-ADBF-E45F5E27C1E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F77B2-D0F0-4B3A-A905-6280C2F6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3AE2A-945E-4561-9B6A-13080124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E2B6-2148-4182-8474-A5213A8B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1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D8FF-238F-4DA6-8B7C-E4053D78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EF4E5-00E1-4E62-A141-CC3C6DA4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5999F-161F-440C-9B6B-AB961418F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29070-3126-4895-8CFD-FF611210C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8A50D-21A1-47D9-AE50-65CBF49CA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A7BD3-76E4-4880-82E2-FB55D97C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3C36-2487-4956-ADBF-E45F5E27C1E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178D6-9053-4DB4-98CF-FFE1DC70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1929F-3146-4B29-828E-BF7B4CEC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E2B6-2148-4182-8474-A5213A8B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0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9C42-3D10-4C9B-B1FD-D4B33AA6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CC048-66E1-42D5-9BFE-FEB6630A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3C36-2487-4956-ADBF-E45F5E27C1E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460F1-0D26-4BC2-863B-BF8574C2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57ACE-58EA-4EB8-9BAE-FD94D56F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E2B6-2148-4182-8474-A5213A8B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4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57FCF-9AF1-40FE-8167-E9D406EE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3C36-2487-4956-ADBF-E45F5E27C1E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8EB87-DACA-454F-9942-F256FE31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FE33E-7BAF-44C8-A94C-F119BEBC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E2B6-2148-4182-8474-A5213A8B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3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AC40-D75B-4F0F-A783-89603FDD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AEFF-C677-4BFD-9CEA-422CB72D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A36BE-A9CE-4DE4-8BC1-F5E2D66EE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A5DC6-F6B0-4545-AED5-3FD792AF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3C36-2487-4956-ADBF-E45F5E27C1E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C3192-66EE-41C2-AB5D-2CD04AD0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0EEBA-836A-4CA3-8348-615BC0B8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E2B6-2148-4182-8474-A5213A8B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4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06DE-BB4A-444D-A08B-80551058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95A91-6438-4FC5-9214-887E718A0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F8FC8-737A-43BF-AEB0-616E37EEC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DA2D3-AAD0-4DCD-993E-9339A001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3C36-2487-4956-ADBF-E45F5E27C1E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284BA-EB56-4E98-A34C-476721AE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E3D2D-7EA5-4D02-81D2-D6771ACC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E2B6-2148-4182-8474-A5213A8B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4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E75C3-4905-42D4-AF21-A725722D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9B11D-3D34-4287-9C7E-346CF99D7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EF75-429E-45DF-B93C-C5789EBF8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3C36-2487-4956-ADBF-E45F5E27C1E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8205-B24E-4F18-9D66-033BBDD0E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1B424-3EC5-4538-9B37-2DB9799C4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0E2B6-2148-4182-8474-A5213A8B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9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D96C-68A9-4393-A5F2-A9D5AA1F3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DBF45-367F-4273-9E8F-A57230759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1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2462-0864-4F9E-9878-ED071F4E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2890-D864-42D8-821D-5351BEA78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is most common method (fast) to calculate coefficients</a:t>
            </a:r>
          </a:p>
          <a:p>
            <a:r>
              <a:rPr lang="en-US" dirty="0"/>
              <a:t>Model between explanatory and observed variable</a:t>
            </a:r>
          </a:p>
          <a:p>
            <a:r>
              <a:rPr lang="en-US" dirty="0"/>
              <a:t>Measure of association between the two is correlation coefficient </a:t>
            </a:r>
          </a:p>
          <a:p>
            <a:r>
              <a:rPr lang="en-US" dirty="0"/>
              <a:t>Sensitive to changes in data due to 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36DDC-D83D-49F8-B324-C70738904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8BB15A-6A22-45D0-9CD6-DBF6CD8C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057400"/>
            <a:ext cx="3329149" cy="22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2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2A8B-4289-4A1D-B00E-C9BABD06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0F77-D259-409A-9842-05E34088A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multiclass classification</a:t>
            </a:r>
          </a:p>
          <a:p>
            <a:pPr lvl="1"/>
            <a:r>
              <a:rPr lang="en-US" dirty="0"/>
              <a:t>Done by creating multiple binary problems</a:t>
            </a:r>
          </a:p>
          <a:p>
            <a:r>
              <a:rPr lang="en-US" dirty="0"/>
              <a:t>Works on mixture of </a:t>
            </a:r>
            <a:r>
              <a:rPr lang="en-US" b="0" i="0" dirty="0">
                <a:solidFill>
                  <a:srgbClr val="242729"/>
                </a:solidFill>
                <a:effectLst/>
                <a:latin typeface="-apple-system"/>
              </a:rPr>
              <a:t>numerical and categorical features</a:t>
            </a:r>
          </a:p>
          <a:p>
            <a:r>
              <a:rPr lang="en-US" dirty="0">
                <a:solidFill>
                  <a:srgbClr val="242729"/>
                </a:solidFill>
                <a:latin typeface="-apple-system"/>
              </a:rPr>
              <a:t>Calculates the probability of the inputs being in a certain class</a:t>
            </a:r>
          </a:p>
          <a:p>
            <a:r>
              <a:rPr lang="en-US" dirty="0">
                <a:solidFill>
                  <a:srgbClr val="242729"/>
                </a:solidFill>
                <a:latin typeface="-apple-system"/>
              </a:rPr>
              <a:t>Can do regression by taking the mean of individual trees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251FD-A169-405A-AE7D-DBDC46910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71E8C1-F316-476E-91C0-514578931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7"/>
          <a:stretch/>
        </p:blipFill>
        <p:spPr bwMode="auto">
          <a:xfrm>
            <a:off x="836612" y="2328420"/>
            <a:ext cx="4314745" cy="285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17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ML algorithms</vt:lpstr>
      <vt:lpstr>Linear regression</vt:lpstr>
      <vt:lpstr>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algorithms</dc:title>
  <dc:creator>Aditya Sriram</dc:creator>
  <cp:lastModifiedBy>Aditya Sriram</cp:lastModifiedBy>
  <cp:revision>2</cp:revision>
  <dcterms:created xsi:type="dcterms:W3CDTF">2021-07-18T01:42:38Z</dcterms:created>
  <dcterms:modified xsi:type="dcterms:W3CDTF">2021-07-18T01:51:08Z</dcterms:modified>
</cp:coreProperties>
</file>