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3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0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63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8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1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3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736-EE5E-41FD-8E46-30681092CD5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6A53BE-698B-4BB5-B13B-4EBC5BCC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800C38-A2D0-FEF6-4B7B-2A0A0FDBF132}"/>
              </a:ext>
            </a:extLst>
          </p:cNvPr>
          <p:cNvSpPr txBox="1"/>
          <p:nvPr/>
        </p:nvSpPr>
        <p:spPr>
          <a:xfrm>
            <a:off x="383460" y="224911"/>
            <a:ext cx="9114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 Marketplace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8921-641D-F02B-2355-9F7BD627E6AA}"/>
              </a:ext>
            </a:extLst>
          </p:cNvPr>
          <p:cNvSpPr txBox="1"/>
          <p:nvPr/>
        </p:nvSpPr>
        <p:spPr>
          <a:xfrm>
            <a:off x="8524568" y="4927560"/>
            <a:ext cx="3352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M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VVCE, Mysore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11E7-FA31-A50A-85C8-DDFCE6DAA076}"/>
              </a:ext>
            </a:extLst>
          </p:cNvPr>
          <p:cNvSpPr txBox="1"/>
          <p:nvPr/>
        </p:nvSpPr>
        <p:spPr>
          <a:xfrm>
            <a:off x="1238868" y="1930440"/>
            <a:ext cx="836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Insights from Thai Fashion                 		and Cosmetics Retail Sellers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acebook Analytics: A Guide to Facebook ...">
            <a:extLst>
              <a:ext uri="{FF2B5EF4-FFF2-40B4-BE49-F238E27FC236}">
                <a16:creationId xmlns:a16="http://schemas.microsoft.com/office/drawing/2014/main" id="{99CA38DC-ECBC-0927-D38E-6ED4AEC3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0" y="3429000"/>
            <a:ext cx="4168876" cy="22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2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900E4-9E96-A1B3-A254-AF1462CA6F5F}"/>
              </a:ext>
            </a:extLst>
          </p:cNvPr>
          <p:cNvSpPr txBox="1"/>
          <p:nvPr/>
        </p:nvSpPr>
        <p:spPr>
          <a:xfrm>
            <a:off x="208936" y="214412"/>
            <a:ext cx="61009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analyze Facebook Marketplace data to gain insights into engagement metrics and trends.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10 Thai Facebook Live fashion and cosmetics sellers.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instances: 7050.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attributes: 16 (reduced to 14 after removing redundant ones).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802B36-EA61-9469-6089-6A9738A2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6" y="3753842"/>
            <a:ext cx="9533379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by filling them with 0.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for categorical features.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such 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hour_published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status_published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EB160E1-AE05-6F25-62A3-EB14C8FE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8" y="327972"/>
            <a:ext cx="7839073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 of Time on Reactions: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average number of reactions was observed at hour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 PM)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average reactions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Posting during peak hours can maximize audience engagement.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between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num_reactions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num_comments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num_reactions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num_shares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popular posts tend to be shared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B9B5A43B-A971-1E53-F387-FD248BF06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7" y="200517"/>
            <a:ext cx="4168876" cy="2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10DB574A-5060-ECD5-85C8-AD6B186D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7" y="3051794"/>
            <a:ext cx="4168876" cy="30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E07411-C6E9-3E24-831D-995BB11F26AE}"/>
              </a:ext>
            </a:extLst>
          </p:cNvPr>
          <p:cNvSpPr txBox="1"/>
          <p:nvPr/>
        </p:nvSpPr>
        <p:spPr>
          <a:xfrm>
            <a:off x="307258" y="538682"/>
            <a:ext cx="6100916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for Optimal Clusters: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elbow method suggests an optimal number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segmented into four distinct groups for further analysis.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Summary: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Characteristics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engagement posts.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Moderate engagement.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 engagement posts.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specific metrics such as high shares but low reactions.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863F070-C1C1-DB9D-1EDD-7121F881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52" y="1410533"/>
            <a:ext cx="5417574" cy="343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7FA692-4440-5C08-DC0F-1C07FDC3E218}"/>
              </a:ext>
            </a:extLst>
          </p:cNvPr>
          <p:cNvSpPr txBox="1"/>
          <p:nvPr/>
        </p:nvSpPr>
        <p:spPr>
          <a:xfrm>
            <a:off x="334297" y="511339"/>
            <a:ext cx="68309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Different Types of Posts: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type of post was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less frequent.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Engagement Metrics by Post Type: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 the highest average number of reactions and comments.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in terms of shares.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received lower engagement compared to other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0AA28D-BB1E-90E0-B847-8C06D61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97" y="157317"/>
            <a:ext cx="4513006" cy="26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9AA5248-97D3-B421-3BAD-CD56E77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97" y="3605979"/>
            <a:ext cx="4513005" cy="27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05B3E-A1A1-0065-E047-6838E7179F03}"/>
              </a:ext>
            </a:extLst>
          </p:cNvPr>
          <p:cNvSpPr txBox="1"/>
          <p:nvPr/>
        </p:nvSpPr>
        <p:spPr>
          <a:xfrm>
            <a:off x="169605" y="119536"/>
            <a:ext cx="9574162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peak during specific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reactions, comments, and shares.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posts have the highest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identified different levels of post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during peak hours for maximum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video content to drive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limited to 10 Thai sellers; results may not generalize.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handled, which could affect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with a larger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other clustering methods for comparison.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86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443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Manjunath</dc:creator>
  <cp:lastModifiedBy>Aditya Manjunath</cp:lastModifiedBy>
  <cp:revision>7</cp:revision>
  <dcterms:created xsi:type="dcterms:W3CDTF">2024-10-06T14:35:09Z</dcterms:created>
  <dcterms:modified xsi:type="dcterms:W3CDTF">2024-10-06T16:49:56Z</dcterms:modified>
</cp:coreProperties>
</file>