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32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1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0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63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88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15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9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3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1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3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800C38-A2D0-FEF6-4B7B-2A0A0FDBF132}"/>
              </a:ext>
            </a:extLst>
          </p:cNvPr>
          <p:cNvSpPr txBox="1"/>
          <p:nvPr/>
        </p:nvSpPr>
        <p:spPr>
          <a:xfrm>
            <a:off x="186812" y="468934"/>
            <a:ext cx="11690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Advertising Spend for Sales Growth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B8921-641D-F02B-2355-9F7BD627E6AA}"/>
              </a:ext>
            </a:extLst>
          </p:cNvPr>
          <p:cNvSpPr txBox="1"/>
          <p:nvPr/>
        </p:nvSpPr>
        <p:spPr>
          <a:xfrm>
            <a:off x="8524568" y="4927560"/>
            <a:ext cx="3352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M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VVCE, Mysore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11E7-FA31-A50A-85C8-DDFCE6DAA076}"/>
              </a:ext>
            </a:extLst>
          </p:cNvPr>
          <p:cNvSpPr txBox="1"/>
          <p:nvPr/>
        </p:nvSpPr>
        <p:spPr>
          <a:xfrm>
            <a:off x="570271" y="2657412"/>
            <a:ext cx="1020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Predictive Modeling of Advertising Impact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2023 Advertising Spend &amp; Benchmarks ...">
            <a:extLst>
              <a:ext uri="{FF2B5EF4-FFF2-40B4-BE49-F238E27FC236}">
                <a16:creationId xmlns:a16="http://schemas.microsoft.com/office/drawing/2014/main" id="{8CE69336-06F7-E331-74FE-ABB3ACBA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88" y="3615814"/>
            <a:ext cx="370676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2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900E4-9E96-A1B3-A254-AF1462CA6F5F}"/>
              </a:ext>
            </a:extLst>
          </p:cNvPr>
          <p:cNvSpPr txBox="1"/>
          <p:nvPr/>
        </p:nvSpPr>
        <p:spPr>
          <a:xfrm>
            <a:off x="179439" y="420890"/>
            <a:ext cx="929885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analysis contains information about advertising expenditures across TV, Radio, and Newspaper, along with corresponding sales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which advertising medium has the most significant impact on sales and to build a predictive model for future sales based on advertising spending.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4 columns: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Advertising expenditure on TV (in thousands of dollars).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Advertising expenditure on Radio.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Newspaper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Advertising expenditure on Newspapers.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units sold.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exploration was performed to understand the spread and summary statistics.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3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BEB160E1-AE05-6F25-62A3-EB14C8FE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5" y="240464"/>
            <a:ext cx="65581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different advertising media and sales was analyzed.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showed the highest correlation with sales, indicating that TV advertising has the most significant impact on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coefficients: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vs 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0.78 (Highest correlation)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vs 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0.57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Newspaper vs 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0.22 (Lowest correlation)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B7F7D4-0952-FDD4-8B41-1FFC2D23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48" y="580103"/>
            <a:ext cx="5073445" cy="362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E07411-C6E9-3E24-831D-995BB11F26AE}"/>
              </a:ext>
            </a:extLst>
          </p:cNvPr>
          <p:cNvSpPr txBox="1"/>
          <p:nvPr/>
        </p:nvSpPr>
        <p:spPr>
          <a:xfrm>
            <a:off x="218768" y="302707"/>
            <a:ext cx="633934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regression model was built using all three variables: TV, Radio, and Newspaper.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split into training and testing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2.51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Scatter plot comparing actual vs predicted sales, showing a good fit.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AD803B-B31D-0AA9-F8D5-E611D494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32" y="302707"/>
            <a:ext cx="54864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5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7FA692-4440-5C08-DC0F-1C07FDC3E218}"/>
              </a:ext>
            </a:extLst>
          </p:cNvPr>
          <p:cNvSpPr txBox="1"/>
          <p:nvPr/>
        </p:nvSpPr>
        <p:spPr>
          <a:xfrm>
            <a:off x="245807" y="304861"/>
            <a:ext cx="683096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Prediction Example: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sales for advertising expenditures of $200 on TV, $40 on Radio, and $50 on Newspaper: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20.54 units.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Investing more in TV yields better sales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Normalization: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normalized using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model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after normalization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2.49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slightly improved model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7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05B3E-A1A1-0065-E047-6838E7179F03}"/>
              </a:ext>
            </a:extLst>
          </p:cNvPr>
          <p:cNvSpPr txBox="1"/>
          <p:nvPr/>
        </p:nvSpPr>
        <p:spPr>
          <a:xfrm>
            <a:off x="169605" y="119536"/>
            <a:ext cx="9692150" cy="760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Advertising Mediums: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model was built using only Radio and Newspaper as predictors.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(Radio &amp; Newspaper only)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8.35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Score (Radio &amp; Newspaper only)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0.67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remains the most impactful advertising medium for driving sales.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Recommendations: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advertising has the highest impact on sales, followed by Radio and Newspaper.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predictive model with all three advertising mediums yielded the best performance.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dataset improved the model slightly.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Allocate more budget towards TV advertising to maximize sales.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 advertising can be used as a complementary medium.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Newspaper advertising has minimal impact and can be deprioritized.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8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36A16C-48F2-BA73-143A-CC1701EEFB6E}"/>
              </a:ext>
            </a:extLst>
          </p:cNvPr>
          <p:cNvSpPr txBox="1"/>
          <p:nvPr/>
        </p:nvSpPr>
        <p:spPr>
          <a:xfrm>
            <a:off x="228600" y="235773"/>
            <a:ext cx="770603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highlights the importance of effective budget allocation across different advertising mediums.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regression model provides a reliable way to predict sales based on advertising spending.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steps: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other machine learning models for better accuracy and consider more features like digital ads or market conditions.</a:t>
            </a:r>
          </a:p>
        </p:txBody>
      </p:sp>
    </p:spTree>
    <p:extLst>
      <p:ext uri="{BB962C8B-B14F-4D97-AF65-F5344CB8AC3E}">
        <p14:creationId xmlns:p14="http://schemas.microsoft.com/office/powerpoint/2010/main" val="4005763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520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Manjunath</dc:creator>
  <cp:lastModifiedBy>Aditya Manjunath</cp:lastModifiedBy>
  <cp:revision>14</cp:revision>
  <dcterms:created xsi:type="dcterms:W3CDTF">2024-10-06T14:35:09Z</dcterms:created>
  <dcterms:modified xsi:type="dcterms:W3CDTF">2024-10-06T17:23:43Z</dcterms:modified>
</cp:coreProperties>
</file>