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6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32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1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40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638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288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215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09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3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2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1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9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3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33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6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97736-EE5E-41FD-8E46-30681092CD5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7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800C38-A2D0-FEF6-4B7B-2A0A0FDBF132}"/>
              </a:ext>
            </a:extLst>
          </p:cNvPr>
          <p:cNvSpPr txBox="1"/>
          <p:nvPr/>
        </p:nvSpPr>
        <p:spPr>
          <a:xfrm>
            <a:off x="737419" y="202598"/>
            <a:ext cx="11690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Wine Quality Prediction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B8921-641D-F02B-2355-9F7BD627E6AA}"/>
              </a:ext>
            </a:extLst>
          </p:cNvPr>
          <p:cNvSpPr txBox="1"/>
          <p:nvPr/>
        </p:nvSpPr>
        <p:spPr>
          <a:xfrm>
            <a:off x="8524568" y="4927560"/>
            <a:ext cx="3352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M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VVCE, Mysore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011E7-FA31-A50A-85C8-DDFCE6DAA076}"/>
              </a:ext>
            </a:extLst>
          </p:cNvPr>
          <p:cNvSpPr txBox="1"/>
          <p:nvPr/>
        </p:nvSpPr>
        <p:spPr>
          <a:xfrm>
            <a:off x="501445" y="2312341"/>
            <a:ext cx="10205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Data Analysis and Model Comparison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Wine Quality Prediction ...">
            <a:extLst>
              <a:ext uri="{FF2B5EF4-FFF2-40B4-BE49-F238E27FC236}">
                <a16:creationId xmlns:a16="http://schemas.microsoft.com/office/drawing/2014/main" id="{379915DE-B206-BF1C-9BD7-8022E51BC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981" y="3874915"/>
            <a:ext cx="3470787" cy="202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42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900E4-9E96-A1B3-A254-AF1462CA6F5F}"/>
              </a:ext>
            </a:extLst>
          </p:cNvPr>
          <p:cNvSpPr txBox="1"/>
          <p:nvPr/>
        </p:nvSpPr>
        <p:spPr>
          <a:xfrm>
            <a:off x="108155" y="167148"/>
            <a:ext cx="946846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the physicochemical properties of red wine samples and predict their quality ratings using machine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1,599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samples of red wine with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physicochemical properties and a quality rating on a scale from 0 to 10.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include aspects like acidity, sugar content, sulfur dioxide levels, alcohol, and more, which help assess the wine's quality.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3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BEB160E1-AE05-6F25-62A3-EB14C8FE4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7" y="216995"/>
            <a:ext cx="702023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Acidity, Volatile Acidity, Citric Acid, Residual Sugar, Chlorides, Free Sulfur Dioxide, Total Sulfur Dioxide, Density, pH, Sulphates, Alcohol.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Integer ratings between 0 and 10, representing the perceived quality of wine.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Rows and Columns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1,599 rows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 the quality rating.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Insights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wine samples have a quality rating between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very few samples rated below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above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E07411-C6E9-3E24-831D-995BB11F26AE}"/>
              </a:ext>
            </a:extLst>
          </p:cNvPr>
          <p:cNvSpPr txBox="1"/>
          <p:nvPr/>
        </p:nvSpPr>
        <p:spPr>
          <a:xfrm>
            <a:off x="218768" y="302707"/>
            <a:ext cx="633934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Frequent Quality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frequent quality rating is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that most wines are of average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Range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wines with a quality rating ranging from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(lowest) to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(highest).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Insight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heatmap reveals: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positive correlations (e.g., alcohol with quality,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correlations (e.g., volatile acidity with quality,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-0.39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Low-impact features (e.g., residual sugar and fixed acidity with minimal correlation to quality).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101904-7A8C-73E7-8840-6DB750D26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116" y="751958"/>
            <a:ext cx="5078412" cy="451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35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7FA692-4440-5C08-DC0F-1C07FDC3E218}"/>
              </a:ext>
            </a:extLst>
          </p:cNvPr>
          <p:cNvSpPr txBox="1"/>
          <p:nvPr/>
        </p:nvSpPr>
        <p:spPr>
          <a:xfrm>
            <a:off x="0" y="172724"/>
            <a:ext cx="9822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from Correlation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7047C7-AF7E-2404-1C79-45CF6993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17" y="745188"/>
            <a:ext cx="10058399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Alcohol 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with Quality: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(Positive correlation).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alcohol content is generally associated with higher-quality ratings, possibly due to a richer flavor profile.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Volatile Acidity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with Quality: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-0.39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(Negative correlation).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levels of volatile acidity tend to decrease wine quality, as excessive acetic acid can give the wine an unpleasant vinegary taste.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Citric Acid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with Quality: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0.23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(Positive correlation).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citric acid can enhance the freshness and perception of the wine.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Residual Sugar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with Quality: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0.014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(Near-zero correlation).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sugar levels are more about flavor balance rather than a direct quality indicator.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 Sulfur Dioxide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with Quality: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-0.051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(Weak correlation).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 sulfur dioxide is important for preservation but has a limited direct impact on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47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C05B3E-A1A1-0065-E047-6838E7179F03}"/>
              </a:ext>
            </a:extLst>
          </p:cNvPr>
          <p:cNvSpPr txBox="1"/>
          <p:nvPr/>
        </p:nvSpPr>
        <p:spPr>
          <a:xfrm>
            <a:off x="169605" y="119536"/>
            <a:ext cx="969215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Sugar Insights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Residual Sugar for Best and Lowest Quality Wines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Quality Wines (Quality = 8)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residual sugar is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2.60 g/L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Quality Wines (Quality = 3)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residual sugar is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2.04 g/L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13AEC8-527C-144D-8968-017B900AE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24" y="3429000"/>
            <a:ext cx="73152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Despite a slight difference, residual sugar does not play a major role in determining quality, as indicated by its low correlation 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0.014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suggests that sugar levels primarily influence the sweetness and balance of flavors rather than directly impacting quality ratings. </a:t>
            </a:r>
          </a:p>
        </p:txBody>
      </p:sp>
    </p:spTree>
    <p:extLst>
      <p:ext uri="{BB962C8B-B14F-4D97-AF65-F5344CB8AC3E}">
        <p14:creationId xmlns:p14="http://schemas.microsoft.com/office/powerpoint/2010/main" val="305318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36A16C-48F2-BA73-143A-CC1701EEFB6E}"/>
              </a:ext>
            </a:extLst>
          </p:cNvPr>
          <p:cNvSpPr txBox="1"/>
          <p:nvPr/>
        </p:nvSpPr>
        <p:spPr>
          <a:xfrm>
            <a:off x="228600" y="225941"/>
            <a:ext cx="847294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tree-like model of decisions based on feature splits.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interpret but prone to overfitting.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ensemble of multiple decision trees to improve generalization.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provides better accuracy by averaging predictions and reducing variance.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split into 70% training and 30% testing 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scaling was applied to normalize features, ensuring balanced input for the models.</a:t>
            </a:r>
          </a:p>
        </p:txBody>
      </p:sp>
    </p:spTree>
    <p:extLst>
      <p:ext uri="{BB962C8B-B14F-4D97-AF65-F5344CB8AC3E}">
        <p14:creationId xmlns:p14="http://schemas.microsoft.com/office/powerpoint/2010/main" val="400576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A42A7-F85E-1AC7-48BE-CB35C1AFE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05" y="133815"/>
            <a:ext cx="6001795" cy="6198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Comparison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2F91E0-2F5C-06F7-47C5-D1E3C6AF2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972" y="1567543"/>
            <a:ext cx="4191387" cy="343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EB994E-761D-C762-842C-38053C578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41" y="633090"/>
            <a:ext cx="7631331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59%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 Shows classification accuracy for each quality category.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The Decision Tree model has difficulty differentiating between closely rated wines, such as quality ratings of 5 and 6, leading to lower overall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 Provides better precision and recall compared to the Decision Tree model.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The Random Forest model, with its ensemble of trees, is more robust and effective in capturing complex relationships in the dataset, resulting in higher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Insight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illustrates that the Random Forest model significantly outperforms the Decision Tree, achieving an accuracy of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59%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improvement is due to Random Forest's ability to reduce overfitting by averaging the results of multiple decision trees.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5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5917-EA56-BD77-0F6A-B05FD43A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708" y="479273"/>
            <a:ext cx="8596668" cy="60001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the preferred model for predicting wine quality as it provides better generalization and accuracy for this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can focus on further tuning the Random Forest model or exploring more advanced models like Gradient Boosting for even higher accuracy.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86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833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Manjunath</dc:creator>
  <cp:lastModifiedBy>Aditya Manjunath</cp:lastModifiedBy>
  <cp:revision>31</cp:revision>
  <dcterms:created xsi:type="dcterms:W3CDTF">2024-10-06T14:35:09Z</dcterms:created>
  <dcterms:modified xsi:type="dcterms:W3CDTF">2024-10-17T18:08:45Z</dcterms:modified>
</cp:coreProperties>
</file>