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81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81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9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7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7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4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8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1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736-EE5E-41FD-8E46-30681092CD5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1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800C38-A2D0-FEF6-4B7B-2A0A0FDBF132}"/>
              </a:ext>
            </a:extLst>
          </p:cNvPr>
          <p:cNvSpPr txBox="1"/>
          <p:nvPr/>
        </p:nvSpPr>
        <p:spPr>
          <a:xfrm>
            <a:off x="1140542" y="488110"/>
            <a:ext cx="7708490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Data Analysis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8921-641D-F02B-2355-9F7BD627E6AA}"/>
              </a:ext>
            </a:extLst>
          </p:cNvPr>
          <p:cNvSpPr txBox="1"/>
          <p:nvPr/>
        </p:nvSpPr>
        <p:spPr>
          <a:xfrm>
            <a:off x="8514736" y="4799741"/>
            <a:ext cx="3352799" cy="15696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VVCE, Mysore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11E7-FA31-A50A-85C8-DDFCE6DAA076}"/>
              </a:ext>
            </a:extLst>
          </p:cNvPr>
          <p:cNvSpPr txBox="1"/>
          <p:nvPr/>
        </p:nvSpPr>
        <p:spPr>
          <a:xfrm>
            <a:off x="599768" y="2736258"/>
            <a:ext cx="1077615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YouTube Channels and Trends</a:t>
            </a:r>
          </a:p>
        </p:txBody>
      </p:sp>
      <p:pic>
        <p:nvPicPr>
          <p:cNvPr id="2" name="Picture 4" descr="YouTube Logo, symbol, meaning, history ...">
            <a:extLst>
              <a:ext uri="{FF2B5EF4-FFF2-40B4-BE49-F238E27FC236}">
                <a16:creationId xmlns:a16="http://schemas.microsoft.com/office/drawing/2014/main" id="{3083A4BA-9236-FFD8-6E68-A3792523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50" y="4125246"/>
            <a:ext cx="2408903" cy="13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alysis Images - Free Download on Freepik">
            <a:extLst>
              <a:ext uri="{FF2B5EF4-FFF2-40B4-BE49-F238E27FC236}">
                <a16:creationId xmlns:a16="http://schemas.microsoft.com/office/drawing/2014/main" id="{4B8B030D-1F41-F49D-7F85-79280F30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2" y="37281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2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5AF6A-C1C4-2FC2-6C6A-45E0FE1C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9" y="448378"/>
            <a:ext cx="676676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Trends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in Subscribers Gained in Last 30 Days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consistent upward trend in subscriber growth across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spikes during global events like the COVID-19 pandemic.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reflects increased online engagement and consumption of digital content during key periods.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9F805-C20C-8EAA-3DDF-22C8EF83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973392"/>
            <a:ext cx="4936734" cy="299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76E42-1CFC-1FBB-4C3D-E84B830A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1" y="412251"/>
            <a:ext cx="561639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Analysis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in Yearly Earnings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 show extreme outliers, with yearly earnings exceeding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 million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outliers significantly skew the average earnings and represent the potential of successful content monetization on YouTube.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1C59FD-5606-387E-12BB-90A86A36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1" y="617227"/>
            <a:ext cx="5456901" cy="339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9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BB419-2633-F600-56F1-4913D8C6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2" y="530465"/>
            <a:ext cx="584253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Creation Trends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Channel Creation 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YouTube channels were created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and 2020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in new channel creation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due to increased platform popularity and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shift towards more content creation as digital media consumption increased.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798497-C0B2-2B3C-8087-2E024141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32386"/>
            <a:ext cx="5843218" cy="348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55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2CFF0-5292-B0BC-7466-15F3912C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2" y="314063"/>
            <a:ext cx="5232934" cy="830997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 Among Top 10 Countries: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945706-B89E-D498-7158-7F370A7AB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1620572"/>
            <a:ext cx="4837760" cy="303008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95D7BD-FE24-900A-A257-AAE38ABC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03" y="461547"/>
            <a:ext cx="6184201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Population Comparison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9AA2A75-962A-DF20-E114-414FB4064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0572"/>
            <a:ext cx="5260258" cy="303008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2CFF0-5292-B0BC-7466-15F3912C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44" y="4029478"/>
            <a:ext cx="10424366" cy="46166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Subscribers Gained Per Month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942D893-91F1-1079-674F-D1A2C419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08" y="1052052"/>
            <a:ext cx="5431179" cy="28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7F3C1A-166C-2E36-D7FD-7FF56B77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44" y="326664"/>
            <a:ext cx="10424366" cy="46166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Video Views for the Last 30 Days Across Channel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F9FD4-B6E0-79F3-0160-6278A0DD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04" y="4754866"/>
            <a:ext cx="4041058" cy="17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2CFF0-5292-B0BC-7466-15F3912C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0" y="497540"/>
            <a:ext cx="630465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Insights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Distribution of Channels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dense concentration of channels is seen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Europe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parts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regions benefit from higher internet penetration and digital literacy.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creation is aligned with tech adoption and audience reach in these areas.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71EA4F-8910-9173-E1B7-29EB90BB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82" y="157316"/>
            <a:ext cx="4883341" cy="63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2CFF0-5292-B0BC-7466-15F3912C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9" y="509086"/>
            <a:ext cx="641280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Economic Factors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Economic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Tertiary Education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Moderate correlation between high enrollment rates and the number of YouTube channels.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Weak negative correlation with subscriber gains, indicating that content creation might be an alternative income source in some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levels seem to encourage content creation as a viable career option.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A64417-E84E-1532-87AB-D39E67D0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80" y="325404"/>
            <a:ext cx="4294511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2CFF0-5292-B0BC-7466-15F3912C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9" y="319633"/>
            <a:ext cx="938214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and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 in terms of subscribers and earnings.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in the number of active channels.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 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closely linked, emphasizing the importance of audience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content creation aligns with global digital trends and audience demands.</a:t>
            </a:r>
          </a:p>
        </p:txBody>
      </p:sp>
    </p:spTree>
    <p:extLst>
      <p:ext uri="{BB962C8B-B14F-4D97-AF65-F5344CB8AC3E}">
        <p14:creationId xmlns:p14="http://schemas.microsoft.com/office/powerpoint/2010/main" val="40720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900E4-9E96-A1B3-A254-AF1462CA6F5F}"/>
              </a:ext>
            </a:extLst>
          </p:cNvPr>
          <p:cNvSpPr txBox="1"/>
          <p:nvPr/>
        </p:nvSpPr>
        <p:spPr>
          <a:xfrm>
            <a:off x="108155" y="422787"/>
            <a:ext cx="62828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YouTube data to understand trends, growth patterns, and insights about content creators and their earnings.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contains details about YouTube channels, including subscribers, views, earnings, and creation 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insights on top channels, earnings trends, and regional patterns of content creation.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OW TO: YOUTUBE ANALYTICS (GROW YOUR CHANNEL)">
            <a:extLst>
              <a:ext uri="{FF2B5EF4-FFF2-40B4-BE49-F238E27FC236}">
                <a16:creationId xmlns:a16="http://schemas.microsoft.com/office/drawing/2014/main" id="{A537D325-C67F-75D7-FEEE-0D94ACF8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62" y="1101213"/>
            <a:ext cx="3644491" cy="205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3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BEB160E1-AE05-6F25-62A3-EB14C8FE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3" y="408797"/>
            <a:ext cx="684325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by filling them with the median for numerical columns.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date columns into datetime format for accurate time-based analysis.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to ensure the removal of duplicates and inconsistent entries.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data for detailed analysis and insights extraction.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2BFC6-86BA-B3F4-88D9-26C826A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85" y="1094933"/>
            <a:ext cx="3268946" cy="31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E07411-C6E9-3E24-831D-995BB11F26AE}"/>
              </a:ext>
            </a:extLst>
          </p:cNvPr>
          <p:cNvSpPr txBox="1"/>
          <p:nvPr/>
        </p:nvSpPr>
        <p:spPr>
          <a:xfrm>
            <a:off x="189271" y="342035"/>
            <a:ext cx="992812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YouTube Channels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YouTube Channels Based on Subscribers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channels dominate the platform with massive follower counts, highlighting their influence and popularity.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40573-D391-5A93-1328-B0F4BA26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2" y="1563329"/>
            <a:ext cx="4503174" cy="2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7047C7-AF7E-2404-1C79-45CF6993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" y="405281"/>
            <a:ext cx="9733934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Insights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with the Highest Average Subscribers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Highest average number of subscribers (~50 million).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Second-highest, attracting a broad audience with popular content.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engagement from frequent uploads and dynamic content.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channels attract the largest audience, followed closely by Music and Gaming channels.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40458-389A-D17D-5067-292F4D18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29" y="4550836"/>
            <a:ext cx="4629341" cy="14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05B3E-A1A1-0065-E047-6838E7179F03}"/>
              </a:ext>
            </a:extLst>
          </p:cNvPr>
          <p:cNvSpPr txBox="1"/>
          <p:nvPr/>
        </p:nvSpPr>
        <p:spPr>
          <a:xfrm>
            <a:off x="120444" y="580101"/>
            <a:ext cx="79911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Upload Trends by Category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Videos Uploaded by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 videos on average, reflecting constant demand for fresh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150 videos, with a focus on new releases and collaborations.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180 videos, often updated with trending content.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videos, catering to niche audiences with specialized topics.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channels lead in the number of uploads, emphasizing their need for regular content updates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CB9D9-6647-FC33-6042-811BB4CC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593" y="1354393"/>
            <a:ext cx="3549445" cy="4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6A16C-48F2-BA73-143A-CC1701EEFB6E}"/>
              </a:ext>
            </a:extLst>
          </p:cNvPr>
          <p:cNvSpPr txBox="1"/>
          <p:nvPr/>
        </p:nvSpPr>
        <p:spPr>
          <a:xfrm>
            <a:off x="326922" y="275103"/>
            <a:ext cx="881707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with Most Channels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with the Highest Number of YouTube Channels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countries have a large number of content creators, reflecting both audience size and the cultural importance of digital content.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587DD-D6B7-AF57-9826-4499A9D0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2001924"/>
            <a:ext cx="5014452" cy="23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EB994E-761D-C762-842C-38053C57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75" y="243512"/>
            <a:ext cx="671760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Channel Types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Channel Types Across Categories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Mix of independent creators and production companies.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Dominated by record labels and professional artists.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Predominantly individual gamers and streamers.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Focused on individual educators and experts.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diversity in channel types varies significantly across different content niches, with Music and Entertainment channels being more professionally managed.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D84142-A022-5904-2914-DBB8C74A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74" y="88491"/>
            <a:ext cx="5309419" cy="295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E442573-3A42-7349-D595-A5A9A1E6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2" y="3312769"/>
            <a:ext cx="5063611" cy="33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05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2F390A-CE70-9227-D3C8-A2E5E742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0" y="251773"/>
            <a:ext cx="703223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Insights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Earnings Variation by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and Music channels generate the highest earnings due to their broad appeal and diverse content.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CF4DF-F03F-C349-66A6-1922DC53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" y="2025445"/>
            <a:ext cx="4190711" cy="2517058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1CA424A-860A-7B00-F8A7-50AC657B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7523"/>
            <a:ext cx="5754043" cy="370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48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772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Manjunath</dc:creator>
  <cp:lastModifiedBy>Aditya Manjunath</cp:lastModifiedBy>
  <cp:revision>65</cp:revision>
  <dcterms:created xsi:type="dcterms:W3CDTF">2024-10-06T14:35:09Z</dcterms:created>
  <dcterms:modified xsi:type="dcterms:W3CDTF">2024-10-25T12:21:10Z</dcterms:modified>
</cp:coreProperties>
</file>