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311" r:id="rId3"/>
    <p:sldId id="312" r:id="rId4"/>
    <p:sldId id="313" r:id="rId5"/>
    <p:sldId id="262" r:id="rId6"/>
    <p:sldId id="314" r:id="rId7"/>
    <p:sldId id="315" r:id="rId8"/>
    <p:sldId id="270" r:id="rId9"/>
    <p:sldId id="316" r:id="rId10"/>
    <p:sldId id="271" r:id="rId11"/>
    <p:sldId id="317" r:id="rId12"/>
    <p:sldId id="319" r:id="rId13"/>
    <p:sldId id="318" r:id="rId14"/>
    <p:sldId id="320" r:id="rId15"/>
    <p:sldId id="321" r:id="rId16"/>
    <p:sldId id="259" r:id="rId17"/>
    <p:sldId id="291" r:id="rId18"/>
  </p:sldIdLst>
  <p:sldSz cx="9144000" cy="5143500" type="screen16x9"/>
  <p:notesSz cx="6858000" cy="9144000"/>
  <p:embeddedFontLst>
    <p:embeddedFont>
      <p:font typeface="Bebas Neue" panose="020B0606020202050201" pitchFamily="34" charset="0"/>
      <p:regular r:id="rId20"/>
    </p:embeddedFont>
    <p:embeddedFont>
      <p:font typeface="Handlee" panose="020B0604020202020204" charset="0"/>
      <p:regular r:id="rId21"/>
    </p:embeddedFont>
    <p:embeddedFont>
      <p:font typeface="Livvic"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944E"/>
    <a:srgbClr val="FFF7E1"/>
    <a:srgbClr val="688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221C33-2614-4394-9F52-22F81F0C9278}">
  <a:tblStyle styleId="{DC221C33-2614-4394-9F52-22F81F0C92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91CA58B-5AB2-4490-A620-DFE412A1D3A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5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41152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ffad05fd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ffad05f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86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60f2a5875b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60f2a5875b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42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60f2a5875b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60f2a5875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90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81611172e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81611172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65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60f2a587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60f2a587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863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60f2a587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60f2a587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042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60f2a587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60f2a587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03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81611172e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81611172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92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26dc4238fa9_0_21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26dc4238fa9_0_21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867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fe976845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fe976845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87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60f2a5875b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60f2a5875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31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60f2a5875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60f2a5875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73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60f2a5875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60f2a5875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29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60f2a5875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60f2a5875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52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81611172e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81611172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25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60f2a5875b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60f2a5875b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3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60f2a5875b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60f2a5875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278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112275" y="127675"/>
            <a:ext cx="8919450" cy="4888150"/>
          </a:xfrm>
          <a:prstGeom prst="rect">
            <a:avLst/>
          </a:prstGeom>
          <a:noFill/>
          <a:ln>
            <a:noFill/>
          </a:ln>
        </p:spPr>
      </p:pic>
      <p:sp>
        <p:nvSpPr>
          <p:cNvPr id="10" name="Google Shape;10;p2"/>
          <p:cNvSpPr txBox="1">
            <a:spLocks noGrp="1"/>
          </p:cNvSpPr>
          <p:nvPr>
            <p:ph type="ctrTitle"/>
          </p:nvPr>
        </p:nvSpPr>
        <p:spPr>
          <a:xfrm>
            <a:off x="715200" y="1538275"/>
            <a:ext cx="7713600" cy="1574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200"/>
            </a:lvl1pPr>
            <a:lvl2pPr lvl="1" algn="ctr">
              <a:spcBef>
                <a:spcPts val="0"/>
              </a:spcBef>
              <a:spcAft>
                <a:spcPts val="0"/>
              </a:spcAft>
              <a:buSzPts val="5200"/>
              <a:buFont typeface="Handlee"/>
              <a:buNone/>
              <a:defRPr sz="5200">
                <a:latin typeface="Handlee"/>
                <a:ea typeface="Handlee"/>
                <a:cs typeface="Handlee"/>
                <a:sym typeface="Handlee"/>
              </a:defRPr>
            </a:lvl2pPr>
            <a:lvl3pPr lvl="2" algn="ctr">
              <a:spcBef>
                <a:spcPts val="0"/>
              </a:spcBef>
              <a:spcAft>
                <a:spcPts val="0"/>
              </a:spcAft>
              <a:buSzPts val="5200"/>
              <a:buFont typeface="Handlee"/>
              <a:buNone/>
              <a:defRPr sz="5200">
                <a:latin typeface="Handlee"/>
                <a:ea typeface="Handlee"/>
                <a:cs typeface="Handlee"/>
                <a:sym typeface="Handlee"/>
              </a:defRPr>
            </a:lvl3pPr>
            <a:lvl4pPr lvl="3" algn="ctr">
              <a:spcBef>
                <a:spcPts val="0"/>
              </a:spcBef>
              <a:spcAft>
                <a:spcPts val="0"/>
              </a:spcAft>
              <a:buSzPts val="5200"/>
              <a:buFont typeface="Handlee"/>
              <a:buNone/>
              <a:defRPr sz="5200">
                <a:latin typeface="Handlee"/>
                <a:ea typeface="Handlee"/>
                <a:cs typeface="Handlee"/>
                <a:sym typeface="Handlee"/>
              </a:defRPr>
            </a:lvl4pPr>
            <a:lvl5pPr lvl="4" algn="ctr">
              <a:spcBef>
                <a:spcPts val="0"/>
              </a:spcBef>
              <a:spcAft>
                <a:spcPts val="0"/>
              </a:spcAft>
              <a:buSzPts val="5200"/>
              <a:buFont typeface="Handlee"/>
              <a:buNone/>
              <a:defRPr sz="5200">
                <a:latin typeface="Handlee"/>
                <a:ea typeface="Handlee"/>
                <a:cs typeface="Handlee"/>
                <a:sym typeface="Handlee"/>
              </a:defRPr>
            </a:lvl5pPr>
            <a:lvl6pPr lvl="5" algn="ctr">
              <a:spcBef>
                <a:spcPts val="0"/>
              </a:spcBef>
              <a:spcAft>
                <a:spcPts val="0"/>
              </a:spcAft>
              <a:buSzPts val="5200"/>
              <a:buFont typeface="Handlee"/>
              <a:buNone/>
              <a:defRPr sz="5200">
                <a:latin typeface="Handlee"/>
                <a:ea typeface="Handlee"/>
                <a:cs typeface="Handlee"/>
                <a:sym typeface="Handlee"/>
              </a:defRPr>
            </a:lvl6pPr>
            <a:lvl7pPr lvl="6" algn="ctr">
              <a:spcBef>
                <a:spcPts val="0"/>
              </a:spcBef>
              <a:spcAft>
                <a:spcPts val="0"/>
              </a:spcAft>
              <a:buSzPts val="5200"/>
              <a:buFont typeface="Handlee"/>
              <a:buNone/>
              <a:defRPr sz="5200">
                <a:latin typeface="Handlee"/>
                <a:ea typeface="Handlee"/>
                <a:cs typeface="Handlee"/>
                <a:sym typeface="Handlee"/>
              </a:defRPr>
            </a:lvl7pPr>
            <a:lvl8pPr lvl="7" algn="ctr">
              <a:spcBef>
                <a:spcPts val="0"/>
              </a:spcBef>
              <a:spcAft>
                <a:spcPts val="0"/>
              </a:spcAft>
              <a:buSzPts val="5200"/>
              <a:buFont typeface="Handlee"/>
              <a:buNone/>
              <a:defRPr sz="5200">
                <a:latin typeface="Handlee"/>
                <a:ea typeface="Handlee"/>
                <a:cs typeface="Handlee"/>
                <a:sym typeface="Handlee"/>
              </a:defRPr>
            </a:lvl8pPr>
            <a:lvl9pPr lvl="8" algn="ctr">
              <a:spcBef>
                <a:spcPts val="0"/>
              </a:spcBef>
              <a:spcAft>
                <a:spcPts val="0"/>
              </a:spcAft>
              <a:buSzPts val="5200"/>
              <a:buFont typeface="Handlee"/>
              <a:buNone/>
              <a:defRPr sz="5200">
                <a:latin typeface="Handlee"/>
                <a:ea typeface="Handlee"/>
                <a:cs typeface="Handlee"/>
                <a:sym typeface="Handlee"/>
              </a:defRPr>
            </a:lvl9pPr>
          </a:lstStyle>
          <a:p>
            <a:endParaRPr/>
          </a:p>
        </p:txBody>
      </p:sp>
      <p:sp>
        <p:nvSpPr>
          <p:cNvPr id="11" name="Google Shape;11;p2"/>
          <p:cNvSpPr txBox="1">
            <a:spLocks noGrp="1"/>
          </p:cNvSpPr>
          <p:nvPr>
            <p:ph type="subTitle" idx="1"/>
          </p:nvPr>
        </p:nvSpPr>
        <p:spPr>
          <a:xfrm>
            <a:off x="715200" y="3151100"/>
            <a:ext cx="7713600" cy="409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87"/>
        <p:cNvGrpSpPr/>
        <p:nvPr/>
      </p:nvGrpSpPr>
      <p:grpSpPr>
        <a:xfrm>
          <a:off x="0" y="0"/>
          <a:ext cx="0" cy="0"/>
          <a:chOff x="0" y="0"/>
          <a:chExt cx="0" cy="0"/>
        </a:xfrm>
      </p:grpSpPr>
      <p:pic>
        <p:nvPicPr>
          <p:cNvPr id="88" name="Google Shape;88;p19"/>
          <p:cNvPicPr preferRelativeResize="0"/>
          <p:nvPr/>
        </p:nvPicPr>
        <p:blipFill rotWithShape="1">
          <a:blip r:embed="rId2">
            <a:alphaModFix/>
          </a:blip>
          <a:srcRect/>
          <a:stretch/>
        </p:blipFill>
        <p:spPr>
          <a:xfrm>
            <a:off x="112275" y="127675"/>
            <a:ext cx="8919450" cy="4888150"/>
          </a:xfrm>
          <a:prstGeom prst="rect">
            <a:avLst/>
          </a:prstGeom>
          <a:noFill/>
          <a:ln>
            <a:noFill/>
          </a:ln>
        </p:spPr>
      </p:pic>
      <p:pic>
        <p:nvPicPr>
          <p:cNvPr id="89" name="Google Shape;89;p19"/>
          <p:cNvPicPr preferRelativeResize="0"/>
          <p:nvPr/>
        </p:nvPicPr>
        <p:blipFill rotWithShape="1">
          <a:blip r:embed="rId2">
            <a:alphaModFix/>
          </a:blip>
          <a:srcRect/>
          <a:stretch/>
        </p:blipFill>
        <p:spPr>
          <a:xfrm>
            <a:off x="112275" y="127675"/>
            <a:ext cx="8919450" cy="4888150"/>
          </a:xfrm>
          <a:prstGeom prst="rect">
            <a:avLst/>
          </a:prstGeom>
          <a:noFill/>
          <a:ln>
            <a:noFill/>
          </a:ln>
        </p:spPr>
      </p:pic>
      <p:sp>
        <p:nvSpPr>
          <p:cNvPr id="90" name="Google Shape;9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19"/>
          <p:cNvSpPr txBox="1">
            <a:spLocks noGrp="1"/>
          </p:cNvSpPr>
          <p:nvPr>
            <p:ph type="body" idx="1"/>
          </p:nvPr>
        </p:nvSpPr>
        <p:spPr>
          <a:xfrm>
            <a:off x="720000" y="1152475"/>
            <a:ext cx="7704000" cy="111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2">
            <a:alphaModFix/>
          </a:blip>
          <a:srcRect/>
          <a:stretch/>
        </p:blipFill>
        <p:spPr>
          <a:xfrm rot="10800000">
            <a:off x="112275" y="127675"/>
            <a:ext cx="8919450" cy="4888150"/>
          </a:xfrm>
          <a:prstGeom prst="rect">
            <a:avLst/>
          </a:prstGeom>
          <a:noFill/>
          <a:ln>
            <a:noFill/>
          </a:ln>
        </p:spPr>
      </p:pic>
      <p:sp>
        <p:nvSpPr>
          <p:cNvPr id="101" name="Google Shape;101;p21"/>
          <p:cNvSpPr txBox="1">
            <a:spLocks noGrp="1"/>
          </p:cNvSpPr>
          <p:nvPr>
            <p:ph type="subTitle" idx="1"/>
          </p:nvPr>
        </p:nvSpPr>
        <p:spPr>
          <a:xfrm>
            <a:off x="720000" y="2799975"/>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Handlee"/>
                <a:ea typeface="Handlee"/>
                <a:cs typeface="Handlee"/>
                <a:sym typeface="Handle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2" name="Google Shape;102;p21"/>
          <p:cNvSpPr txBox="1">
            <a:spLocks noGrp="1"/>
          </p:cNvSpPr>
          <p:nvPr>
            <p:ph type="subTitle" idx="2"/>
          </p:nvPr>
        </p:nvSpPr>
        <p:spPr>
          <a:xfrm>
            <a:off x="720000" y="3250773"/>
            <a:ext cx="2336400" cy="88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1"/>
          <p:cNvSpPr txBox="1">
            <a:spLocks noGrp="1"/>
          </p:cNvSpPr>
          <p:nvPr>
            <p:ph type="subTitle" idx="3"/>
          </p:nvPr>
        </p:nvSpPr>
        <p:spPr>
          <a:xfrm>
            <a:off x="3403800" y="3250773"/>
            <a:ext cx="2336400" cy="88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1"/>
          <p:cNvSpPr txBox="1">
            <a:spLocks noGrp="1"/>
          </p:cNvSpPr>
          <p:nvPr>
            <p:ph type="subTitle" idx="4"/>
          </p:nvPr>
        </p:nvSpPr>
        <p:spPr>
          <a:xfrm>
            <a:off x="6087600" y="3250773"/>
            <a:ext cx="2336400" cy="88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21"/>
          <p:cNvSpPr txBox="1">
            <a:spLocks noGrp="1"/>
          </p:cNvSpPr>
          <p:nvPr>
            <p:ph type="subTitle" idx="5"/>
          </p:nvPr>
        </p:nvSpPr>
        <p:spPr>
          <a:xfrm>
            <a:off x="3403800" y="2799975"/>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Handlee"/>
                <a:ea typeface="Handlee"/>
                <a:cs typeface="Handlee"/>
                <a:sym typeface="Handle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7" name="Google Shape;107;p21"/>
          <p:cNvSpPr txBox="1">
            <a:spLocks noGrp="1"/>
          </p:cNvSpPr>
          <p:nvPr>
            <p:ph type="subTitle" idx="6"/>
          </p:nvPr>
        </p:nvSpPr>
        <p:spPr>
          <a:xfrm>
            <a:off x="6087600" y="2799975"/>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Handlee"/>
                <a:ea typeface="Handlee"/>
                <a:cs typeface="Handlee"/>
                <a:sym typeface="Handle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17"/>
        <p:cNvGrpSpPr/>
        <p:nvPr/>
      </p:nvGrpSpPr>
      <p:grpSpPr>
        <a:xfrm>
          <a:off x="0" y="0"/>
          <a:ext cx="0" cy="0"/>
          <a:chOff x="0" y="0"/>
          <a:chExt cx="0" cy="0"/>
        </a:xfrm>
      </p:grpSpPr>
      <p:pic>
        <p:nvPicPr>
          <p:cNvPr id="118" name="Google Shape;118;p23"/>
          <p:cNvPicPr preferRelativeResize="0"/>
          <p:nvPr/>
        </p:nvPicPr>
        <p:blipFill rotWithShape="1">
          <a:blip r:embed="rId2">
            <a:alphaModFix/>
          </a:blip>
          <a:srcRect/>
          <a:stretch/>
        </p:blipFill>
        <p:spPr>
          <a:xfrm flipH="1">
            <a:off x="127074" y="127675"/>
            <a:ext cx="8889851" cy="4888150"/>
          </a:xfrm>
          <a:prstGeom prst="rect">
            <a:avLst/>
          </a:prstGeom>
          <a:noFill/>
          <a:ln>
            <a:noFill/>
          </a:ln>
        </p:spPr>
      </p:pic>
      <p:sp>
        <p:nvSpPr>
          <p:cNvPr id="119" name="Google Shape;119;p23"/>
          <p:cNvSpPr txBox="1">
            <a:spLocks noGrp="1"/>
          </p:cNvSpPr>
          <p:nvPr>
            <p:ph type="subTitle" idx="1"/>
          </p:nvPr>
        </p:nvSpPr>
        <p:spPr>
          <a:xfrm>
            <a:off x="1195850" y="1482000"/>
            <a:ext cx="2867100" cy="42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Handlee"/>
                <a:ea typeface="Handlee"/>
                <a:cs typeface="Handlee"/>
                <a:sym typeface="Handle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0" name="Google Shape;120;p23"/>
          <p:cNvSpPr txBox="1">
            <a:spLocks noGrp="1"/>
          </p:cNvSpPr>
          <p:nvPr>
            <p:ph type="subTitle" idx="2"/>
          </p:nvPr>
        </p:nvSpPr>
        <p:spPr>
          <a:xfrm>
            <a:off x="1195850" y="1903200"/>
            <a:ext cx="28671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3"/>
          <p:cNvSpPr txBox="1">
            <a:spLocks noGrp="1"/>
          </p:cNvSpPr>
          <p:nvPr>
            <p:ph type="subTitle" idx="3"/>
          </p:nvPr>
        </p:nvSpPr>
        <p:spPr>
          <a:xfrm>
            <a:off x="5081027" y="1903200"/>
            <a:ext cx="28671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3"/>
          <p:cNvSpPr txBox="1">
            <a:spLocks noGrp="1"/>
          </p:cNvSpPr>
          <p:nvPr>
            <p:ph type="subTitle" idx="4"/>
          </p:nvPr>
        </p:nvSpPr>
        <p:spPr>
          <a:xfrm>
            <a:off x="1195850" y="3650550"/>
            <a:ext cx="28671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3"/>
          <p:cNvSpPr txBox="1">
            <a:spLocks noGrp="1"/>
          </p:cNvSpPr>
          <p:nvPr>
            <p:ph type="subTitle" idx="5"/>
          </p:nvPr>
        </p:nvSpPr>
        <p:spPr>
          <a:xfrm>
            <a:off x="5081027" y="3650550"/>
            <a:ext cx="28671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23"/>
          <p:cNvSpPr txBox="1">
            <a:spLocks noGrp="1"/>
          </p:cNvSpPr>
          <p:nvPr>
            <p:ph type="subTitle" idx="6"/>
          </p:nvPr>
        </p:nvSpPr>
        <p:spPr>
          <a:xfrm>
            <a:off x="1195850" y="3229350"/>
            <a:ext cx="2867100" cy="42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Handlee"/>
                <a:ea typeface="Handlee"/>
                <a:cs typeface="Handlee"/>
                <a:sym typeface="Handle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23"/>
          <p:cNvSpPr txBox="1">
            <a:spLocks noGrp="1"/>
          </p:cNvSpPr>
          <p:nvPr>
            <p:ph type="subTitle" idx="7"/>
          </p:nvPr>
        </p:nvSpPr>
        <p:spPr>
          <a:xfrm>
            <a:off x="5081025" y="1482000"/>
            <a:ext cx="2867100" cy="42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Handlee"/>
                <a:ea typeface="Handlee"/>
                <a:cs typeface="Handlee"/>
                <a:sym typeface="Handle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23"/>
          <p:cNvSpPr txBox="1">
            <a:spLocks noGrp="1"/>
          </p:cNvSpPr>
          <p:nvPr>
            <p:ph type="subTitle" idx="8"/>
          </p:nvPr>
        </p:nvSpPr>
        <p:spPr>
          <a:xfrm>
            <a:off x="5081025" y="3229350"/>
            <a:ext cx="2867100" cy="42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Handlee"/>
                <a:ea typeface="Handlee"/>
                <a:cs typeface="Handlee"/>
                <a:sym typeface="Handle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2_1_1_1">
    <p:spTree>
      <p:nvGrpSpPr>
        <p:cNvPr id="1" name="Shape 182"/>
        <p:cNvGrpSpPr/>
        <p:nvPr/>
      </p:nvGrpSpPr>
      <p:grpSpPr>
        <a:xfrm>
          <a:off x="0" y="0"/>
          <a:ext cx="0" cy="0"/>
          <a:chOff x="0" y="0"/>
          <a:chExt cx="0" cy="0"/>
        </a:xfrm>
      </p:grpSpPr>
      <p:pic>
        <p:nvPicPr>
          <p:cNvPr id="183" name="Google Shape;183;p31"/>
          <p:cNvPicPr preferRelativeResize="0"/>
          <p:nvPr/>
        </p:nvPicPr>
        <p:blipFill rotWithShape="1">
          <a:blip r:embed="rId2">
            <a:alphaModFix/>
          </a:blip>
          <a:srcRect/>
          <a:stretch/>
        </p:blipFill>
        <p:spPr>
          <a:xfrm rot="10800000">
            <a:off x="112275" y="127675"/>
            <a:ext cx="8919450" cy="4888150"/>
          </a:xfrm>
          <a:prstGeom prst="rect">
            <a:avLst/>
          </a:prstGeom>
          <a:noFill/>
          <a:ln>
            <a:noFill/>
          </a:ln>
        </p:spPr>
      </p:pic>
      <p:sp>
        <p:nvSpPr>
          <p:cNvPr id="184" name="Google Shape;184;p31"/>
          <p:cNvSpPr txBox="1">
            <a:spLocks noGrp="1"/>
          </p:cNvSpPr>
          <p:nvPr>
            <p:ph type="title"/>
          </p:nvPr>
        </p:nvSpPr>
        <p:spPr>
          <a:xfrm>
            <a:off x="720000" y="445025"/>
            <a:ext cx="7704000" cy="115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0"/>
        <p:cNvGrpSpPr/>
        <p:nvPr/>
      </p:nvGrpSpPr>
      <p:grpSpPr>
        <a:xfrm>
          <a:off x="0" y="0"/>
          <a:ext cx="0" cy="0"/>
          <a:chOff x="0" y="0"/>
          <a:chExt cx="0" cy="0"/>
        </a:xfrm>
      </p:grpSpPr>
      <p:pic>
        <p:nvPicPr>
          <p:cNvPr id="191" name="Google Shape;191;p33"/>
          <p:cNvPicPr preferRelativeResize="0"/>
          <p:nvPr/>
        </p:nvPicPr>
        <p:blipFill rotWithShape="1">
          <a:blip r:embed="rId2">
            <a:alphaModFix/>
          </a:blip>
          <a:srcRect/>
          <a:stretch/>
        </p:blipFill>
        <p:spPr>
          <a:xfrm rot="10800000">
            <a:off x="112275" y="127675"/>
            <a:ext cx="8919450" cy="48881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2">
            <a:alphaModFix/>
          </a:blip>
          <a:srcRect/>
          <a:stretch/>
        </p:blipFill>
        <p:spPr>
          <a:xfrm>
            <a:off x="112275" y="127675"/>
            <a:ext cx="8919450" cy="488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112275" y="127675"/>
            <a:ext cx="8919450" cy="4888150"/>
          </a:xfrm>
          <a:prstGeom prst="rect">
            <a:avLst/>
          </a:prstGeom>
          <a:noFill/>
          <a:ln>
            <a:noFill/>
          </a:ln>
        </p:spPr>
      </p:pic>
      <p:sp>
        <p:nvSpPr>
          <p:cNvPr id="14" name="Google Shape;14;p3"/>
          <p:cNvSpPr txBox="1">
            <a:spLocks noGrp="1"/>
          </p:cNvSpPr>
          <p:nvPr>
            <p:ph type="title"/>
          </p:nvPr>
        </p:nvSpPr>
        <p:spPr>
          <a:xfrm>
            <a:off x="4402175" y="2179625"/>
            <a:ext cx="4002300" cy="1152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lgn="ctr">
              <a:spcBef>
                <a:spcPts val="0"/>
              </a:spcBef>
              <a:spcAft>
                <a:spcPts val="0"/>
              </a:spcAft>
              <a:buSzPts val="3600"/>
              <a:buFont typeface="Handlee"/>
              <a:buNone/>
              <a:defRPr sz="3600">
                <a:latin typeface="Handlee"/>
                <a:ea typeface="Handlee"/>
                <a:cs typeface="Handlee"/>
                <a:sym typeface="Handlee"/>
              </a:defRPr>
            </a:lvl2pPr>
            <a:lvl3pPr lvl="2" algn="ctr">
              <a:spcBef>
                <a:spcPts val="0"/>
              </a:spcBef>
              <a:spcAft>
                <a:spcPts val="0"/>
              </a:spcAft>
              <a:buSzPts val="3600"/>
              <a:buFont typeface="Handlee"/>
              <a:buNone/>
              <a:defRPr sz="3600">
                <a:latin typeface="Handlee"/>
                <a:ea typeface="Handlee"/>
                <a:cs typeface="Handlee"/>
                <a:sym typeface="Handlee"/>
              </a:defRPr>
            </a:lvl3pPr>
            <a:lvl4pPr lvl="3" algn="ctr">
              <a:spcBef>
                <a:spcPts val="0"/>
              </a:spcBef>
              <a:spcAft>
                <a:spcPts val="0"/>
              </a:spcAft>
              <a:buSzPts val="3600"/>
              <a:buFont typeface="Handlee"/>
              <a:buNone/>
              <a:defRPr sz="3600">
                <a:latin typeface="Handlee"/>
                <a:ea typeface="Handlee"/>
                <a:cs typeface="Handlee"/>
                <a:sym typeface="Handlee"/>
              </a:defRPr>
            </a:lvl4pPr>
            <a:lvl5pPr lvl="4" algn="ctr">
              <a:spcBef>
                <a:spcPts val="0"/>
              </a:spcBef>
              <a:spcAft>
                <a:spcPts val="0"/>
              </a:spcAft>
              <a:buSzPts val="3600"/>
              <a:buFont typeface="Handlee"/>
              <a:buNone/>
              <a:defRPr sz="3600">
                <a:latin typeface="Handlee"/>
                <a:ea typeface="Handlee"/>
                <a:cs typeface="Handlee"/>
                <a:sym typeface="Handlee"/>
              </a:defRPr>
            </a:lvl5pPr>
            <a:lvl6pPr lvl="5" algn="ctr">
              <a:spcBef>
                <a:spcPts val="0"/>
              </a:spcBef>
              <a:spcAft>
                <a:spcPts val="0"/>
              </a:spcAft>
              <a:buSzPts val="3600"/>
              <a:buFont typeface="Handlee"/>
              <a:buNone/>
              <a:defRPr sz="3600">
                <a:latin typeface="Handlee"/>
                <a:ea typeface="Handlee"/>
                <a:cs typeface="Handlee"/>
                <a:sym typeface="Handlee"/>
              </a:defRPr>
            </a:lvl6pPr>
            <a:lvl7pPr lvl="6" algn="ctr">
              <a:spcBef>
                <a:spcPts val="0"/>
              </a:spcBef>
              <a:spcAft>
                <a:spcPts val="0"/>
              </a:spcAft>
              <a:buSzPts val="3600"/>
              <a:buFont typeface="Handlee"/>
              <a:buNone/>
              <a:defRPr sz="3600">
                <a:latin typeface="Handlee"/>
                <a:ea typeface="Handlee"/>
                <a:cs typeface="Handlee"/>
                <a:sym typeface="Handlee"/>
              </a:defRPr>
            </a:lvl7pPr>
            <a:lvl8pPr lvl="7" algn="ctr">
              <a:spcBef>
                <a:spcPts val="0"/>
              </a:spcBef>
              <a:spcAft>
                <a:spcPts val="0"/>
              </a:spcAft>
              <a:buSzPts val="3600"/>
              <a:buFont typeface="Handlee"/>
              <a:buNone/>
              <a:defRPr sz="3600">
                <a:latin typeface="Handlee"/>
                <a:ea typeface="Handlee"/>
                <a:cs typeface="Handlee"/>
                <a:sym typeface="Handlee"/>
              </a:defRPr>
            </a:lvl8pPr>
            <a:lvl9pPr lvl="8" algn="ctr">
              <a:spcBef>
                <a:spcPts val="0"/>
              </a:spcBef>
              <a:spcAft>
                <a:spcPts val="0"/>
              </a:spcAft>
              <a:buSzPts val="3600"/>
              <a:buFont typeface="Handlee"/>
              <a:buNone/>
              <a:defRPr sz="3600">
                <a:latin typeface="Handlee"/>
                <a:ea typeface="Handlee"/>
                <a:cs typeface="Handlee"/>
                <a:sym typeface="Handlee"/>
              </a:defRPr>
            </a:lvl9pPr>
          </a:lstStyle>
          <a:p>
            <a:endParaRPr/>
          </a:p>
        </p:txBody>
      </p:sp>
      <p:sp>
        <p:nvSpPr>
          <p:cNvPr id="15" name="Google Shape;15;p3"/>
          <p:cNvSpPr txBox="1">
            <a:spLocks noGrp="1"/>
          </p:cNvSpPr>
          <p:nvPr>
            <p:ph type="title" idx="2" hasCustomPrompt="1"/>
          </p:nvPr>
        </p:nvSpPr>
        <p:spPr>
          <a:xfrm>
            <a:off x="4402175" y="1227000"/>
            <a:ext cx="4002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3"/>
                </a:solidFill>
              </a:defRPr>
            </a:lvl1pPr>
            <a:lvl2pPr lvl="1" algn="ctr" rtl="0">
              <a:spcBef>
                <a:spcPts val="0"/>
              </a:spcBef>
              <a:spcAft>
                <a:spcPts val="0"/>
              </a:spcAft>
              <a:buSzPts val="6000"/>
              <a:buFont typeface="Handlee"/>
              <a:buNone/>
              <a:defRPr sz="6000">
                <a:latin typeface="Handlee"/>
                <a:ea typeface="Handlee"/>
                <a:cs typeface="Handlee"/>
                <a:sym typeface="Handlee"/>
              </a:defRPr>
            </a:lvl2pPr>
            <a:lvl3pPr lvl="2" algn="ctr" rtl="0">
              <a:spcBef>
                <a:spcPts val="0"/>
              </a:spcBef>
              <a:spcAft>
                <a:spcPts val="0"/>
              </a:spcAft>
              <a:buSzPts val="6000"/>
              <a:buFont typeface="Handlee"/>
              <a:buNone/>
              <a:defRPr sz="6000">
                <a:latin typeface="Handlee"/>
                <a:ea typeface="Handlee"/>
                <a:cs typeface="Handlee"/>
                <a:sym typeface="Handlee"/>
              </a:defRPr>
            </a:lvl3pPr>
            <a:lvl4pPr lvl="3" algn="ctr" rtl="0">
              <a:spcBef>
                <a:spcPts val="0"/>
              </a:spcBef>
              <a:spcAft>
                <a:spcPts val="0"/>
              </a:spcAft>
              <a:buSzPts val="6000"/>
              <a:buFont typeface="Handlee"/>
              <a:buNone/>
              <a:defRPr sz="6000">
                <a:latin typeface="Handlee"/>
                <a:ea typeface="Handlee"/>
                <a:cs typeface="Handlee"/>
                <a:sym typeface="Handlee"/>
              </a:defRPr>
            </a:lvl4pPr>
            <a:lvl5pPr lvl="4" algn="ctr" rtl="0">
              <a:spcBef>
                <a:spcPts val="0"/>
              </a:spcBef>
              <a:spcAft>
                <a:spcPts val="0"/>
              </a:spcAft>
              <a:buSzPts val="6000"/>
              <a:buFont typeface="Handlee"/>
              <a:buNone/>
              <a:defRPr sz="6000">
                <a:latin typeface="Handlee"/>
                <a:ea typeface="Handlee"/>
                <a:cs typeface="Handlee"/>
                <a:sym typeface="Handlee"/>
              </a:defRPr>
            </a:lvl5pPr>
            <a:lvl6pPr lvl="5" algn="ctr" rtl="0">
              <a:spcBef>
                <a:spcPts val="0"/>
              </a:spcBef>
              <a:spcAft>
                <a:spcPts val="0"/>
              </a:spcAft>
              <a:buSzPts val="6000"/>
              <a:buFont typeface="Handlee"/>
              <a:buNone/>
              <a:defRPr sz="6000">
                <a:latin typeface="Handlee"/>
                <a:ea typeface="Handlee"/>
                <a:cs typeface="Handlee"/>
                <a:sym typeface="Handlee"/>
              </a:defRPr>
            </a:lvl6pPr>
            <a:lvl7pPr lvl="6" algn="ctr" rtl="0">
              <a:spcBef>
                <a:spcPts val="0"/>
              </a:spcBef>
              <a:spcAft>
                <a:spcPts val="0"/>
              </a:spcAft>
              <a:buSzPts val="6000"/>
              <a:buFont typeface="Handlee"/>
              <a:buNone/>
              <a:defRPr sz="6000">
                <a:latin typeface="Handlee"/>
                <a:ea typeface="Handlee"/>
                <a:cs typeface="Handlee"/>
                <a:sym typeface="Handlee"/>
              </a:defRPr>
            </a:lvl7pPr>
            <a:lvl8pPr lvl="7" algn="ctr" rtl="0">
              <a:spcBef>
                <a:spcPts val="0"/>
              </a:spcBef>
              <a:spcAft>
                <a:spcPts val="0"/>
              </a:spcAft>
              <a:buSzPts val="6000"/>
              <a:buFont typeface="Handlee"/>
              <a:buNone/>
              <a:defRPr sz="6000">
                <a:latin typeface="Handlee"/>
                <a:ea typeface="Handlee"/>
                <a:cs typeface="Handlee"/>
                <a:sym typeface="Handlee"/>
              </a:defRPr>
            </a:lvl8pPr>
            <a:lvl9pPr lvl="8" algn="ctr" rtl="0">
              <a:spcBef>
                <a:spcPts val="0"/>
              </a:spcBef>
              <a:spcAft>
                <a:spcPts val="0"/>
              </a:spcAft>
              <a:buSzPts val="6000"/>
              <a:buFont typeface="Handlee"/>
              <a:buNone/>
              <a:defRPr sz="6000">
                <a:latin typeface="Handlee"/>
                <a:ea typeface="Handlee"/>
                <a:cs typeface="Handlee"/>
                <a:sym typeface="Handlee"/>
              </a:defRPr>
            </a:lvl9pPr>
          </a:lstStyle>
          <a:p>
            <a:r>
              <a:t>xx%</a:t>
            </a:r>
          </a:p>
        </p:txBody>
      </p:sp>
      <p:sp>
        <p:nvSpPr>
          <p:cNvPr id="16" name="Google Shape;16;p3"/>
          <p:cNvSpPr txBox="1">
            <a:spLocks noGrp="1"/>
          </p:cNvSpPr>
          <p:nvPr>
            <p:ph type="subTitle" idx="1"/>
          </p:nvPr>
        </p:nvSpPr>
        <p:spPr>
          <a:xfrm>
            <a:off x="4402221" y="3443350"/>
            <a:ext cx="40023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a:spLocks noGrp="1"/>
          </p:cNvSpPr>
          <p:nvPr>
            <p:ph type="pic" idx="3"/>
          </p:nvPr>
        </p:nvSpPr>
        <p:spPr>
          <a:xfrm>
            <a:off x="979275" y="887750"/>
            <a:ext cx="2892000" cy="33681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rot="10800000" flipH="1">
            <a:off x="127074" y="127675"/>
            <a:ext cx="8889851" cy="4888150"/>
          </a:xfrm>
          <a:prstGeom prst="rect">
            <a:avLst/>
          </a:prstGeom>
          <a:noFill/>
          <a:ln>
            <a:noFill/>
          </a:ln>
        </p:spPr>
      </p:pic>
      <p:sp>
        <p:nvSpPr>
          <p:cNvPr id="24" name="Google Shape;24;p5"/>
          <p:cNvSpPr txBox="1">
            <a:spLocks noGrp="1"/>
          </p:cNvSpPr>
          <p:nvPr>
            <p:ph type="subTitle" idx="1"/>
          </p:nvPr>
        </p:nvSpPr>
        <p:spPr>
          <a:xfrm>
            <a:off x="1290763" y="1714500"/>
            <a:ext cx="2907600" cy="220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2"/>
          </p:nvPr>
        </p:nvSpPr>
        <p:spPr>
          <a:xfrm>
            <a:off x="4945638" y="1714500"/>
            <a:ext cx="2907600" cy="220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a:stretch/>
        </p:blipFill>
        <p:spPr>
          <a:xfrm flipH="1">
            <a:off x="127074" y="127675"/>
            <a:ext cx="8889851" cy="4888150"/>
          </a:xfrm>
          <a:prstGeom prst="rect">
            <a:avLst/>
          </a:prstGeom>
          <a:noFill/>
          <a:ln>
            <a:noFill/>
          </a:ln>
        </p:spPr>
      </p:pic>
      <p:sp>
        <p:nvSpPr>
          <p:cNvPr id="32" name="Google Shape;3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body" idx="1"/>
          </p:nvPr>
        </p:nvSpPr>
        <p:spPr>
          <a:xfrm>
            <a:off x="720000" y="1605075"/>
            <a:ext cx="3680700" cy="2543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4" name="Google Shape;34;p7"/>
          <p:cNvSpPr>
            <a:spLocks noGrp="1"/>
          </p:cNvSpPr>
          <p:nvPr>
            <p:ph type="pic" idx="2"/>
          </p:nvPr>
        </p:nvSpPr>
        <p:spPr>
          <a:xfrm>
            <a:off x="5086350" y="1400175"/>
            <a:ext cx="3124200" cy="295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rotWithShape="1">
          <a:blip r:embed="rId2">
            <a:alphaModFix/>
          </a:blip>
          <a:srcRect/>
          <a:stretch/>
        </p:blipFill>
        <p:spPr>
          <a:xfrm flipH="1">
            <a:off x="127074" y="127675"/>
            <a:ext cx="8889851" cy="4888150"/>
          </a:xfrm>
          <a:prstGeom prst="rect">
            <a:avLst/>
          </a:prstGeom>
          <a:noFill/>
          <a:ln>
            <a:noFill/>
          </a:ln>
        </p:spPr>
      </p:pic>
      <p:sp>
        <p:nvSpPr>
          <p:cNvPr id="40" name="Google Shape;40;p9"/>
          <p:cNvSpPr txBox="1">
            <a:spLocks noGrp="1"/>
          </p:cNvSpPr>
          <p:nvPr>
            <p:ph type="title"/>
          </p:nvPr>
        </p:nvSpPr>
        <p:spPr>
          <a:xfrm>
            <a:off x="2236563" y="1745660"/>
            <a:ext cx="4661400" cy="92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ubTitle" idx="1"/>
          </p:nvPr>
        </p:nvSpPr>
        <p:spPr>
          <a:xfrm>
            <a:off x="2236713" y="2730034"/>
            <a:ext cx="46611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427175" y="366150"/>
            <a:ext cx="8289600" cy="4411200"/>
          </a:xfrm>
          <a:prstGeom prst="rect">
            <a:avLst/>
          </a:prstGeom>
          <a:noFill/>
          <a:ln>
            <a:noFill/>
          </a:ln>
        </p:spPr>
      </p:sp>
      <p:pic>
        <p:nvPicPr>
          <p:cNvPr id="44" name="Google Shape;44;p10"/>
          <p:cNvPicPr preferRelativeResize="0"/>
          <p:nvPr/>
        </p:nvPicPr>
        <p:blipFill rotWithShape="1">
          <a:blip r:embed="rId2">
            <a:alphaModFix/>
          </a:blip>
          <a:srcRect t="95121"/>
          <a:stretch/>
        </p:blipFill>
        <p:spPr>
          <a:xfrm rot="10800000">
            <a:off x="112275" y="127673"/>
            <a:ext cx="8919450" cy="238476"/>
          </a:xfrm>
          <a:prstGeom prst="rect">
            <a:avLst/>
          </a:prstGeom>
          <a:noFill/>
          <a:ln>
            <a:noFill/>
          </a:ln>
        </p:spPr>
      </p:pic>
      <p:sp>
        <p:nvSpPr>
          <p:cNvPr id="45" name="Google Shape;45;p10"/>
          <p:cNvSpPr txBox="1">
            <a:spLocks noGrp="1"/>
          </p:cNvSpPr>
          <p:nvPr>
            <p:ph type="title"/>
          </p:nvPr>
        </p:nvSpPr>
        <p:spPr>
          <a:xfrm>
            <a:off x="888250" y="619050"/>
            <a:ext cx="3270300" cy="1169700"/>
          </a:xfrm>
          <a:prstGeom prst="rect">
            <a:avLst/>
          </a:prstGeom>
          <a:solidFill>
            <a:schemeClr val="accent2"/>
          </a:solidFill>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pic>
        <p:nvPicPr>
          <p:cNvPr id="46" name="Google Shape;46;p10"/>
          <p:cNvPicPr preferRelativeResize="0"/>
          <p:nvPr/>
        </p:nvPicPr>
        <p:blipFill rotWithShape="1">
          <a:blip r:embed="rId2">
            <a:alphaModFix/>
          </a:blip>
          <a:srcRect b="95121"/>
          <a:stretch/>
        </p:blipFill>
        <p:spPr>
          <a:xfrm rot="10800000">
            <a:off x="112275" y="4777373"/>
            <a:ext cx="8919450" cy="238476"/>
          </a:xfrm>
          <a:prstGeom prst="rect">
            <a:avLst/>
          </a:prstGeom>
          <a:noFill/>
          <a:ln>
            <a:noFill/>
          </a:ln>
        </p:spPr>
      </p:pic>
      <p:pic>
        <p:nvPicPr>
          <p:cNvPr id="47" name="Google Shape;47;p10"/>
          <p:cNvPicPr preferRelativeResize="0"/>
          <p:nvPr/>
        </p:nvPicPr>
        <p:blipFill rotWithShape="1">
          <a:blip r:embed="rId2">
            <a:alphaModFix/>
          </a:blip>
          <a:srcRect l="96469" t="4710" b="5053"/>
          <a:stretch/>
        </p:blipFill>
        <p:spPr>
          <a:xfrm rot="10800000">
            <a:off x="112275" y="366150"/>
            <a:ext cx="314900" cy="4411200"/>
          </a:xfrm>
          <a:prstGeom prst="rect">
            <a:avLst/>
          </a:prstGeom>
          <a:noFill/>
          <a:ln>
            <a:noFill/>
          </a:ln>
        </p:spPr>
      </p:pic>
      <p:pic>
        <p:nvPicPr>
          <p:cNvPr id="48" name="Google Shape;48;p10"/>
          <p:cNvPicPr preferRelativeResize="0"/>
          <p:nvPr/>
        </p:nvPicPr>
        <p:blipFill rotWithShape="1">
          <a:blip r:embed="rId2">
            <a:alphaModFix/>
          </a:blip>
          <a:srcRect t="4710" r="96469" b="5053"/>
          <a:stretch/>
        </p:blipFill>
        <p:spPr>
          <a:xfrm rot="10800000">
            <a:off x="8716825" y="366150"/>
            <a:ext cx="314900" cy="4411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blip>
          <a:srcRect/>
          <a:stretch/>
        </p:blipFill>
        <p:spPr>
          <a:xfrm flipH="1">
            <a:off x="127074" y="127675"/>
            <a:ext cx="8889851" cy="4888150"/>
          </a:xfrm>
          <a:prstGeom prst="rect">
            <a:avLst/>
          </a:prstGeom>
          <a:noFill/>
          <a:ln>
            <a:noFill/>
          </a:ln>
        </p:spPr>
      </p:pic>
      <p:sp>
        <p:nvSpPr>
          <p:cNvPr id="68" name="Google Shape;68;p14"/>
          <p:cNvSpPr txBox="1">
            <a:spLocks noGrp="1"/>
          </p:cNvSpPr>
          <p:nvPr>
            <p:ph type="title"/>
          </p:nvPr>
        </p:nvSpPr>
        <p:spPr>
          <a:xfrm>
            <a:off x="1809000" y="3091125"/>
            <a:ext cx="55260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1809000" y="1676550"/>
            <a:ext cx="5526000" cy="137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2">
            <a:alphaModFix/>
          </a:blip>
          <a:srcRect/>
          <a:stretch/>
        </p:blipFill>
        <p:spPr>
          <a:xfrm>
            <a:off x="112275" y="127675"/>
            <a:ext cx="8919450" cy="4888150"/>
          </a:xfrm>
          <a:prstGeom prst="rect">
            <a:avLst/>
          </a:prstGeom>
          <a:noFill/>
          <a:ln>
            <a:noFill/>
          </a:ln>
        </p:spPr>
      </p:pic>
      <p:sp>
        <p:nvSpPr>
          <p:cNvPr id="72" name="Google Shape;72;p15"/>
          <p:cNvSpPr txBox="1">
            <a:spLocks noGrp="1"/>
          </p:cNvSpPr>
          <p:nvPr>
            <p:ph type="subTitle" idx="1"/>
          </p:nvPr>
        </p:nvSpPr>
        <p:spPr>
          <a:xfrm>
            <a:off x="1030775" y="3261213"/>
            <a:ext cx="2907600" cy="109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5"/>
          <p:cNvSpPr txBox="1">
            <a:spLocks noGrp="1"/>
          </p:cNvSpPr>
          <p:nvPr>
            <p:ph type="title"/>
          </p:nvPr>
        </p:nvSpPr>
        <p:spPr>
          <a:xfrm>
            <a:off x="1030775" y="784588"/>
            <a:ext cx="2907600" cy="2281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 name="Google Shape;74;p15"/>
          <p:cNvSpPr>
            <a:spLocks noGrp="1"/>
          </p:cNvSpPr>
          <p:nvPr>
            <p:ph type="pic" idx="2"/>
          </p:nvPr>
        </p:nvSpPr>
        <p:spPr>
          <a:xfrm>
            <a:off x="4573800" y="789000"/>
            <a:ext cx="3539400" cy="35655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Handlee"/>
              <a:buNone/>
              <a:defRPr sz="3500">
                <a:solidFill>
                  <a:schemeClr val="dk1"/>
                </a:solidFill>
                <a:latin typeface="Handlee"/>
                <a:ea typeface="Handlee"/>
                <a:cs typeface="Handlee"/>
                <a:sym typeface="Handle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Livvic"/>
              <a:buChar char="●"/>
              <a:defRPr>
                <a:solidFill>
                  <a:schemeClr val="accent3"/>
                </a:solidFill>
                <a:latin typeface="Livvic"/>
                <a:ea typeface="Livvic"/>
                <a:cs typeface="Livvic"/>
                <a:sym typeface="Livvic"/>
              </a:defRPr>
            </a:lvl1pPr>
            <a:lvl2pPr marL="914400" lvl="1" indent="-317500">
              <a:lnSpc>
                <a:spcPct val="115000"/>
              </a:lnSpc>
              <a:spcBef>
                <a:spcPts val="1600"/>
              </a:spcBef>
              <a:spcAft>
                <a:spcPts val="0"/>
              </a:spcAft>
              <a:buClr>
                <a:schemeClr val="accent3"/>
              </a:buClr>
              <a:buSzPts val="1400"/>
              <a:buFont typeface="Livvic"/>
              <a:buChar char="○"/>
              <a:defRPr>
                <a:solidFill>
                  <a:schemeClr val="accent3"/>
                </a:solidFill>
                <a:latin typeface="Livvic"/>
                <a:ea typeface="Livvic"/>
                <a:cs typeface="Livvic"/>
                <a:sym typeface="Livvic"/>
              </a:defRPr>
            </a:lvl2pPr>
            <a:lvl3pPr marL="1371600" lvl="2" indent="-317500">
              <a:lnSpc>
                <a:spcPct val="115000"/>
              </a:lnSpc>
              <a:spcBef>
                <a:spcPts val="1600"/>
              </a:spcBef>
              <a:spcAft>
                <a:spcPts val="0"/>
              </a:spcAft>
              <a:buClr>
                <a:schemeClr val="accent3"/>
              </a:buClr>
              <a:buSzPts val="1400"/>
              <a:buFont typeface="Livvic"/>
              <a:buChar char="■"/>
              <a:defRPr>
                <a:solidFill>
                  <a:schemeClr val="accent3"/>
                </a:solidFill>
                <a:latin typeface="Livvic"/>
                <a:ea typeface="Livvic"/>
                <a:cs typeface="Livvic"/>
                <a:sym typeface="Livvic"/>
              </a:defRPr>
            </a:lvl3pPr>
            <a:lvl4pPr marL="1828800" lvl="3" indent="-317500">
              <a:lnSpc>
                <a:spcPct val="115000"/>
              </a:lnSpc>
              <a:spcBef>
                <a:spcPts val="1600"/>
              </a:spcBef>
              <a:spcAft>
                <a:spcPts val="0"/>
              </a:spcAft>
              <a:buClr>
                <a:schemeClr val="accent3"/>
              </a:buClr>
              <a:buSzPts val="1400"/>
              <a:buFont typeface="Livvic"/>
              <a:buChar char="●"/>
              <a:defRPr>
                <a:solidFill>
                  <a:schemeClr val="accent3"/>
                </a:solidFill>
                <a:latin typeface="Livvic"/>
                <a:ea typeface="Livvic"/>
                <a:cs typeface="Livvic"/>
                <a:sym typeface="Livvic"/>
              </a:defRPr>
            </a:lvl4pPr>
            <a:lvl5pPr marL="2286000" lvl="4" indent="-317500">
              <a:lnSpc>
                <a:spcPct val="115000"/>
              </a:lnSpc>
              <a:spcBef>
                <a:spcPts val="1600"/>
              </a:spcBef>
              <a:spcAft>
                <a:spcPts val="0"/>
              </a:spcAft>
              <a:buClr>
                <a:schemeClr val="accent3"/>
              </a:buClr>
              <a:buSzPts val="1400"/>
              <a:buFont typeface="Livvic"/>
              <a:buChar char="○"/>
              <a:defRPr>
                <a:solidFill>
                  <a:schemeClr val="accent3"/>
                </a:solidFill>
                <a:latin typeface="Livvic"/>
                <a:ea typeface="Livvic"/>
                <a:cs typeface="Livvic"/>
                <a:sym typeface="Livvic"/>
              </a:defRPr>
            </a:lvl5pPr>
            <a:lvl6pPr marL="2743200" lvl="5" indent="-317500">
              <a:lnSpc>
                <a:spcPct val="115000"/>
              </a:lnSpc>
              <a:spcBef>
                <a:spcPts val="1600"/>
              </a:spcBef>
              <a:spcAft>
                <a:spcPts val="0"/>
              </a:spcAft>
              <a:buClr>
                <a:schemeClr val="accent3"/>
              </a:buClr>
              <a:buSzPts val="1400"/>
              <a:buFont typeface="Livvic"/>
              <a:buChar char="■"/>
              <a:defRPr>
                <a:solidFill>
                  <a:schemeClr val="accent3"/>
                </a:solidFill>
                <a:latin typeface="Livvic"/>
                <a:ea typeface="Livvic"/>
                <a:cs typeface="Livvic"/>
                <a:sym typeface="Livvic"/>
              </a:defRPr>
            </a:lvl6pPr>
            <a:lvl7pPr marL="3200400" lvl="6" indent="-317500">
              <a:lnSpc>
                <a:spcPct val="115000"/>
              </a:lnSpc>
              <a:spcBef>
                <a:spcPts val="1600"/>
              </a:spcBef>
              <a:spcAft>
                <a:spcPts val="0"/>
              </a:spcAft>
              <a:buClr>
                <a:schemeClr val="accent3"/>
              </a:buClr>
              <a:buSzPts val="1400"/>
              <a:buFont typeface="Livvic"/>
              <a:buChar char="●"/>
              <a:defRPr>
                <a:solidFill>
                  <a:schemeClr val="accent3"/>
                </a:solidFill>
                <a:latin typeface="Livvic"/>
                <a:ea typeface="Livvic"/>
                <a:cs typeface="Livvic"/>
                <a:sym typeface="Livvic"/>
              </a:defRPr>
            </a:lvl7pPr>
            <a:lvl8pPr marL="3657600" lvl="7" indent="-317500">
              <a:lnSpc>
                <a:spcPct val="115000"/>
              </a:lnSpc>
              <a:spcBef>
                <a:spcPts val="1600"/>
              </a:spcBef>
              <a:spcAft>
                <a:spcPts val="0"/>
              </a:spcAft>
              <a:buClr>
                <a:schemeClr val="accent3"/>
              </a:buClr>
              <a:buSzPts val="1400"/>
              <a:buFont typeface="Livvic"/>
              <a:buChar char="○"/>
              <a:defRPr>
                <a:solidFill>
                  <a:schemeClr val="accent3"/>
                </a:solidFill>
                <a:latin typeface="Livvic"/>
                <a:ea typeface="Livvic"/>
                <a:cs typeface="Livvic"/>
                <a:sym typeface="Livvic"/>
              </a:defRPr>
            </a:lvl8pPr>
            <a:lvl9pPr marL="4114800" lvl="8" indent="-317500">
              <a:lnSpc>
                <a:spcPct val="115000"/>
              </a:lnSpc>
              <a:spcBef>
                <a:spcPts val="1600"/>
              </a:spcBef>
              <a:spcAft>
                <a:spcPts val="1600"/>
              </a:spcAft>
              <a:buClr>
                <a:schemeClr val="accent3"/>
              </a:buClr>
              <a:buSzPts val="1400"/>
              <a:buFont typeface="Livvic"/>
              <a:buChar char="■"/>
              <a:defRPr>
                <a:solidFill>
                  <a:schemeClr val="accent3"/>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60" r:id="rId8"/>
    <p:sldLayoutId id="2147483661" r:id="rId9"/>
    <p:sldLayoutId id="2147483665" r:id="rId10"/>
    <p:sldLayoutId id="2147483667" r:id="rId11"/>
    <p:sldLayoutId id="2147483669" r:id="rId12"/>
    <p:sldLayoutId id="2147483677" r:id="rId13"/>
    <p:sldLayoutId id="2147483679"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pik.com/free-vector/fun-background-with-hand-drawn-school-elements_1216723.htm/?utm_source=slidesgo_template&amp;utm_medium=referral-link&amp;utm_campaign=sg_resources&amp;utm_content=freepik"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p:nvPr>
        </p:nvSpPr>
        <p:spPr>
          <a:xfrm>
            <a:off x="715200" y="1538275"/>
            <a:ext cx="7713600" cy="157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3"/>
                </a:solidFill>
              </a:rPr>
              <a:t>Happy</a:t>
            </a:r>
            <a:r>
              <a:rPr lang="en" dirty="0"/>
              <a:t> Teacher’s</a:t>
            </a:r>
            <a:br>
              <a:rPr lang="en" dirty="0"/>
            </a:br>
            <a:r>
              <a:rPr lang="en" dirty="0"/>
              <a:t>Day</a:t>
            </a:r>
            <a:endParaRPr dirty="0">
              <a:solidFill>
                <a:schemeClr val="accent3"/>
              </a:solidFill>
            </a:endParaRPr>
          </a:p>
        </p:txBody>
      </p:sp>
      <p:sp>
        <p:nvSpPr>
          <p:cNvPr id="205" name="Google Shape;205;p38"/>
          <p:cNvSpPr txBox="1">
            <a:spLocks noGrp="1"/>
          </p:cNvSpPr>
          <p:nvPr>
            <p:ph type="subTitle" idx="1"/>
          </p:nvPr>
        </p:nvSpPr>
        <p:spPr>
          <a:xfrm>
            <a:off x="715200" y="3151100"/>
            <a:ext cx="7713600" cy="409500"/>
          </a:xfrm>
          <a:prstGeom prst="rect">
            <a:avLst/>
          </a:prstGeom>
        </p:spPr>
        <p:txBody>
          <a:bodyPr spcFirstLastPara="1" wrap="square" lIns="91425" tIns="91425" rIns="91425" bIns="91425" anchor="t" anchorCtr="0">
            <a:noAutofit/>
          </a:bodyPr>
          <a:lstStyle/>
          <a:p>
            <a:pPr marL="0" lvl="0" indent="0"/>
            <a:r>
              <a:rPr lang="en" dirty="0"/>
              <a:t>Birth Anniversary of </a:t>
            </a:r>
            <a:r>
              <a:rPr lang="en-IN" dirty="0" err="1"/>
              <a:t>Dr.</a:t>
            </a:r>
            <a:r>
              <a:rPr lang="en-IN" dirty="0"/>
              <a:t> Sarvepalli Radhakrishnan</a:t>
            </a:r>
            <a:endParaRPr dirty="0"/>
          </a:p>
        </p:txBody>
      </p:sp>
      <p:grpSp>
        <p:nvGrpSpPr>
          <p:cNvPr id="206" name="Google Shape;206;p38"/>
          <p:cNvGrpSpPr/>
          <p:nvPr/>
        </p:nvGrpSpPr>
        <p:grpSpPr>
          <a:xfrm>
            <a:off x="6163981" y="4281271"/>
            <a:ext cx="1938525" cy="495000"/>
            <a:chOff x="238125" y="1946825"/>
            <a:chExt cx="7069750" cy="1805250"/>
          </a:xfrm>
        </p:grpSpPr>
        <p:sp>
          <p:nvSpPr>
            <p:cNvPr id="207" name="Google Shape;207;p38"/>
            <p:cNvSpPr/>
            <p:nvPr/>
          </p:nvSpPr>
          <p:spPr>
            <a:xfrm>
              <a:off x="485900" y="2194600"/>
              <a:ext cx="3616950" cy="894600"/>
            </a:xfrm>
            <a:custGeom>
              <a:avLst/>
              <a:gdLst/>
              <a:ahLst/>
              <a:cxnLst/>
              <a:rect l="l" t="t" r="r" b="b"/>
              <a:pathLst>
                <a:path w="144678" h="35784" extrusionOk="0">
                  <a:moveTo>
                    <a:pt x="0" y="0"/>
                  </a:moveTo>
                  <a:lnTo>
                    <a:pt x="0" y="35783"/>
                  </a:lnTo>
                  <a:lnTo>
                    <a:pt x="144677" y="35783"/>
                  </a:lnTo>
                  <a:lnTo>
                    <a:pt x="144677" y="0"/>
                  </a:ln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8"/>
            <p:cNvSpPr/>
            <p:nvPr/>
          </p:nvSpPr>
          <p:spPr>
            <a:xfrm>
              <a:off x="485900" y="2197800"/>
              <a:ext cx="3616950" cy="891400"/>
            </a:xfrm>
            <a:custGeom>
              <a:avLst/>
              <a:gdLst/>
              <a:ahLst/>
              <a:cxnLst/>
              <a:rect l="l" t="t" r="r" b="b"/>
              <a:pathLst>
                <a:path w="144678" h="35656" extrusionOk="0">
                  <a:moveTo>
                    <a:pt x="0" y="1"/>
                  </a:moveTo>
                  <a:lnTo>
                    <a:pt x="0" y="35655"/>
                  </a:lnTo>
                  <a:lnTo>
                    <a:pt x="144677" y="35655"/>
                  </a:lnTo>
                  <a:lnTo>
                    <a:pt x="144677" y="26388"/>
                  </a:lnTo>
                  <a:cubicBezTo>
                    <a:pt x="132793" y="28193"/>
                    <a:pt x="121762" y="28975"/>
                    <a:pt x="111568" y="28975"/>
                  </a:cubicBezTo>
                  <a:cubicBezTo>
                    <a:pt x="59269" y="28975"/>
                    <a:pt x="29005" y="8403"/>
                    <a:pt x="18664"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8"/>
            <p:cNvSpPr/>
            <p:nvPr/>
          </p:nvSpPr>
          <p:spPr>
            <a:xfrm>
              <a:off x="402225" y="1946825"/>
              <a:ext cx="3781075" cy="402250"/>
            </a:xfrm>
            <a:custGeom>
              <a:avLst/>
              <a:gdLst/>
              <a:ahLst/>
              <a:cxnLst/>
              <a:rect l="l" t="t" r="r" b="b"/>
              <a:pathLst>
                <a:path w="151243" h="16090" extrusionOk="0">
                  <a:moveTo>
                    <a:pt x="1" y="0"/>
                  </a:moveTo>
                  <a:lnTo>
                    <a:pt x="1" y="16089"/>
                  </a:lnTo>
                  <a:lnTo>
                    <a:pt x="151242" y="16089"/>
                  </a:lnTo>
                  <a:lnTo>
                    <a:pt x="151242" y="0"/>
                  </a:lnTo>
                  <a:close/>
                </a:path>
              </a:pathLst>
            </a:cu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8"/>
            <p:cNvSpPr/>
            <p:nvPr/>
          </p:nvSpPr>
          <p:spPr>
            <a:xfrm>
              <a:off x="238125" y="3089175"/>
              <a:ext cx="7069750" cy="662900"/>
            </a:xfrm>
            <a:custGeom>
              <a:avLst/>
              <a:gdLst/>
              <a:ahLst/>
              <a:cxnLst/>
              <a:rect l="l" t="t" r="r" b="b"/>
              <a:pathLst>
                <a:path w="282790" h="26516" extrusionOk="0">
                  <a:moveTo>
                    <a:pt x="0" y="0"/>
                  </a:moveTo>
                  <a:lnTo>
                    <a:pt x="0" y="26515"/>
                  </a:lnTo>
                  <a:lnTo>
                    <a:pt x="282790" y="26515"/>
                  </a:lnTo>
                  <a:lnTo>
                    <a:pt x="282790" y="0"/>
                  </a:lnTo>
                  <a:close/>
                </a:path>
              </a:pathLst>
            </a:custGeom>
            <a:solidFill>
              <a:schemeClr val="l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8"/>
            <p:cNvSpPr/>
            <p:nvPr/>
          </p:nvSpPr>
          <p:spPr>
            <a:xfrm>
              <a:off x="238125" y="3089175"/>
              <a:ext cx="7069750" cy="659675"/>
            </a:xfrm>
            <a:custGeom>
              <a:avLst/>
              <a:gdLst/>
              <a:ahLst/>
              <a:cxnLst/>
              <a:rect l="l" t="t" r="r" b="b"/>
              <a:pathLst>
                <a:path w="282790" h="26387" extrusionOk="0">
                  <a:moveTo>
                    <a:pt x="0" y="0"/>
                  </a:moveTo>
                  <a:lnTo>
                    <a:pt x="0" y="26387"/>
                  </a:lnTo>
                  <a:lnTo>
                    <a:pt x="282790" y="26387"/>
                  </a:lnTo>
                  <a:lnTo>
                    <a:pt x="282790" y="13515"/>
                  </a:lnTo>
                  <a:cubicBezTo>
                    <a:pt x="256774" y="14244"/>
                    <a:pt x="232771" y="14561"/>
                    <a:pt x="210695" y="14561"/>
                  </a:cubicBezTo>
                  <a:cubicBezTo>
                    <a:pt x="61177" y="14561"/>
                    <a:pt x="0" y="0"/>
                    <a:pt x="0" y="0"/>
                  </a:cubicBezTo>
                  <a:close/>
                </a:path>
              </a:pathLst>
            </a:cu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8"/>
            <p:cNvSpPr/>
            <p:nvPr/>
          </p:nvSpPr>
          <p:spPr>
            <a:xfrm>
              <a:off x="4363475" y="2625775"/>
              <a:ext cx="2767425" cy="437675"/>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5793"/>
                  </a:lnTo>
                  <a:cubicBezTo>
                    <a:pt x="110696" y="2575"/>
                    <a:pt x="108251" y="1"/>
                    <a:pt x="105033" y="1"/>
                  </a:cubicBezTo>
                  <a:close/>
                </a:path>
              </a:pathLst>
            </a:custGeom>
            <a:solidFill>
              <a:schemeClr val="accent5"/>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8"/>
            <p:cNvSpPr/>
            <p:nvPr/>
          </p:nvSpPr>
          <p:spPr>
            <a:xfrm>
              <a:off x="4363475" y="2625775"/>
              <a:ext cx="2767425" cy="437675"/>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8754"/>
                  </a:lnTo>
                  <a:cubicBezTo>
                    <a:pt x="91509" y="11613"/>
                    <a:pt x="75612" y="12729"/>
                    <a:pt x="62484" y="12729"/>
                  </a:cubicBezTo>
                  <a:cubicBezTo>
                    <a:pt x="24796" y="12729"/>
                    <a:pt x="9926" y="3533"/>
                    <a:pt x="5535"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8"/>
          <p:cNvSpPr/>
          <p:nvPr/>
        </p:nvSpPr>
        <p:spPr>
          <a:xfrm>
            <a:off x="6647725" y="692675"/>
            <a:ext cx="1835586" cy="4584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1"/>
                </a:solidFill>
                <a:latin typeface="Handlee"/>
                <a:ea typeface="Handlee"/>
                <a:cs typeface="Handlee"/>
                <a:sym typeface="Handlee"/>
              </a:rPr>
              <a:t>5</a:t>
            </a:r>
            <a:r>
              <a:rPr lang="en" sz="2200" baseline="30000" dirty="0">
                <a:solidFill>
                  <a:schemeClr val="dk1"/>
                </a:solidFill>
                <a:latin typeface="Handlee"/>
                <a:ea typeface="Handlee"/>
                <a:cs typeface="Handlee"/>
                <a:sym typeface="Handlee"/>
              </a:rPr>
              <a:t>th</a:t>
            </a:r>
            <a:r>
              <a:rPr lang="en" sz="2200" dirty="0">
                <a:solidFill>
                  <a:schemeClr val="dk1"/>
                </a:solidFill>
                <a:latin typeface="Handlee"/>
                <a:ea typeface="Handlee"/>
                <a:cs typeface="Handlee"/>
                <a:sym typeface="Handlee"/>
              </a:rPr>
              <a:t> September</a:t>
            </a:r>
            <a:endParaRPr sz="2200" dirty="0">
              <a:solidFill>
                <a:schemeClr val="dk1"/>
              </a:solidFill>
              <a:latin typeface="Handlee"/>
              <a:ea typeface="Handlee"/>
              <a:cs typeface="Handlee"/>
              <a:sym typeface="Handlee"/>
            </a:endParaRPr>
          </a:p>
        </p:txBody>
      </p:sp>
      <p:grpSp>
        <p:nvGrpSpPr>
          <p:cNvPr id="215" name="Google Shape;215;p38"/>
          <p:cNvGrpSpPr/>
          <p:nvPr/>
        </p:nvGrpSpPr>
        <p:grpSpPr>
          <a:xfrm>
            <a:off x="856860" y="3395556"/>
            <a:ext cx="820997" cy="976342"/>
            <a:chOff x="812925" y="3256225"/>
            <a:chExt cx="1085400" cy="1290775"/>
          </a:xfrm>
        </p:grpSpPr>
        <p:grpSp>
          <p:nvGrpSpPr>
            <p:cNvPr id="216" name="Google Shape;216;p38"/>
            <p:cNvGrpSpPr/>
            <p:nvPr/>
          </p:nvGrpSpPr>
          <p:grpSpPr>
            <a:xfrm>
              <a:off x="812925" y="3256225"/>
              <a:ext cx="1085400" cy="1290775"/>
              <a:chOff x="1124550" y="3168225"/>
              <a:chExt cx="1085400" cy="1290775"/>
            </a:xfrm>
          </p:grpSpPr>
          <p:sp>
            <p:nvSpPr>
              <p:cNvPr id="217" name="Google Shape;217;p38"/>
              <p:cNvSpPr/>
              <p:nvPr/>
            </p:nvSpPr>
            <p:spPr>
              <a:xfrm>
                <a:off x="1202775" y="3168225"/>
                <a:ext cx="1007175" cy="1251650"/>
              </a:xfrm>
              <a:custGeom>
                <a:avLst/>
                <a:gdLst/>
                <a:ahLst/>
                <a:cxnLst/>
                <a:rect l="l" t="t" r="r" b="b"/>
                <a:pathLst>
                  <a:path w="40287" h="50066" extrusionOk="0">
                    <a:moveTo>
                      <a:pt x="1173" y="49675"/>
                    </a:moveTo>
                    <a:cubicBezTo>
                      <a:pt x="1173" y="38064"/>
                      <a:pt x="1520" y="26444"/>
                      <a:pt x="2347" y="14863"/>
                    </a:cubicBezTo>
                    <a:cubicBezTo>
                      <a:pt x="2618" y="11071"/>
                      <a:pt x="2895" y="7269"/>
                      <a:pt x="3520" y="3520"/>
                    </a:cubicBezTo>
                    <a:cubicBezTo>
                      <a:pt x="3713" y="2363"/>
                      <a:pt x="2347" y="0"/>
                      <a:pt x="3520" y="0"/>
                    </a:cubicBezTo>
                    <a:cubicBezTo>
                      <a:pt x="5658" y="0"/>
                      <a:pt x="6023" y="3476"/>
                      <a:pt x="7431" y="5085"/>
                    </a:cubicBezTo>
                    <a:cubicBezTo>
                      <a:pt x="11203" y="9396"/>
                      <a:pt x="14725" y="13942"/>
                      <a:pt x="18775" y="17992"/>
                    </a:cubicBezTo>
                    <a:cubicBezTo>
                      <a:pt x="24005" y="23222"/>
                      <a:pt x="28706" y="28973"/>
                      <a:pt x="33247" y="34811"/>
                    </a:cubicBezTo>
                    <a:cubicBezTo>
                      <a:pt x="35461" y="37657"/>
                      <a:pt x="40287" y="39419"/>
                      <a:pt x="40287" y="43025"/>
                    </a:cubicBezTo>
                    <a:cubicBezTo>
                      <a:pt x="40287" y="45893"/>
                      <a:pt x="34440" y="42236"/>
                      <a:pt x="31682" y="43025"/>
                    </a:cubicBezTo>
                    <a:cubicBezTo>
                      <a:pt x="21281" y="46000"/>
                      <a:pt x="10818" y="50066"/>
                      <a:pt x="0" y="50066"/>
                    </a:cubicBezTo>
                  </a:path>
                </a:pathLst>
              </a:custGeom>
              <a:noFill/>
              <a:ln w="38100" cap="flat" cmpd="sng">
                <a:solidFill>
                  <a:schemeClr val="accent4"/>
                </a:solidFill>
                <a:prstDash val="solid"/>
                <a:round/>
                <a:headEnd type="none" w="med" len="med"/>
                <a:tailEnd type="none" w="med" len="med"/>
              </a:ln>
            </p:spPr>
          </p:sp>
          <p:sp>
            <p:nvSpPr>
              <p:cNvPr id="218" name="Google Shape;218;p38"/>
              <p:cNvSpPr/>
              <p:nvPr/>
            </p:nvSpPr>
            <p:spPr>
              <a:xfrm>
                <a:off x="1974214" y="3960300"/>
                <a:ext cx="186825" cy="381350"/>
              </a:xfrm>
              <a:custGeom>
                <a:avLst/>
                <a:gdLst/>
                <a:ahLst/>
                <a:cxnLst/>
                <a:rect l="l" t="t" r="r" b="b"/>
                <a:pathLst>
                  <a:path w="7473" h="15254" extrusionOk="0">
                    <a:moveTo>
                      <a:pt x="7473" y="0"/>
                    </a:moveTo>
                    <a:cubicBezTo>
                      <a:pt x="1926" y="0"/>
                      <a:pt x="-1657" y="10293"/>
                      <a:pt x="824" y="15254"/>
                    </a:cubicBezTo>
                  </a:path>
                </a:pathLst>
              </a:custGeom>
              <a:noFill/>
              <a:ln w="38100" cap="flat" cmpd="sng">
                <a:solidFill>
                  <a:schemeClr val="accent4"/>
                </a:solidFill>
                <a:prstDash val="solid"/>
                <a:round/>
                <a:headEnd type="none" w="med" len="med"/>
                <a:tailEnd type="none" w="med" len="med"/>
              </a:ln>
            </p:spPr>
          </p:sp>
          <p:sp>
            <p:nvSpPr>
              <p:cNvPr id="219" name="Google Shape;219;p38"/>
              <p:cNvSpPr/>
              <p:nvPr/>
            </p:nvSpPr>
            <p:spPr>
              <a:xfrm>
                <a:off x="1124550" y="4175425"/>
                <a:ext cx="371575" cy="283575"/>
              </a:xfrm>
              <a:custGeom>
                <a:avLst/>
                <a:gdLst/>
                <a:ahLst/>
                <a:cxnLst/>
                <a:rect l="l" t="t" r="r" b="b"/>
                <a:pathLst>
                  <a:path w="14863" h="11343" extrusionOk="0">
                    <a:moveTo>
                      <a:pt x="0" y="0"/>
                    </a:moveTo>
                    <a:cubicBezTo>
                      <a:pt x="6232" y="0"/>
                      <a:pt x="12076" y="5769"/>
                      <a:pt x="14863" y="11343"/>
                    </a:cubicBezTo>
                  </a:path>
                </a:pathLst>
              </a:custGeom>
              <a:noFill/>
              <a:ln w="38100" cap="flat" cmpd="sng">
                <a:solidFill>
                  <a:schemeClr val="accent4"/>
                </a:solidFill>
                <a:prstDash val="solid"/>
                <a:round/>
                <a:headEnd type="none" w="med" len="med"/>
                <a:tailEnd type="none" w="med" len="med"/>
              </a:ln>
            </p:spPr>
          </p:sp>
          <p:sp>
            <p:nvSpPr>
              <p:cNvPr id="220" name="Google Shape;220;p38"/>
              <p:cNvSpPr/>
              <p:nvPr/>
            </p:nvSpPr>
            <p:spPr>
              <a:xfrm>
                <a:off x="1163650" y="3344250"/>
                <a:ext cx="440025" cy="60225"/>
              </a:xfrm>
              <a:custGeom>
                <a:avLst/>
                <a:gdLst/>
                <a:ahLst/>
                <a:cxnLst/>
                <a:rect l="l" t="t" r="r" b="b"/>
                <a:pathLst>
                  <a:path w="17601" h="2409" extrusionOk="0">
                    <a:moveTo>
                      <a:pt x="0" y="1565"/>
                    </a:moveTo>
                    <a:cubicBezTo>
                      <a:pt x="5890" y="1565"/>
                      <a:pt x="13436" y="4165"/>
                      <a:pt x="17601" y="0"/>
                    </a:cubicBezTo>
                  </a:path>
                </a:pathLst>
              </a:custGeom>
              <a:noFill/>
              <a:ln w="38100" cap="flat" cmpd="sng">
                <a:solidFill>
                  <a:schemeClr val="accent4"/>
                </a:solidFill>
                <a:prstDash val="solid"/>
                <a:round/>
                <a:headEnd type="none" w="med" len="med"/>
                <a:tailEnd type="none" w="med" len="med"/>
              </a:ln>
            </p:spPr>
          </p:sp>
        </p:grpSp>
        <p:grpSp>
          <p:nvGrpSpPr>
            <p:cNvPr id="221" name="Google Shape;221;p38"/>
            <p:cNvGrpSpPr/>
            <p:nvPr/>
          </p:nvGrpSpPr>
          <p:grpSpPr>
            <a:xfrm>
              <a:off x="1075675" y="4138875"/>
              <a:ext cx="128155" cy="142401"/>
              <a:chOff x="2076976" y="3637122"/>
              <a:chExt cx="204883" cy="227659"/>
            </a:xfrm>
          </p:grpSpPr>
          <p:sp>
            <p:nvSpPr>
              <p:cNvPr id="222" name="Google Shape;222;p38"/>
              <p:cNvSpPr/>
              <p:nvPr/>
            </p:nvSpPr>
            <p:spPr>
              <a:xfrm>
                <a:off x="2076976" y="3705419"/>
                <a:ext cx="204883" cy="91064"/>
              </a:xfrm>
              <a:custGeom>
                <a:avLst/>
                <a:gdLst/>
                <a:ahLst/>
                <a:cxnLst/>
                <a:rect l="l" t="t" r="r" b="b"/>
                <a:pathLst>
                  <a:path w="10561" h="4694" extrusionOk="0">
                    <a:moveTo>
                      <a:pt x="0" y="0"/>
                    </a:moveTo>
                    <a:cubicBezTo>
                      <a:pt x="3852" y="0"/>
                      <a:pt x="7355" y="2558"/>
                      <a:pt x="10561" y="4694"/>
                    </a:cubicBezTo>
                  </a:path>
                </a:pathLst>
              </a:custGeom>
              <a:noFill/>
              <a:ln w="38100" cap="flat" cmpd="sng">
                <a:solidFill>
                  <a:schemeClr val="accent4"/>
                </a:solidFill>
                <a:prstDash val="solid"/>
                <a:round/>
                <a:headEnd type="none" w="med" len="med"/>
                <a:tailEnd type="none" w="med" len="med"/>
              </a:ln>
            </p:spPr>
          </p:sp>
          <p:sp>
            <p:nvSpPr>
              <p:cNvPr id="223" name="Google Shape;223;p38"/>
              <p:cNvSpPr/>
              <p:nvPr/>
            </p:nvSpPr>
            <p:spPr>
              <a:xfrm>
                <a:off x="2111129" y="3637122"/>
                <a:ext cx="136576" cy="227659"/>
              </a:xfrm>
              <a:custGeom>
                <a:avLst/>
                <a:gdLst/>
                <a:ahLst/>
                <a:cxnLst/>
                <a:rect l="l" t="t" r="r" b="b"/>
                <a:pathLst>
                  <a:path w="7040" h="11735" extrusionOk="0">
                    <a:moveTo>
                      <a:pt x="7040" y="0"/>
                    </a:moveTo>
                    <a:cubicBezTo>
                      <a:pt x="5599" y="4328"/>
                      <a:pt x="2529" y="7939"/>
                      <a:pt x="0" y="11735"/>
                    </a:cubicBezTo>
                  </a:path>
                </a:pathLst>
              </a:custGeom>
              <a:noFill/>
              <a:ln w="38100" cap="flat" cmpd="sng">
                <a:solidFill>
                  <a:schemeClr val="accent4"/>
                </a:solidFill>
                <a:prstDash val="solid"/>
                <a:round/>
                <a:headEnd type="none" w="med" len="med"/>
                <a:tailEnd type="none" w="med" len="med"/>
              </a:ln>
            </p:spPr>
          </p:sp>
        </p:grpSp>
      </p:grpSp>
      <p:grpSp>
        <p:nvGrpSpPr>
          <p:cNvPr id="224" name="Google Shape;224;p38"/>
          <p:cNvGrpSpPr/>
          <p:nvPr/>
        </p:nvGrpSpPr>
        <p:grpSpPr>
          <a:xfrm>
            <a:off x="5070601" y="633289"/>
            <a:ext cx="594048" cy="577176"/>
            <a:chOff x="1527800" y="735876"/>
            <a:chExt cx="762284" cy="740634"/>
          </a:xfrm>
        </p:grpSpPr>
        <p:sp>
          <p:nvSpPr>
            <p:cNvPr id="225" name="Google Shape;225;p38"/>
            <p:cNvSpPr/>
            <p:nvPr/>
          </p:nvSpPr>
          <p:spPr>
            <a:xfrm>
              <a:off x="1527800" y="735876"/>
              <a:ext cx="762284" cy="740634"/>
            </a:xfrm>
            <a:custGeom>
              <a:avLst/>
              <a:gdLst/>
              <a:ahLst/>
              <a:cxnLst/>
              <a:rect l="l" t="t" r="r" b="b"/>
              <a:pathLst>
                <a:path w="44152" h="42898" extrusionOk="0">
                  <a:moveTo>
                    <a:pt x="16906" y="3015"/>
                  </a:moveTo>
                  <a:cubicBezTo>
                    <a:pt x="5010" y="3015"/>
                    <a:pt x="-3156" y="24043"/>
                    <a:pt x="1260" y="35089"/>
                  </a:cubicBezTo>
                  <a:cubicBezTo>
                    <a:pt x="4858" y="44088"/>
                    <a:pt x="20814" y="44163"/>
                    <a:pt x="29813" y="40565"/>
                  </a:cubicBezTo>
                  <a:cubicBezTo>
                    <a:pt x="36980" y="37700"/>
                    <a:pt x="45568" y="29716"/>
                    <a:pt x="43894" y="22181"/>
                  </a:cubicBezTo>
                  <a:cubicBezTo>
                    <a:pt x="42414" y="15518"/>
                    <a:pt x="39446" y="8453"/>
                    <a:pt x="34116" y="4189"/>
                  </a:cubicBezTo>
                  <a:cubicBezTo>
                    <a:pt x="28189" y="-553"/>
                    <a:pt x="18219" y="-1161"/>
                    <a:pt x="11430" y="2233"/>
                  </a:cubicBezTo>
                </a:path>
              </a:pathLst>
            </a:custGeom>
            <a:noFill/>
            <a:ln w="38100" cap="flat" cmpd="sng">
              <a:solidFill>
                <a:schemeClr val="accent4"/>
              </a:solidFill>
              <a:prstDash val="solid"/>
              <a:round/>
              <a:headEnd type="none" w="med" len="med"/>
              <a:tailEnd type="none" w="med" len="med"/>
            </a:ln>
          </p:spPr>
        </p:sp>
        <p:sp>
          <p:nvSpPr>
            <p:cNvPr id="226" name="Google Shape;226;p38"/>
            <p:cNvSpPr/>
            <p:nvPr/>
          </p:nvSpPr>
          <p:spPr>
            <a:xfrm>
              <a:off x="1855854" y="1111776"/>
              <a:ext cx="422525" cy="313175"/>
            </a:xfrm>
            <a:custGeom>
              <a:avLst/>
              <a:gdLst/>
              <a:ahLst/>
              <a:cxnLst/>
              <a:rect l="l" t="t" r="r" b="b"/>
              <a:pathLst>
                <a:path w="16901" h="12527" extrusionOk="0">
                  <a:moveTo>
                    <a:pt x="16901" y="639"/>
                  </a:moveTo>
                  <a:cubicBezTo>
                    <a:pt x="12837" y="639"/>
                    <a:pt x="8773" y="639"/>
                    <a:pt x="4709" y="639"/>
                  </a:cubicBezTo>
                  <a:cubicBezTo>
                    <a:pt x="3185" y="639"/>
                    <a:pt x="819" y="-724"/>
                    <a:pt x="137" y="639"/>
                  </a:cubicBezTo>
                  <a:cubicBezTo>
                    <a:pt x="-410" y="1734"/>
                    <a:pt x="1793" y="2443"/>
                    <a:pt x="2576" y="3383"/>
                  </a:cubicBezTo>
                  <a:cubicBezTo>
                    <a:pt x="4921" y="6197"/>
                    <a:pt x="7514" y="9052"/>
                    <a:pt x="8672" y="12527"/>
                  </a:cubicBezTo>
                </a:path>
              </a:pathLst>
            </a:custGeom>
            <a:noFill/>
            <a:ln w="38100" cap="flat" cmpd="sng">
              <a:solidFill>
                <a:schemeClr val="accent4"/>
              </a:solidFill>
              <a:prstDash val="solid"/>
              <a:round/>
              <a:headEnd type="none" w="med" len="med"/>
              <a:tailEnd type="none" w="med" len="med"/>
            </a:ln>
          </p:spPr>
        </p:sp>
      </p:grpSp>
      <p:grpSp>
        <p:nvGrpSpPr>
          <p:cNvPr id="227" name="Google Shape;227;p38"/>
          <p:cNvGrpSpPr/>
          <p:nvPr/>
        </p:nvGrpSpPr>
        <p:grpSpPr>
          <a:xfrm rot="1239672">
            <a:off x="7493304" y="3113101"/>
            <a:ext cx="849333" cy="954342"/>
            <a:chOff x="7111825" y="2705875"/>
            <a:chExt cx="1233250" cy="1385726"/>
          </a:xfrm>
        </p:grpSpPr>
        <p:sp>
          <p:nvSpPr>
            <p:cNvPr id="228" name="Google Shape;228;p38"/>
            <p:cNvSpPr/>
            <p:nvPr/>
          </p:nvSpPr>
          <p:spPr>
            <a:xfrm>
              <a:off x="7111825" y="3903263"/>
              <a:ext cx="1233250" cy="188338"/>
            </a:xfrm>
            <a:custGeom>
              <a:avLst/>
              <a:gdLst/>
              <a:ahLst/>
              <a:cxnLst/>
              <a:rect l="l" t="t" r="r" b="b"/>
              <a:pathLst>
                <a:path w="49330" h="15055" extrusionOk="0">
                  <a:moveTo>
                    <a:pt x="38218" y="392"/>
                  </a:moveTo>
                  <a:cubicBezTo>
                    <a:pt x="25055" y="392"/>
                    <a:pt x="-2914" y="-1427"/>
                    <a:pt x="277" y="11344"/>
                  </a:cubicBezTo>
                  <a:cubicBezTo>
                    <a:pt x="1810" y="17480"/>
                    <a:pt x="12727" y="14082"/>
                    <a:pt x="19052" y="14082"/>
                  </a:cubicBezTo>
                  <a:cubicBezTo>
                    <a:pt x="29105" y="14082"/>
                    <a:pt x="43205" y="17363"/>
                    <a:pt x="48778" y="8997"/>
                  </a:cubicBezTo>
                  <a:cubicBezTo>
                    <a:pt x="51927" y="4270"/>
                    <a:pt x="39986" y="0"/>
                    <a:pt x="34306" y="0"/>
                  </a:cubicBezTo>
                </a:path>
              </a:pathLst>
            </a:custGeom>
            <a:noFill/>
            <a:ln w="38100" cap="flat" cmpd="sng">
              <a:solidFill>
                <a:schemeClr val="accent4"/>
              </a:solidFill>
              <a:prstDash val="solid"/>
              <a:round/>
              <a:headEnd type="none" w="med" len="med"/>
              <a:tailEnd type="none" w="med" len="med"/>
            </a:ln>
          </p:spPr>
        </p:sp>
        <p:sp>
          <p:nvSpPr>
            <p:cNvPr id="229" name="Google Shape;229;p38"/>
            <p:cNvSpPr/>
            <p:nvPr/>
          </p:nvSpPr>
          <p:spPr>
            <a:xfrm>
              <a:off x="7112413" y="2705875"/>
              <a:ext cx="1232075" cy="1320100"/>
            </a:xfrm>
            <a:custGeom>
              <a:avLst/>
              <a:gdLst/>
              <a:ahLst/>
              <a:cxnLst/>
              <a:rect l="l" t="t" r="r" b="b"/>
              <a:pathLst>
                <a:path w="49283" h="52804" extrusionOk="0">
                  <a:moveTo>
                    <a:pt x="0" y="52804"/>
                  </a:moveTo>
                  <a:cubicBezTo>
                    <a:pt x="0" y="41206"/>
                    <a:pt x="7329" y="30713"/>
                    <a:pt x="12516" y="20339"/>
                  </a:cubicBezTo>
                  <a:cubicBezTo>
                    <a:pt x="14920" y="15531"/>
                    <a:pt x="16778" y="10467"/>
                    <a:pt x="18774" y="5476"/>
                  </a:cubicBezTo>
                  <a:cubicBezTo>
                    <a:pt x="19511" y="3632"/>
                    <a:pt x="19135" y="0"/>
                    <a:pt x="21121" y="0"/>
                  </a:cubicBezTo>
                  <a:cubicBezTo>
                    <a:pt x="24544" y="0"/>
                    <a:pt x="25580" y="5194"/>
                    <a:pt x="27771" y="7823"/>
                  </a:cubicBezTo>
                  <a:cubicBezTo>
                    <a:pt x="37962" y="20051"/>
                    <a:pt x="42164" y="36220"/>
                    <a:pt x="49283" y="50457"/>
                  </a:cubicBezTo>
                </a:path>
              </a:pathLst>
            </a:custGeom>
            <a:noFill/>
            <a:ln w="38100" cap="flat" cmpd="sng">
              <a:solidFill>
                <a:schemeClr val="accent4"/>
              </a:solidFill>
              <a:prstDash val="solid"/>
              <a:round/>
              <a:headEnd type="none" w="med" len="med"/>
              <a:tailEnd type="none" w="med" len="med"/>
            </a:ln>
          </p:spPr>
        </p:sp>
        <p:sp>
          <p:nvSpPr>
            <p:cNvPr id="230" name="Google Shape;230;p38"/>
            <p:cNvSpPr/>
            <p:nvPr/>
          </p:nvSpPr>
          <p:spPr>
            <a:xfrm>
              <a:off x="7651545" y="2715467"/>
              <a:ext cx="70019" cy="1376074"/>
            </a:xfrm>
            <a:custGeom>
              <a:avLst/>
              <a:gdLst/>
              <a:ahLst/>
              <a:cxnLst/>
              <a:rect l="l" t="t" r="r" b="b"/>
              <a:pathLst>
                <a:path w="2492" h="50848" extrusionOk="0">
                  <a:moveTo>
                    <a:pt x="145" y="0"/>
                  </a:moveTo>
                  <a:cubicBezTo>
                    <a:pt x="145" y="12924"/>
                    <a:pt x="-434" y="26050"/>
                    <a:pt x="2101" y="38723"/>
                  </a:cubicBezTo>
                  <a:cubicBezTo>
                    <a:pt x="2894" y="42688"/>
                    <a:pt x="684" y="47231"/>
                    <a:pt x="2492" y="50848"/>
                  </a:cubicBezTo>
                </a:path>
              </a:pathLst>
            </a:custGeom>
            <a:noFill/>
            <a:ln w="38100" cap="flat" cmpd="sng">
              <a:solidFill>
                <a:schemeClr val="accent4"/>
              </a:solidFill>
              <a:prstDash val="solid"/>
              <a:round/>
              <a:headEnd type="none" w="med" len="med"/>
              <a:tailEnd type="none" w="med" len="med"/>
            </a:ln>
          </p:spPr>
        </p:sp>
      </p:grpSp>
      <p:grpSp>
        <p:nvGrpSpPr>
          <p:cNvPr id="231" name="Google Shape;231;p38"/>
          <p:cNvGrpSpPr/>
          <p:nvPr/>
        </p:nvGrpSpPr>
        <p:grpSpPr>
          <a:xfrm rot="10800000">
            <a:off x="2578050" y="562363"/>
            <a:ext cx="1334009" cy="603593"/>
            <a:chOff x="4371408" y="684747"/>
            <a:chExt cx="1663560" cy="752703"/>
          </a:xfrm>
        </p:grpSpPr>
        <p:sp>
          <p:nvSpPr>
            <p:cNvPr id="232" name="Google Shape;232;p38"/>
            <p:cNvSpPr/>
            <p:nvPr/>
          </p:nvSpPr>
          <p:spPr>
            <a:xfrm>
              <a:off x="4371408" y="684747"/>
              <a:ext cx="1231703" cy="740602"/>
            </a:xfrm>
            <a:custGeom>
              <a:avLst/>
              <a:gdLst/>
              <a:ahLst/>
              <a:cxnLst/>
              <a:rect l="l" t="t" r="r" b="b"/>
              <a:pathLst>
                <a:path w="65490" h="39378" extrusionOk="0">
                  <a:moveTo>
                    <a:pt x="62192" y="264"/>
                  </a:moveTo>
                  <a:cubicBezTo>
                    <a:pt x="62192" y="9139"/>
                    <a:pt x="62110" y="18077"/>
                    <a:pt x="63365" y="26862"/>
                  </a:cubicBezTo>
                  <a:cubicBezTo>
                    <a:pt x="63774" y="29728"/>
                    <a:pt x="64097" y="32606"/>
                    <a:pt x="64538" y="35467"/>
                  </a:cubicBezTo>
                  <a:cubicBezTo>
                    <a:pt x="64737" y="36762"/>
                    <a:pt x="66240" y="39378"/>
                    <a:pt x="64930" y="39378"/>
                  </a:cubicBezTo>
                  <a:cubicBezTo>
                    <a:pt x="61598" y="39378"/>
                    <a:pt x="59208" y="35963"/>
                    <a:pt x="56325" y="34294"/>
                  </a:cubicBezTo>
                  <a:cubicBezTo>
                    <a:pt x="47634" y="29261"/>
                    <a:pt x="39101" y="23921"/>
                    <a:pt x="30118" y="19430"/>
                  </a:cubicBezTo>
                  <a:cubicBezTo>
                    <a:pt x="21825" y="15284"/>
                    <a:pt x="11641" y="13861"/>
                    <a:pt x="5085" y="7305"/>
                  </a:cubicBezTo>
                  <a:cubicBezTo>
                    <a:pt x="3573" y="5793"/>
                    <a:pt x="0" y="5532"/>
                    <a:pt x="0" y="3393"/>
                  </a:cubicBezTo>
                  <a:cubicBezTo>
                    <a:pt x="0" y="2063"/>
                    <a:pt x="2588" y="2737"/>
                    <a:pt x="3912" y="2611"/>
                  </a:cubicBezTo>
                  <a:cubicBezTo>
                    <a:pt x="9517" y="2077"/>
                    <a:pt x="15139" y="1705"/>
                    <a:pt x="20731" y="1047"/>
                  </a:cubicBezTo>
                  <a:cubicBezTo>
                    <a:pt x="35365" y="-676"/>
                    <a:pt x="50195" y="264"/>
                    <a:pt x="64930" y="264"/>
                  </a:cubicBezTo>
                </a:path>
              </a:pathLst>
            </a:custGeom>
            <a:noFill/>
            <a:ln w="38100" cap="flat" cmpd="sng">
              <a:solidFill>
                <a:schemeClr val="accent4"/>
              </a:solidFill>
              <a:prstDash val="solid"/>
              <a:round/>
              <a:headEnd type="none" w="med" len="med"/>
              <a:tailEnd type="none" w="med" len="med"/>
            </a:ln>
          </p:spPr>
        </p:sp>
        <p:sp>
          <p:nvSpPr>
            <p:cNvPr id="233" name="Google Shape;233;p38"/>
            <p:cNvSpPr/>
            <p:nvPr/>
          </p:nvSpPr>
          <p:spPr>
            <a:xfrm>
              <a:off x="5759550" y="704050"/>
              <a:ext cx="9800" cy="733400"/>
            </a:xfrm>
            <a:custGeom>
              <a:avLst/>
              <a:gdLst/>
              <a:ahLst/>
              <a:cxnLst/>
              <a:rect l="l" t="t" r="r" b="b"/>
              <a:pathLst>
                <a:path w="392" h="29336" extrusionOk="0">
                  <a:moveTo>
                    <a:pt x="0" y="0"/>
                  </a:moveTo>
                  <a:cubicBezTo>
                    <a:pt x="0" y="9780"/>
                    <a:pt x="392" y="19556"/>
                    <a:pt x="392" y="29336"/>
                  </a:cubicBezTo>
                </a:path>
              </a:pathLst>
            </a:custGeom>
            <a:noFill/>
            <a:ln w="38100" cap="flat" cmpd="sng">
              <a:solidFill>
                <a:schemeClr val="accent4"/>
              </a:solidFill>
              <a:prstDash val="solid"/>
              <a:round/>
              <a:headEnd type="none" w="med" len="med"/>
              <a:tailEnd type="none" w="med" len="med"/>
            </a:ln>
          </p:spPr>
        </p:sp>
        <p:grpSp>
          <p:nvGrpSpPr>
            <p:cNvPr id="234" name="Google Shape;234;p38"/>
            <p:cNvGrpSpPr/>
            <p:nvPr/>
          </p:nvGrpSpPr>
          <p:grpSpPr>
            <a:xfrm>
              <a:off x="5862296" y="977957"/>
              <a:ext cx="172672" cy="166330"/>
              <a:chOff x="6175196" y="977957"/>
              <a:chExt cx="172672" cy="166330"/>
            </a:xfrm>
          </p:grpSpPr>
          <p:sp>
            <p:nvSpPr>
              <p:cNvPr id="235" name="Google Shape;235;p38"/>
              <p:cNvSpPr/>
              <p:nvPr/>
            </p:nvSpPr>
            <p:spPr>
              <a:xfrm>
                <a:off x="6175196" y="1025843"/>
                <a:ext cx="172672" cy="83165"/>
              </a:xfrm>
              <a:custGeom>
                <a:avLst/>
                <a:gdLst/>
                <a:ahLst/>
                <a:cxnLst/>
                <a:rect l="l" t="t" r="r" b="b"/>
                <a:pathLst>
                  <a:path w="10561" h="5085" extrusionOk="0">
                    <a:moveTo>
                      <a:pt x="0" y="0"/>
                    </a:moveTo>
                    <a:cubicBezTo>
                      <a:pt x="3831" y="768"/>
                      <a:pt x="7065" y="3339"/>
                      <a:pt x="10561" y="5085"/>
                    </a:cubicBezTo>
                  </a:path>
                </a:pathLst>
              </a:custGeom>
              <a:noFill/>
              <a:ln w="38100" cap="flat" cmpd="sng">
                <a:solidFill>
                  <a:schemeClr val="accent4"/>
                </a:solidFill>
                <a:prstDash val="solid"/>
                <a:round/>
                <a:headEnd type="none" w="med" len="med"/>
                <a:tailEnd type="none" w="med" len="med"/>
              </a:ln>
            </p:spPr>
          </p:sp>
          <p:sp>
            <p:nvSpPr>
              <p:cNvPr id="236" name="Google Shape;236;p38"/>
              <p:cNvSpPr/>
              <p:nvPr/>
            </p:nvSpPr>
            <p:spPr>
              <a:xfrm>
                <a:off x="6222058" y="977957"/>
                <a:ext cx="102318" cy="166330"/>
              </a:xfrm>
              <a:custGeom>
                <a:avLst/>
                <a:gdLst/>
                <a:ahLst/>
                <a:cxnLst/>
                <a:rect l="l" t="t" r="r" b="b"/>
                <a:pathLst>
                  <a:path w="6258" h="10170" extrusionOk="0">
                    <a:moveTo>
                      <a:pt x="6258" y="0"/>
                    </a:moveTo>
                    <a:cubicBezTo>
                      <a:pt x="4050" y="3312"/>
                      <a:pt x="1778" y="6609"/>
                      <a:pt x="0" y="10170"/>
                    </a:cubicBezTo>
                  </a:path>
                </a:pathLst>
              </a:custGeom>
              <a:noFill/>
              <a:ln w="38100" cap="flat" cmpd="sng">
                <a:solidFill>
                  <a:schemeClr val="accent4"/>
                </a:solidFill>
                <a:prstDash val="solid"/>
                <a:round/>
                <a:headEnd type="none" w="med" len="med"/>
                <a:tailEnd type="none" w="med" len="med"/>
              </a:ln>
            </p:spPr>
          </p:sp>
        </p:grpSp>
      </p:grpSp>
      <p:sp>
        <p:nvSpPr>
          <p:cNvPr id="237" name="Google Shape;237;p38"/>
          <p:cNvSpPr/>
          <p:nvPr/>
        </p:nvSpPr>
        <p:spPr>
          <a:xfrm>
            <a:off x="715201" y="588063"/>
            <a:ext cx="821025" cy="667639"/>
          </a:xfrm>
          <a:custGeom>
            <a:avLst/>
            <a:gdLst/>
            <a:ahLst/>
            <a:cxnLst/>
            <a:rect l="l" t="t" r="r" b="b"/>
            <a:pathLst>
              <a:path w="48324" h="39296" extrusionOk="0">
                <a:moveTo>
                  <a:pt x="0" y="27457"/>
                </a:moveTo>
                <a:cubicBezTo>
                  <a:pt x="2601" y="29190"/>
                  <a:pt x="3800" y="32426"/>
                  <a:pt x="5858" y="34778"/>
                </a:cubicBezTo>
                <a:cubicBezTo>
                  <a:pt x="6826" y="35884"/>
                  <a:pt x="9601" y="39296"/>
                  <a:pt x="8786" y="38073"/>
                </a:cubicBezTo>
                <a:cubicBezTo>
                  <a:pt x="5767" y="33545"/>
                  <a:pt x="4189" y="28065"/>
                  <a:pt x="3295" y="22697"/>
                </a:cubicBezTo>
                <a:cubicBezTo>
                  <a:pt x="3047" y="21208"/>
                  <a:pt x="1360" y="19560"/>
                  <a:pt x="2197" y="18304"/>
                </a:cubicBezTo>
                <a:cubicBezTo>
                  <a:pt x="2220" y="18269"/>
                  <a:pt x="3590" y="17922"/>
                  <a:pt x="6590" y="16840"/>
                </a:cubicBezTo>
                <a:cubicBezTo>
                  <a:pt x="16123" y="13402"/>
                  <a:pt x="16153" y="13482"/>
                  <a:pt x="25626" y="9884"/>
                </a:cubicBezTo>
                <a:cubicBezTo>
                  <a:pt x="33341" y="6954"/>
                  <a:pt x="40941" y="3686"/>
                  <a:pt x="48324" y="0"/>
                </a:cubicBezTo>
              </a:path>
            </a:pathLst>
          </a:custGeom>
          <a:noFill/>
          <a:ln w="38100" cap="flat" cmpd="sng">
            <a:solidFill>
              <a:schemeClr val="accent4"/>
            </a:solidFill>
            <a:prstDash val="solid"/>
            <a:round/>
            <a:headEnd type="none" w="med" len="med"/>
            <a:tailEnd type="none" w="med" len="med"/>
          </a:ln>
        </p:spPr>
      </p:sp>
      <p:sp>
        <p:nvSpPr>
          <p:cNvPr id="238" name="Google Shape;238;p38">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37" name="Google Shape;72;p15"/>
          <p:cNvGrpSpPr/>
          <p:nvPr/>
        </p:nvGrpSpPr>
        <p:grpSpPr>
          <a:xfrm>
            <a:off x="1071763" y="1558477"/>
            <a:ext cx="1469384" cy="1818267"/>
            <a:chOff x="2114266" y="728538"/>
            <a:chExt cx="1206160" cy="1549606"/>
          </a:xfrm>
          <a:solidFill>
            <a:srgbClr val="68806B"/>
          </a:solidFill>
        </p:grpSpPr>
        <p:sp>
          <p:nvSpPr>
            <p:cNvPr id="38" name="Google Shape;73;p15"/>
            <p:cNvSpPr/>
            <p:nvPr/>
          </p:nvSpPr>
          <p:spPr>
            <a:xfrm>
              <a:off x="2261635" y="789751"/>
              <a:ext cx="1058790" cy="1018147"/>
            </a:xfrm>
            <a:custGeom>
              <a:avLst/>
              <a:gdLst/>
              <a:ahLst/>
              <a:cxnLst/>
              <a:rect l="l" t="t" r="r" b="b"/>
              <a:pathLst>
                <a:path w="34127" h="32817" extrusionOk="0">
                  <a:moveTo>
                    <a:pt x="24858" y="4050"/>
                  </a:moveTo>
                  <a:cubicBezTo>
                    <a:pt x="25464" y="4050"/>
                    <a:pt x="26804" y="4217"/>
                    <a:pt x="27264" y="4719"/>
                  </a:cubicBezTo>
                  <a:cubicBezTo>
                    <a:pt x="27285" y="4740"/>
                    <a:pt x="27306" y="4740"/>
                    <a:pt x="27327" y="4740"/>
                  </a:cubicBezTo>
                  <a:cubicBezTo>
                    <a:pt x="27410" y="4824"/>
                    <a:pt x="27494" y="4908"/>
                    <a:pt x="27578" y="5012"/>
                  </a:cubicBezTo>
                  <a:cubicBezTo>
                    <a:pt x="30214" y="7711"/>
                    <a:pt x="31763" y="11373"/>
                    <a:pt x="32160" y="15160"/>
                  </a:cubicBezTo>
                  <a:cubicBezTo>
                    <a:pt x="31925" y="15070"/>
                    <a:pt x="31690" y="14964"/>
                    <a:pt x="31454" y="14964"/>
                  </a:cubicBezTo>
                  <a:cubicBezTo>
                    <a:pt x="31418" y="14964"/>
                    <a:pt x="31381" y="14966"/>
                    <a:pt x="31344" y="14972"/>
                  </a:cubicBezTo>
                  <a:cubicBezTo>
                    <a:pt x="30800" y="15056"/>
                    <a:pt x="30633" y="15558"/>
                    <a:pt x="30026" y="15579"/>
                  </a:cubicBezTo>
                  <a:cubicBezTo>
                    <a:pt x="29969" y="15582"/>
                    <a:pt x="29914" y="15582"/>
                    <a:pt x="29860" y="15582"/>
                  </a:cubicBezTo>
                  <a:cubicBezTo>
                    <a:pt x="29789" y="15582"/>
                    <a:pt x="29720" y="15581"/>
                    <a:pt x="29652" y="15581"/>
                  </a:cubicBezTo>
                  <a:cubicBezTo>
                    <a:pt x="29417" y="15581"/>
                    <a:pt x="29203" y="15600"/>
                    <a:pt x="28980" y="15767"/>
                  </a:cubicBezTo>
                  <a:cubicBezTo>
                    <a:pt x="28729" y="15955"/>
                    <a:pt x="28624" y="16248"/>
                    <a:pt x="28540" y="16541"/>
                  </a:cubicBezTo>
                  <a:cubicBezTo>
                    <a:pt x="28540" y="16541"/>
                    <a:pt x="28519" y="16541"/>
                    <a:pt x="28519" y="16562"/>
                  </a:cubicBezTo>
                  <a:cubicBezTo>
                    <a:pt x="28164" y="17043"/>
                    <a:pt x="28247" y="17378"/>
                    <a:pt x="28289" y="17922"/>
                  </a:cubicBezTo>
                  <a:cubicBezTo>
                    <a:pt x="28373" y="18947"/>
                    <a:pt x="28478" y="19491"/>
                    <a:pt x="27745" y="20224"/>
                  </a:cubicBezTo>
                  <a:cubicBezTo>
                    <a:pt x="27515" y="20475"/>
                    <a:pt x="27264" y="20663"/>
                    <a:pt x="27076" y="20935"/>
                  </a:cubicBezTo>
                  <a:cubicBezTo>
                    <a:pt x="26678" y="21479"/>
                    <a:pt x="26573" y="22044"/>
                    <a:pt x="26553" y="22693"/>
                  </a:cubicBezTo>
                  <a:cubicBezTo>
                    <a:pt x="26448" y="24136"/>
                    <a:pt x="26050" y="25957"/>
                    <a:pt x="24335" y="26061"/>
                  </a:cubicBezTo>
                  <a:cubicBezTo>
                    <a:pt x="24314" y="25999"/>
                    <a:pt x="24293" y="25957"/>
                    <a:pt x="24209" y="25936"/>
                  </a:cubicBezTo>
                  <a:cubicBezTo>
                    <a:pt x="23288" y="25622"/>
                    <a:pt x="22933" y="24827"/>
                    <a:pt x="22284" y="24157"/>
                  </a:cubicBezTo>
                  <a:cubicBezTo>
                    <a:pt x="21573" y="23404"/>
                    <a:pt x="20819" y="22818"/>
                    <a:pt x="20234" y="21919"/>
                  </a:cubicBezTo>
                  <a:cubicBezTo>
                    <a:pt x="19187" y="20307"/>
                    <a:pt x="17304" y="17838"/>
                    <a:pt x="17597" y="15809"/>
                  </a:cubicBezTo>
                  <a:cubicBezTo>
                    <a:pt x="18016" y="12984"/>
                    <a:pt x="21552" y="13779"/>
                    <a:pt x="23540" y="13507"/>
                  </a:cubicBezTo>
                  <a:cubicBezTo>
                    <a:pt x="24356" y="13382"/>
                    <a:pt x="25569" y="13131"/>
                    <a:pt x="25527" y="12168"/>
                  </a:cubicBezTo>
                  <a:cubicBezTo>
                    <a:pt x="25527" y="12147"/>
                    <a:pt x="25527" y="12105"/>
                    <a:pt x="25506" y="12084"/>
                  </a:cubicBezTo>
                  <a:cubicBezTo>
                    <a:pt x="25506" y="12063"/>
                    <a:pt x="25506" y="12063"/>
                    <a:pt x="25506" y="12063"/>
                  </a:cubicBezTo>
                  <a:cubicBezTo>
                    <a:pt x="25506" y="12016"/>
                    <a:pt x="25471" y="11993"/>
                    <a:pt x="25436" y="11993"/>
                  </a:cubicBezTo>
                  <a:cubicBezTo>
                    <a:pt x="25424" y="11993"/>
                    <a:pt x="25412" y="11995"/>
                    <a:pt x="25402" y="12001"/>
                  </a:cubicBezTo>
                  <a:cubicBezTo>
                    <a:pt x="25367" y="11997"/>
                    <a:pt x="25333" y="11995"/>
                    <a:pt x="25298" y="11995"/>
                  </a:cubicBezTo>
                  <a:cubicBezTo>
                    <a:pt x="25144" y="11995"/>
                    <a:pt x="24991" y="12029"/>
                    <a:pt x="24837" y="12063"/>
                  </a:cubicBezTo>
                  <a:cubicBezTo>
                    <a:pt x="24742" y="12079"/>
                    <a:pt x="24540" y="12155"/>
                    <a:pt x="24384" y="12155"/>
                  </a:cubicBezTo>
                  <a:cubicBezTo>
                    <a:pt x="24333" y="12155"/>
                    <a:pt x="24287" y="12147"/>
                    <a:pt x="24251" y="12126"/>
                  </a:cubicBezTo>
                  <a:cubicBezTo>
                    <a:pt x="23979" y="11959"/>
                    <a:pt x="24418" y="11687"/>
                    <a:pt x="24523" y="11582"/>
                  </a:cubicBezTo>
                  <a:cubicBezTo>
                    <a:pt x="24607" y="11499"/>
                    <a:pt x="24690" y="11394"/>
                    <a:pt x="24711" y="11268"/>
                  </a:cubicBezTo>
                  <a:cubicBezTo>
                    <a:pt x="24819" y="10852"/>
                    <a:pt x="24461" y="10606"/>
                    <a:pt x="24098" y="10606"/>
                  </a:cubicBezTo>
                  <a:cubicBezTo>
                    <a:pt x="23968" y="10606"/>
                    <a:pt x="23838" y="10637"/>
                    <a:pt x="23728" y="10703"/>
                  </a:cubicBezTo>
                  <a:cubicBezTo>
                    <a:pt x="23456" y="10766"/>
                    <a:pt x="23435" y="11122"/>
                    <a:pt x="23435" y="11352"/>
                  </a:cubicBezTo>
                  <a:cubicBezTo>
                    <a:pt x="23435" y="11415"/>
                    <a:pt x="23477" y="11854"/>
                    <a:pt x="23414" y="11875"/>
                  </a:cubicBezTo>
                  <a:cubicBezTo>
                    <a:pt x="23412" y="11876"/>
                    <a:pt x="23410" y="11876"/>
                    <a:pt x="23407" y="11876"/>
                  </a:cubicBezTo>
                  <a:cubicBezTo>
                    <a:pt x="23335" y="11876"/>
                    <a:pt x="23098" y="11580"/>
                    <a:pt x="23037" y="11519"/>
                  </a:cubicBezTo>
                  <a:lnTo>
                    <a:pt x="22996" y="11519"/>
                  </a:lnTo>
                  <a:cubicBezTo>
                    <a:pt x="22996" y="11499"/>
                    <a:pt x="22996" y="11478"/>
                    <a:pt x="22975" y="11478"/>
                  </a:cubicBezTo>
                  <a:cubicBezTo>
                    <a:pt x="22945" y="11438"/>
                    <a:pt x="22897" y="11417"/>
                    <a:pt x="22852" y="11417"/>
                  </a:cubicBezTo>
                  <a:cubicBezTo>
                    <a:pt x="22801" y="11417"/>
                    <a:pt x="22755" y="11443"/>
                    <a:pt x="22744" y="11499"/>
                  </a:cubicBezTo>
                  <a:cubicBezTo>
                    <a:pt x="22703" y="11750"/>
                    <a:pt x="22724" y="11980"/>
                    <a:pt x="22724" y="12231"/>
                  </a:cubicBezTo>
                  <a:cubicBezTo>
                    <a:pt x="22493" y="11750"/>
                    <a:pt x="22514" y="11143"/>
                    <a:pt x="22138" y="10724"/>
                  </a:cubicBezTo>
                  <a:cubicBezTo>
                    <a:pt x="22113" y="10700"/>
                    <a:pt x="22081" y="10690"/>
                    <a:pt x="22051" y="10690"/>
                  </a:cubicBezTo>
                  <a:cubicBezTo>
                    <a:pt x="22029" y="10690"/>
                    <a:pt x="22009" y="10695"/>
                    <a:pt x="21991" y="10703"/>
                  </a:cubicBezTo>
                  <a:cubicBezTo>
                    <a:pt x="21968" y="10680"/>
                    <a:pt x="21929" y="10668"/>
                    <a:pt x="21890" y="10668"/>
                  </a:cubicBezTo>
                  <a:cubicBezTo>
                    <a:pt x="21823" y="10668"/>
                    <a:pt x="21753" y="10701"/>
                    <a:pt x="21740" y="10766"/>
                  </a:cubicBezTo>
                  <a:cubicBezTo>
                    <a:pt x="21698" y="11038"/>
                    <a:pt x="21677" y="11310"/>
                    <a:pt x="21489" y="11519"/>
                  </a:cubicBezTo>
                  <a:cubicBezTo>
                    <a:pt x="21422" y="11586"/>
                    <a:pt x="21344" y="11635"/>
                    <a:pt x="21279" y="11635"/>
                  </a:cubicBezTo>
                  <a:cubicBezTo>
                    <a:pt x="21221" y="11635"/>
                    <a:pt x="21174" y="11597"/>
                    <a:pt x="21154" y="11499"/>
                  </a:cubicBezTo>
                  <a:cubicBezTo>
                    <a:pt x="21133" y="11394"/>
                    <a:pt x="21154" y="11289"/>
                    <a:pt x="21133" y="11185"/>
                  </a:cubicBezTo>
                  <a:cubicBezTo>
                    <a:pt x="21085" y="10977"/>
                    <a:pt x="20916" y="10855"/>
                    <a:pt x="20736" y="10855"/>
                  </a:cubicBezTo>
                  <a:cubicBezTo>
                    <a:pt x="20680" y="10855"/>
                    <a:pt x="20623" y="10867"/>
                    <a:pt x="20568" y="10892"/>
                  </a:cubicBezTo>
                  <a:cubicBezTo>
                    <a:pt x="20545" y="10884"/>
                    <a:pt x="20520" y="10879"/>
                    <a:pt x="20494" y="10879"/>
                  </a:cubicBezTo>
                  <a:cubicBezTo>
                    <a:pt x="20450" y="10879"/>
                    <a:pt x="20407" y="10894"/>
                    <a:pt x="20380" y="10934"/>
                  </a:cubicBezTo>
                  <a:cubicBezTo>
                    <a:pt x="20255" y="11122"/>
                    <a:pt x="20024" y="11143"/>
                    <a:pt x="19920" y="11352"/>
                  </a:cubicBezTo>
                  <a:cubicBezTo>
                    <a:pt x="19711" y="11791"/>
                    <a:pt x="19836" y="12377"/>
                    <a:pt x="19418" y="12691"/>
                  </a:cubicBezTo>
                  <a:cubicBezTo>
                    <a:pt x="19297" y="12784"/>
                    <a:pt x="19176" y="12823"/>
                    <a:pt x="19059" y="12823"/>
                  </a:cubicBezTo>
                  <a:cubicBezTo>
                    <a:pt x="18647" y="12823"/>
                    <a:pt x="18274" y="12338"/>
                    <a:pt x="18078" y="11980"/>
                  </a:cubicBezTo>
                  <a:cubicBezTo>
                    <a:pt x="17974" y="11791"/>
                    <a:pt x="17911" y="11582"/>
                    <a:pt x="17848" y="11352"/>
                  </a:cubicBezTo>
                  <a:cubicBezTo>
                    <a:pt x="17806" y="11227"/>
                    <a:pt x="17848" y="10892"/>
                    <a:pt x="17723" y="10745"/>
                  </a:cubicBezTo>
                  <a:cubicBezTo>
                    <a:pt x="17744" y="10724"/>
                    <a:pt x="17744" y="10703"/>
                    <a:pt x="17765" y="10683"/>
                  </a:cubicBezTo>
                  <a:cubicBezTo>
                    <a:pt x="18078" y="9950"/>
                    <a:pt x="18392" y="9050"/>
                    <a:pt x="18874" y="8402"/>
                  </a:cubicBezTo>
                  <a:cubicBezTo>
                    <a:pt x="19377" y="7725"/>
                    <a:pt x="20313" y="7667"/>
                    <a:pt x="21155" y="7667"/>
                  </a:cubicBezTo>
                  <a:cubicBezTo>
                    <a:pt x="21327" y="7667"/>
                    <a:pt x="21496" y="7670"/>
                    <a:pt x="21656" y="7670"/>
                  </a:cubicBezTo>
                  <a:cubicBezTo>
                    <a:pt x="22301" y="7670"/>
                    <a:pt x="23128" y="7927"/>
                    <a:pt x="23869" y="7927"/>
                  </a:cubicBezTo>
                  <a:cubicBezTo>
                    <a:pt x="24162" y="7927"/>
                    <a:pt x="24441" y="7887"/>
                    <a:pt x="24690" y="7774"/>
                  </a:cubicBezTo>
                  <a:cubicBezTo>
                    <a:pt x="24711" y="7774"/>
                    <a:pt x="24711" y="7795"/>
                    <a:pt x="24732" y="7795"/>
                  </a:cubicBezTo>
                  <a:cubicBezTo>
                    <a:pt x="24782" y="7803"/>
                    <a:pt x="24830" y="7806"/>
                    <a:pt x="24877" y="7806"/>
                  </a:cubicBezTo>
                  <a:cubicBezTo>
                    <a:pt x="25726" y="7806"/>
                    <a:pt x="26175" y="6607"/>
                    <a:pt x="25778" y="5933"/>
                  </a:cubicBezTo>
                  <a:cubicBezTo>
                    <a:pt x="25527" y="5514"/>
                    <a:pt x="25067" y="5242"/>
                    <a:pt x="24586" y="5201"/>
                  </a:cubicBezTo>
                  <a:cubicBezTo>
                    <a:pt x="24548" y="5198"/>
                    <a:pt x="24511" y="5197"/>
                    <a:pt x="24474" y="5197"/>
                  </a:cubicBezTo>
                  <a:cubicBezTo>
                    <a:pt x="24219" y="5197"/>
                    <a:pt x="23965" y="5258"/>
                    <a:pt x="23728" y="5368"/>
                  </a:cubicBezTo>
                  <a:cubicBezTo>
                    <a:pt x="23581" y="5431"/>
                    <a:pt x="23456" y="5535"/>
                    <a:pt x="23330" y="5577"/>
                  </a:cubicBezTo>
                  <a:cubicBezTo>
                    <a:pt x="23215" y="5618"/>
                    <a:pt x="23094" y="5641"/>
                    <a:pt x="22984" y="5641"/>
                  </a:cubicBezTo>
                  <a:cubicBezTo>
                    <a:pt x="22752" y="5641"/>
                    <a:pt x="22570" y="5539"/>
                    <a:pt x="22598" y="5284"/>
                  </a:cubicBezTo>
                  <a:cubicBezTo>
                    <a:pt x="22640" y="5263"/>
                    <a:pt x="22703" y="5242"/>
                    <a:pt x="22744" y="5180"/>
                  </a:cubicBezTo>
                  <a:cubicBezTo>
                    <a:pt x="23247" y="4447"/>
                    <a:pt x="23958" y="4050"/>
                    <a:pt x="24858" y="4050"/>
                  </a:cubicBezTo>
                  <a:close/>
                  <a:moveTo>
                    <a:pt x="9521" y="2439"/>
                  </a:moveTo>
                  <a:cubicBezTo>
                    <a:pt x="11111" y="3213"/>
                    <a:pt x="12492" y="4322"/>
                    <a:pt x="13329" y="5954"/>
                  </a:cubicBezTo>
                  <a:cubicBezTo>
                    <a:pt x="13873" y="7000"/>
                    <a:pt x="14291" y="8632"/>
                    <a:pt x="12973" y="9260"/>
                  </a:cubicBezTo>
                  <a:cubicBezTo>
                    <a:pt x="12513" y="9490"/>
                    <a:pt x="12011" y="9657"/>
                    <a:pt x="11676" y="10055"/>
                  </a:cubicBezTo>
                  <a:cubicBezTo>
                    <a:pt x="11111" y="10703"/>
                    <a:pt x="11278" y="11603"/>
                    <a:pt x="10630" y="12210"/>
                  </a:cubicBezTo>
                  <a:cubicBezTo>
                    <a:pt x="10107" y="12691"/>
                    <a:pt x="9353" y="12796"/>
                    <a:pt x="8747" y="13110"/>
                  </a:cubicBezTo>
                  <a:cubicBezTo>
                    <a:pt x="8349" y="13319"/>
                    <a:pt x="7972" y="13570"/>
                    <a:pt x="7721" y="13947"/>
                  </a:cubicBezTo>
                  <a:cubicBezTo>
                    <a:pt x="7491" y="14344"/>
                    <a:pt x="7428" y="14679"/>
                    <a:pt x="7114" y="15076"/>
                  </a:cubicBezTo>
                  <a:cubicBezTo>
                    <a:pt x="6612" y="15725"/>
                    <a:pt x="5943" y="15913"/>
                    <a:pt x="5169" y="16144"/>
                  </a:cubicBezTo>
                  <a:cubicBezTo>
                    <a:pt x="3788" y="16562"/>
                    <a:pt x="2574" y="16897"/>
                    <a:pt x="2009" y="18361"/>
                  </a:cubicBezTo>
                  <a:cubicBezTo>
                    <a:pt x="1632" y="19324"/>
                    <a:pt x="1381" y="21165"/>
                    <a:pt x="2239" y="21960"/>
                  </a:cubicBezTo>
                  <a:cubicBezTo>
                    <a:pt x="2551" y="22243"/>
                    <a:pt x="2903" y="22354"/>
                    <a:pt x="3264" y="22354"/>
                  </a:cubicBezTo>
                  <a:cubicBezTo>
                    <a:pt x="3970" y="22354"/>
                    <a:pt x="4712" y="21930"/>
                    <a:pt x="5252" y="21542"/>
                  </a:cubicBezTo>
                  <a:cubicBezTo>
                    <a:pt x="6095" y="20952"/>
                    <a:pt x="6978" y="20390"/>
                    <a:pt x="7989" y="20390"/>
                  </a:cubicBezTo>
                  <a:cubicBezTo>
                    <a:pt x="8234" y="20390"/>
                    <a:pt x="8486" y="20422"/>
                    <a:pt x="8747" y="20496"/>
                  </a:cubicBezTo>
                  <a:cubicBezTo>
                    <a:pt x="9521" y="20705"/>
                    <a:pt x="10169" y="21270"/>
                    <a:pt x="10441" y="22023"/>
                  </a:cubicBezTo>
                  <a:cubicBezTo>
                    <a:pt x="10651" y="22630"/>
                    <a:pt x="10420" y="23174"/>
                    <a:pt x="10462" y="23781"/>
                  </a:cubicBezTo>
                  <a:cubicBezTo>
                    <a:pt x="10525" y="24597"/>
                    <a:pt x="10944" y="24722"/>
                    <a:pt x="11404" y="25350"/>
                  </a:cubicBezTo>
                  <a:cubicBezTo>
                    <a:pt x="12136" y="26375"/>
                    <a:pt x="11550" y="27191"/>
                    <a:pt x="11969" y="28196"/>
                  </a:cubicBezTo>
                  <a:cubicBezTo>
                    <a:pt x="12073" y="28489"/>
                    <a:pt x="12283" y="28593"/>
                    <a:pt x="12429" y="28823"/>
                  </a:cubicBezTo>
                  <a:cubicBezTo>
                    <a:pt x="12722" y="29284"/>
                    <a:pt x="12764" y="30016"/>
                    <a:pt x="13057" y="30434"/>
                  </a:cubicBezTo>
                  <a:cubicBezTo>
                    <a:pt x="13203" y="30644"/>
                    <a:pt x="13329" y="30748"/>
                    <a:pt x="13538" y="30874"/>
                  </a:cubicBezTo>
                  <a:cubicBezTo>
                    <a:pt x="13810" y="31020"/>
                    <a:pt x="15526" y="31271"/>
                    <a:pt x="15045" y="31920"/>
                  </a:cubicBezTo>
                  <a:cubicBezTo>
                    <a:pt x="15003" y="32004"/>
                    <a:pt x="15003" y="32087"/>
                    <a:pt x="15024" y="32150"/>
                  </a:cubicBezTo>
                  <a:lnTo>
                    <a:pt x="14793" y="32150"/>
                  </a:lnTo>
                  <a:cubicBezTo>
                    <a:pt x="11655" y="32108"/>
                    <a:pt x="8537" y="31209"/>
                    <a:pt x="5985" y="29346"/>
                  </a:cubicBezTo>
                  <a:cubicBezTo>
                    <a:pt x="3265" y="27317"/>
                    <a:pt x="1863" y="24408"/>
                    <a:pt x="1277" y="21123"/>
                  </a:cubicBezTo>
                  <a:cubicBezTo>
                    <a:pt x="42" y="14030"/>
                    <a:pt x="1946" y="5410"/>
                    <a:pt x="9374" y="2564"/>
                  </a:cubicBezTo>
                  <a:cubicBezTo>
                    <a:pt x="9458" y="2522"/>
                    <a:pt x="9479" y="2480"/>
                    <a:pt x="9521" y="2439"/>
                  </a:cubicBezTo>
                  <a:close/>
                  <a:moveTo>
                    <a:pt x="17270" y="624"/>
                  </a:moveTo>
                  <a:cubicBezTo>
                    <a:pt x="17853" y="624"/>
                    <a:pt x="18436" y="656"/>
                    <a:pt x="19020" y="723"/>
                  </a:cubicBezTo>
                  <a:cubicBezTo>
                    <a:pt x="21615" y="995"/>
                    <a:pt x="24042" y="2062"/>
                    <a:pt x="26071" y="3652"/>
                  </a:cubicBezTo>
                  <a:cubicBezTo>
                    <a:pt x="25648" y="3558"/>
                    <a:pt x="25200" y="3511"/>
                    <a:pt x="24835" y="3511"/>
                  </a:cubicBezTo>
                  <a:cubicBezTo>
                    <a:pt x="24714" y="3511"/>
                    <a:pt x="24601" y="3516"/>
                    <a:pt x="24502" y="3527"/>
                  </a:cubicBezTo>
                  <a:cubicBezTo>
                    <a:pt x="23560" y="3631"/>
                    <a:pt x="22703" y="4133"/>
                    <a:pt x="22326" y="5012"/>
                  </a:cubicBezTo>
                  <a:cubicBezTo>
                    <a:pt x="22305" y="5054"/>
                    <a:pt x="22305" y="5096"/>
                    <a:pt x="22326" y="5138"/>
                  </a:cubicBezTo>
                  <a:cubicBezTo>
                    <a:pt x="22096" y="5556"/>
                    <a:pt x="22368" y="6142"/>
                    <a:pt x="22933" y="6184"/>
                  </a:cubicBezTo>
                  <a:cubicBezTo>
                    <a:pt x="22963" y="6187"/>
                    <a:pt x="22992" y="6189"/>
                    <a:pt x="23021" y="6189"/>
                  </a:cubicBezTo>
                  <a:cubicBezTo>
                    <a:pt x="23550" y="6189"/>
                    <a:pt x="23927" y="5698"/>
                    <a:pt x="24474" y="5698"/>
                  </a:cubicBezTo>
                  <a:cubicBezTo>
                    <a:pt x="24503" y="5698"/>
                    <a:pt x="24534" y="5700"/>
                    <a:pt x="24565" y="5703"/>
                  </a:cubicBezTo>
                  <a:cubicBezTo>
                    <a:pt x="25067" y="5765"/>
                    <a:pt x="25569" y="6142"/>
                    <a:pt x="25464" y="6728"/>
                  </a:cubicBezTo>
                  <a:cubicBezTo>
                    <a:pt x="25402" y="7084"/>
                    <a:pt x="25088" y="7230"/>
                    <a:pt x="24816" y="7398"/>
                  </a:cubicBezTo>
                  <a:cubicBezTo>
                    <a:pt x="24778" y="7398"/>
                    <a:pt x="24740" y="7398"/>
                    <a:pt x="24703" y="7398"/>
                  </a:cubicBezTo>
                  <a:cubicBezTo>
                    <a:pt x="23539" y="7398"/>
                    <a:pt x="22402" y="7191"/>
                    <a:pt x="21255" y="7191"/>
                  </a:cubicBezTo>
                  <a:cubicBezTo>
                    <a:pt x="20709" y="7191"/>
                    <a:pt x="20161" y="7238"/>
                    <a:pt x="19606" y="7377"/>
                  </a:cubicBezTo>
                  <a:cubicBezTo>
                    <a:pt x="18330" y="7690"/>
                    <a:pt x="17702" y="9427"/>
                    <a:pt x="17451" y="10578"/>
                  </a:cubicBezTo>
                  <a:cubicBezTo>
                    <a:pt x="17451" y="10620"/>
                    <a:pt x="17472" y="10662"/>
                    <a:pt x="17493" y="10703"/>
                  </a:cubicBezTo>
                  <a:cubicBezTo>
                    <a:pt x="17304" y="11122"/>
                    <a:pt x="17493" y="11771"/>
                    <a:pt x="17660" y="12126"/>
                  </a:cubicBezTo>
                  <a:cubicBezTo>
                    <a:pt x="17890" y="12649"/>
                    <a:pt x="18330" y="13214"/>
                    <a:pt x="18936" y="13298"/>
                  </a:cubicBezTo>
                  <a:cubicBezTo>
                    <a:pt x="18984" y="13304"/>
                    <a:pt x="19030" y="13308"/>
                    <a:pt x="19075" y="13308"/>
                  </a:cubicBezTo>
                  <a:cubicBezTo>
                    <a:pt x="19468" y="13308"/>
                    <a:pt x="19772" y="13069"/>
                    <a:pt x="19941" y="12712"/>
                  </a:cubicBezTo>
                  <a:cubicBezTo>
                    <a:pt x="20108" y="12356"/>
                    <a:pt x="20087" y="11959"/>
                    <a:pt x="20234" y="11603"/>
                  </a:cubicBezTo>
                  <a:cubicBezTo>
                    <a:pt x="20317" y="11373"/>
                    <a:pt x="20527" y="11310"/>
                    <a:pt x="20631" y="11101"/>
                  </a:cubicBezTo>
                  <a:cubicBezTo>
                    <a:pt x="20840" y="11143"/>
                    <a:pt x="20736" y="11645"/>
                    <a:pt x="20819" y="11812"/>
                  </a:cubicBezTo>
                  <a:cubicBezTo>
                    <a:pt x="20904" y="11981"/>
                    <a:pt x="21057" y="12055"/>
                    <a:pt x="21222" y="12055"/>
                  </a:cubicBezTo>
                  <a:cubicBezTo>
                    <a:pt x="21262" y="12055"/>
                    <a:pt x="21302" y="12051"/>
                    <a:pt x="21343" y="12043"/>
                  </a:cubicBezTo>
                  <a:cubicBezTo>
                    <a:pt x="21740" y="11959"/>
                    <a:pt x="22012" y="11519"/>
                    <a:pt x="22054" y="11101"/>
                  </a:cubicBezTo>
                  <a:cubicBezTo>
                    <a:pt x="22263" y="11708"/>
                    <a:pt x="22221" y="12419"/>
                    <a:pt x="22703" y="12900"/>
                  </a:cubicBezTo>
                  <a:cubicBezTo>
                    <a:pt x="22743" y="12933"/>
                    <a:pt x="22796" y="12949"/>
                    <a:pt x="22848" y="12949"/>
                  </a:cubicBezTo>
                  <a:cubicBezTo>
                    <a:pt x="22931" y="12949"/>
                    <a:pt x="23012" y="12907"/>
                    <a:pt x="23037" y="12817"/>
                  </a:cubicBezTo>
                  <a:cubicBezTo>
                    <a:pt x="23100" y="12566"/>
                    <a:pt x="23142" y="12273"/>
                    <a:pt x="23121" y="12001"/>
                  </a:cubicBezTo>
                  <a:lnTo>
                    <a:pt x="23121" y="12001"/>
                  </a:lnTo>
                  <a:cubicBezTo>
                    <a:pt x="23230" y="12110"/>
                    <a:pt x="23346" y="12205"/>
                    <a:pt x="23457" y="12205"/>
                  </a:cubicBezTo>
                  <a:cubicBezTo>
                    <a:pt x="23537" y="12205"/>
                    <a:pt x="23615" y="12154"/>
                    <a:pt x="23686" y="12022"/>
                  </a:cubicBezTo>
                  <a:cubicBezTo>
                    <a:pt x="23791" y="11854"/>
                    <a:pt x="23749" y="11624"/>
                    <a:pt x="23749" y="11436"/>
                  </a:cubicBezTo>
                  <a:cubicBezTo>
                    <a:pt x="23749" y="11331"/>
                    <a:pt x="23749" y="11206"/>
                    <a:pt x="23791" y="11080"/>
                  </a:cubicBezTo>
                  <a:cubicBezTo>
                    <a:pt x="23812" y="10996"/>
                    <a:pt x="23853" y="10934"/>
                    <a:pt x="23853" y="10850"/>
                  </a:cubicBezTo>
                  <a:cubicBezTo>
                    <a:pt x="23886" y="10844"/>
                    <a:pt x="23920" y="10841"/>
                    <a:pt x="23955" y="10841"/>
                  </a:cubicBezTo>
                  <a:cubicBezTo>
                    <a:pt x="24171" y="10841"/>
                    <a:pt x="24418" y="10954"/>
                    <a:pt x="24418" y="11206"/>
                  </a:cubicBezTo>
                  <a:cubicBezTo>
                    <a:pt x="24397" y="11352"/>
                    <a:pt x="24084" y="11499"/>
                    <a:pt x="24000" y="11603"/>
                  </a:cubicBezTo>
                  <a:cubicBezTo>
                    <a:pt x="23832" y="11791"/>
                    <a:pt x="23728" y="12063"/>
                    <a:pt x="23895" y="12273"/>
                  </a:cubicBezTo>
                  <a:cubicBezTo>
                    <a:pt x="24021" y="12461"/>
                    <a:pt x="24251" y="12482"/>
                    <a:pt x="24439" y="12482"/>
                  </a:cubicBezTo>
                  <a:cubicBezTo>
                    <a:pt x="24690" y="12461"/>
                    <a:pt x="25004" y="12419"/>
                    <a:pt x="25255" y="12335"/>
                  </a:cubicBezTo>
                  <a:lnTo>
                    <a:pt x="25255" y="12335"/>
                  </a:lnTo>
                  <a:cubicBezTo>
                    <a:pt x="24879" y="13129"/>
                    <a:pt x="23560" y="13240"/>
                    <a:pt x="22400" y="13240"/>
                  </a:cubicBezTo>
                  <a:cubicBezTo>
                    <a:pt x="21950" y="13240"/>
                    <a:pt x="21525" y="13223"/>
                    <a:pt x="21187" y="13223"/>
                  </a:cubicBezTo>
                  <a:cubicBezTo>
                    <a:pt x="21039" y="13223"/>
                    <a:pt x="20908" y="13226"/>
                    <a:pt x="20799" y="13235"/>
                  </a:cubicBezTo>
                  <a:cubicBezTo>
                    <a:pt x="19962" y="13277"/>
                    <a:pt x="19125" y="13424"/>
                    <a:pt x="18413" y="13905"/>
                  </a:cubicBezTo>
                  <a:cubicBezTo>
                    <a:pt x="17116" y="14763"/>
                    <a:pt x="17032" y="16123"/>
                    <a:pt x="17493" y="17504"/>
                  </a:cubicBezTo>
                  <a:cubicBezTo>
                    <a:pt x="18120" y="19450"/>
                    <a:pt x="19355" y="21688"/>
                    <a:pt x="20694" y="23237"/>
                  </a:cubicBezTo>
                  <a:cubicBezTo>
                    <a:pt x="21280" y="23906"/>
                    <a:pt x="22012" y="24387"/>
                    <a:pt x="22577" y="25078"/>
                  </a:cubicBezTo>
                  <a:cubicBezTo>
                    <a:pt x="22996" y="25601"/>
                    <a:pt x="23393" y="26040"/>
                    <a:pt x="24021" y="26250"/>
                  </a:cubicBezTo>
                  <a:cubicBezTo>
                    <a:pt x="24266" y="26411"/>
                    <a:pt x="24506" y="26482"/>
                    <a:pt x="24737" y="26482"/>
                  </a:cubicBezTo>
                  <a:cubicBezTo>
                    <a:pt x="25946" y="26482"/>
                    <a:pt x="26901" y="24548"/>
                    <a:pt x="26971" y="23530"/>
                  </a:cubicBezTo>
                  <a:cubicBezTo>
                    <a:pt x="27034" y="22651"/>
                    <a:pt x="26992" y="21730"/>
                    <a:pt x="27599" y="20998"/>
                  </a:cubicBezTo>
                  <a:cubicBezTo>
                    <a:pt x="27892" y="20663"/>
                    <a:pt x="28268" y="20412"/>
                    <a:pt x="28519" y="20056"/>
                  </a:cubicBezTo>
                  <a:cubicBezTo>
                    <a:pt x="29398" y="18926"/>
                    <a:pt x="28185" y="17880"/>
                    <a:pt x="28770" y="16729"/>
                  </a:cubicBezTo>
                  <a:cubicBezTo>
                    <a:pt x="28791" y="16709"/>
                    <a:pt x="28791" y="16688"/>
                    <a:pt x="28791" y="16667"/>
                  </a:cubicBezTo>
                  <a:cubicBezTo>
                    <a:pt x="29022" y="16290"/>
                    <a:pt x="29273" y="16060"/>
                    <a:pt x="29796" y="16039"/>
                  </a:cubicBezTo>
                  <a:cubicBezTo>
                    <a:pt x="29975" y="16039"/>
                    <a:pt x="30127" y="16066"/>
                    <a:pt x="30279" y="16066"/>
                  </a:cubicBezTo>
                  <a:cubicBezTo>
                    <a:pt x="30393" y="16066"/>
                    <a:pt x="30507" y="16051"/>
                    <a:pt x="30633" y="15997"/>
                  </a:cubicBezTo>
                  <a:cubicBezTo>
                    <a:pt x="30842" y="15913"/>
                    <a:pt x="30946" y="15725"/>
                    <a:pt x="31135" y="15621"/>
                  </a:cubicBezTo>
                  <a:cubicBezTo>
                    <a:pt x="31267" y="15547"/>
                    <a:pt x="31391" y="15523"/>
                    <a:pt x="31512" y="15523"/>
                  </a:cubicBezTo>
                  <a:cubicBezTo>
                    <a:pt x="31737" y="15523"/>
                    <a:pt x="31950" y="15607"/>
                    <a:pt x="32181" y="15621"/>
                  </a:cubicBezTo>
                  <a:cubicBezTo>
                    <a:pt x="32390" y="18152"/>
                    <a:pt x="32035" y="20726"/>
                    <a:pt x="31114" y="23090"/>
                  </a:cubicBezTo>
                  <a:cubicBezTo>
                    <a:pt x="28687" y="29284"/>
                    <a:pt x="21824" y="32046"/>
                    <a:pt x="15526" y="32150"/>
                  </a:cubicBezTo>
                  <a:cubicBezTo>
                    <a:pt x="15714" y="31857"/>
                    <a:pt x="15756" y="31543"/>
                    <a:pt x="15568" y="31209"/>
                  </a:cubicBezTo>
                  <a:cubicBezTo>
                    <a:pt x="15442" y="30978"/>
                    <a:pt x="15233" y="30874"/>
                    <a:pt x="15003" y="30748"/>
                  </a:cubicBezTo>
                  <a:cubicBezTo>
                    <a:pt x="14919" y="30727"/>
                    <a:pt x="14856" y="30706"/>
                    <a:pt x="14752" y="30686"/>
                  </a:cubicBezTo>
                  <a:cubicBezTo>
                    <a:pt x="14124" y="30497"/>
                    <a:pt x="13768" y="30183"/>
                    <a:pt x="13433" y="29556"/>
                  </a:cubicBezTo>
                  <a:cubicBezTo>
                    <a:pt x="13308" y="29346"/>
                    <a:pt x="13329" y="29116"/>
                    <a:pt x="13203" y="28907"/>
                  </a:cubicBezTo>
                  <a:cubicBezTo>
                    <a:pt x="12889" y="28405"/>
                    <a:pt x="12450" y="28091"/>
                    <a:pt x="12345" y="27442"/>
                  </a:cubicBezTo>
                  <a:cubicBezTo>
                    <a:pt x="12220" y="26647"/>
                    <a:pt x="12534" y="25999"/>
                    <a:pt x="12011" y="25287"/>
                  </a:cubicBezTo>
                  <a:cubicBezTo>
                    <a:pt x="11843" y="25036"/>
                    <a:pt x="11550" y="24890"/>
                    <a:pt x="11383" y="24639"/>
                  </a:cubicBezTo>
                  <a:cubicBezTo>
                    <a:pt x="10944" y="24053"/>
                    <a:pt x="11048" y="23718"/>
                    <a:pt x="11069" y="23007"/>
                  </a:cubicBezTo>
                  <a:cubicBezTo>
                    <a:pt x="11090" y="22316"/>
                    <a:pt x="10923" y="21667"/>
                    <a:pt x="10483" y="21123"/>
                  </a:cubicBezTo>
                  <a:cubicBezTo>
                    <a:pt x="9872" y="20318"/>
                    <a:pt x="8929" y="19945"/>
                    <a:pt x="7966" y="19945"/>
                  </a:cubicBezTo>
                  <a:cubicBezTo>
                    <a:pt x="7478" y="19945"/>
                    <a:pt x="6986" y="20041"/>
                    <a:pt x="6529" y="20224"/>
                  </a:cubicBezTo>
                  <a:cubicBezTo>
                    <a:pt x="5566" y="20600"/>
                    <a:pt x="4834" y="21563"/>
                    <a:pt x="3829" y="21814"/>
                  </a:cubicBezTo>
                  <a:cubicBezTo>
                    <a:pt x="3675" y="21852"/>
                    <a:pt x="3534" y="21869"/>
                    <a:pt x="3405" y="21869"/>
                  </a:cubicBezTo>
                  <a:cubicBezTo>
                    <a:pt x="1882" y="21869"/>
                    <a:pt x="2012" y="19422"/>
                    <a:pt x="2532" y="18361"/>
                  </a:cubicBezTo>
                  <a:cubicBezTo>
                    <a:pt x="3578" y="16269"/>
                    <a:pt x="6801" y="17190"/>
                    <a:pt x="7805" y="15265"/>
                  </a:cubicBezTo>
                  <a:cubicBezTo>
                    <a:pt x="7972" y="14930"/>
                    <a:pt x="7972" y="14532"/>
                    <a:pt x="8161" y="14219"/>
                  </a:cubicBezTo>
                  <a:cubicBezTo>
                    <a:pt x="8454" y="13779"/>
                    <a:pt x="9019" y="13570"/>
                    <a:pt x="9479" y="13382"/>
                  </a:cubicBezTo>
                  <a:cubicBezTo>
                    <a:pt x="10002" y="13172"/>
                    <a:pt x="10567" y="13005"/>
                    <a:pt x="11006" y="12649"/>
                  </a:cubicBezTo>
                  <a:cubicBezTo>
                    <a:pt x="11592" y="12147"/>
                    <a:pt x="11550" y="11666"/>
                    <a:pt x="11780" y="10996"/>
                  </a:cubicBezTo>
                  <a:cubicBezTo>
                    <a:pt x="12157" y="9971"/>
                    <a:pt x="12994" y="9950"/>
                    <a:pt x="13747" y="9364"/>
                  </a:cubicBezTo>
                  <a:cubicBezTo>
                    <a:pt x="15065" y="8360"/>
                    <a:pt x="14019" y="6372"/>
                    <a:pt x="13308" y="5305"/>
                  </a:cubicBezTo>
                  <a:cubicBezTo>
                    <a:pt x="12408" y="3903"/>
                    <a:pt x="11069" y="2752"/>
                    <a:pt x="9500" y="2208"/>
                  </a:cubicBezTo>
                  <a:cubicBezTo>
                    <a:pt x="9479" y="2167"/>
                    <a:pt x="9437" y="2146"/>
                    <a:pt x="9395" y="2125"/>
                  </a:cubicBezTo>
                  <a:cubicBezTo>
                    <a:pt x="11938" y="1283"/>
                    <a:pt x="14594" y="624"/>
                    <a:pt x="17270" y="624"/>
                  </a:cubicBezTo>
                  <a:close/>
                  <a:moveTo>
                    <a:pt x="17377" y="0"/>
                  </a:moveTo>
                  <a:cubicBezTo>
                    <a:pt x="14398" y="0"/>
                    <a:pt x="11423" y="792"/>
                    <a:pt x="8705" y="1957"/>
                  </a:cubicBezTo>
                  <a:cubicBezTo>
                    <a:pt x="8537" y="2041"/>
                    <a:pt x="8600" y="2271"/>
                    <a:pt x="8747" y="2313"/>
                  </a:cubicBezTo>
                  <a:cubicBezTo>
                    <a:pt x="2449" y="4761"/>
                    <a:pt x="0" y="11791"/>
                    <a:pt x="356" y="18131"/>
                  </a:cubicBezTo>
                  <a:cubicBezTo>
                    <a:pt x="544" y="21521"/>
                    <a:pt x="1214" y="25057"/>
                    <a:pt x="3390" y="27735"/>
                  </a:cubicBezTo>
                  <a:cubicBezTo>
                    <a:pt x="5336" y="30141"/>
                    <a:pt x="8203" y="31774"/>
                    <a:pt x="11195" y="32422"/>
                  </a:cubicBezTo>
                  <a:cubicBezTo>
                    <a:pt x="12439" y="32693"/>
                    <a:pt x="13704" y="32817"/>
                    <a:pt x="14971" y="32817"/>
                  </a:cubicBezTo>
                  <a:cubicBezTo>
                    <a:pt x="17517" y="32817"/>
                    <a:pt x="20069" y="32319"/>
                    <a:pt x="22472" y="31522"/>
                  </a:cubicBezTo>
                  <a:cubicBezTo>
                    <a:pt x="25695" y="30434"/>
                    <a:pt x="28603" y="28781"/>
                    <a:pt x="30465" y="25852"/>
                  </a:cubicBezTo>
                  <a:cubicBezTo>
                    <a:pt x="34127" y="20140"/>
                    <a:pt x="33541" y="11833"/>
                    <a:pt x="29649" y="6372"/>
                  </a:cubicBezTo>
                  <a:cubicBezTo>
                    <a:pt x="27557" y="3464"/>
                    <a:pt x="24439" y="1246"/>
                    <a:pt x="20945" y="409"/>
                  </a:cubicBezTo>
                  <a:cubicBezTo>
                    <a:pt x="19766" y="128"/>
                    <a:pt x="18571" y="0"/>
                    <a:pt x="17377"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p15"/>
            <p:cNvSpPr/>
            <p:nvPr/>
          </p:nvSpPr>
          <p:spPr>
            <a:xfrm>
              <a:off x="2114266" y="728538"/>
              <a:ext cx="1064654" cy="1549606"/>
            </a:xfrm>
            <a:custGeom>
              <a:avLst/>
              <a:gdLst/>
              <a:ahLst/>
              <a:cxnLst/>
              <a:rect l="l" t="t" r="r" b="b"/>
              <a:pathLst>
                <a:path w="34316" h="49947" extrusionOk="0">
                  <a:moveTo>
                    <a:pt x="13036" y="457"/>
                  </a:moveTo>
                  <a:cubicBezTo>
                    <a:pt x="13057" y="457"/>
                    <a:pt x="13057" y="478"/>
                    <a:pt x="13057" y="478"/>
                  </a:cubicBezTo>
                  <a:cubicBezTo>
                    <a:pt x="13225" y="666"/>
                    <a:pt x="13413" y="750"/>
                    <a:pt x="13538" y="980"/>
                  </a:cubicBezTo>
                  <a:cubicBezTo>
                    <a:pt x="13643" y="1210"/>
                    <a:pt x="13685" y="1440"/>
                    <a:pt x="13664" y="1692"/>
                  </a:cubicBezTo>
                  <a:cubicBezTo>
                    <a:pt x="13664" y="1733"/>
                    <a:pt x="13664" y="1754"/>
                    <a:pt x="13685" y="1796"/>
                  </a:cubicBezTo>
                  <a:cubicBezTo>
                    <a:pt x="6487" y="4412"/>
                    <a:pt x="2679" y="12467"/>
                    <a:pt x="3097" y="19790"/>
                  </a:cubicBezTo>
                  <a:cubicBezTo>
                    <a:pt x="3495" y="27030"/>
                    <a:pt x="7659" y="34772"/>
                    <a:pt x="15275" y="36278"/>
                  </a:cubicBezTo>
                  <a:cubicBezTo>
                    <a:pt x="16882" y="36597"/>
                    <a:pt x="18593" y="36791"/>
                    <a:pt x="20308" y="36791"/>
                  </a:cubicBezTo>
                  <a:cubicBezTo>
                    <a:pt x="23215" y="36791"/>
                    <a:pt x="26135" y="36232"/>
                    <a:pt x="28582" y="34772"/>
                  </a:cubicBezTo>
                  <a:cubicBezTo>
                    <a:pt x="28603" y="34772"/>
                    <a:pt x="28624" y="34751"/>
                    <a:pt x="28645" y="34730"/>
                  </a:cubicBezTo>
                  <a:cubicBezTo>
                    <a:pt x="28792" y="34876"/>
                    <a:pt x="28959" y="35044"/>
                    <a:pt x="29106" y="35211"/>
                  </a:cubicBezTo>
                  <a:cubicBezTo>
                    <a:pt x="27683" y="36613"/>
                    <a:pt x="25716" y="37136"/>
                    <a:pt x="23791" y="37534"/>
                  </a:cubicBezTo>
                  <a:cubicBezTo>
                    <a:pt x="22250" y="37839"/>
                    <a:pt x="20684" y="37996"/>
                    <a:pt x="19113" y="37996"/>
                  </a:cubicBezTo>
                  <a:cubicBezTo>
                    <a:pt x="18636" y="37996"/>
                    <a:pt x="18159" y="37981"/>
                    <a:pt x="17681" y="37952"/>
                  </a:cubicBezTo>
                  <a:cubicBezTo>
                    <a:pt x="13517" y="37701"/>
                    <a:pt x="9479" y="36111"/>
                    <a:pt x="6571" y="33035"/>
                  </a:cubicBezTo>
                  <a:cubicBezTo>
                    <a:pt x="670" y="26779"/>
                    <a:pt x="1" y="16610"/>
                    <a:pt x="3976" y="9203"/>
                  </a:cubicBezTo>
                  <a:cubicBezTo>
                    <a:pt x="5022" y="7278"/>
                    <a:pt x="6341" y="5541"/>
                    <a:pt x="7931" y="4056"/>
                  </a:cubicBezTo>
                  <a:cubicBezTo>
                    <a:pt x="9479" y="2591"/>
                    <a:pt x="11258" y="1566"/>
                    <a:pt x="13036" y="457"/>
                  </a:cubicBezTo>
                  <a:close/>
                  <a:moveTo>
                    <a:pt x="23435" y="38203"/>
                  </a:moveTo>
                  <a:cubicBezTo>
                    <a:pt x="23435" y="38266"/>
                    <a:pt x="23435" y="38308"/>
                    <a:pt x="23477" y="38371"/>
                  </a:cubicBezTo>
                  <a:cubicBezTo>
                    <a:pt x="24126" y="39312"/>
                    <a:pt x="24837" y="40212"/>
                    <a:pt x="25172" y="41321"/>
                  </a:cubicBezTo>
                  <a:cubicBezTo>
                    <a:pt x="25569" y="42681"/>
                    <a:pt x="25109" y="44397"/>
                    <a:pt x="23540" y="44711"/>
                  </a:cubicBezTo>
                  <a:cubicBezTo>
                    <a:pt x="23341" y="44749"/>
                    <a:pt x="23111" y="44773"/>
                    <a:pt x="22877" y="44773"/>
                  </a:cubicBezTo>
                  <a:cubicBezTo>
                    <a:pt x="22471" y="44773"/>
                    <a:pt x="22053" y="44700"/>
                    <a:pt x="21761" y="44501"/>
                  </a:cubicBezTo>
                  <a:cubicBezTo>
                    <a:pt x="20883" y="43936"/>
                    <a:pt x="21134" y="42681"/>
                    <a:pt x="21364" y="41802"/>
                  </a:cubicBezTo>
                  <a:cubicBezTo>
                    <a:pt x="21657" y="40630"/>
                    <a:pt x="22096" y="39501"/>
                    <a:pt x="22452" y="38350"/>
                  </a:cubicBezTo>
                  <a:cubicBezTo>
                    <a:pt x="22766" y="38308"/>
                    <a:pt x="23100" y="38266"/>
                    <a:pt x="23435" y="38203"/>
                  </a:cubicBezTo>
                  <a:close/>
                  <a:moveTo>
                    <a:pt x="25988" y="41823"/>
                  </a:moveTo>
                  <a:lnTo>
                    <a:pt x="25988" y="41823"/>
                  </a:lnTo>
                  <a:cubicBezTo>
                    <a:pt x="27264" y="41907"/>
                    <a:pt x="28603" y="41823"/>
                    <a:pt x="29817" y="42221"/>
                  </a:cubicBezTo>
                  <a:cubicBezTo>
                    <a:pt x="31282" y="42702"/>
                    <a:pt x="32809" y="44711"/>
                    <a:pt x="31177" y="45945"/>
                  </a:cubicBezTo>
                  <a:cubicBezTo>
                    <a:pt x="30214" y="46677"/>
                    <a:pt x="28792" y="46782"/>
                    <a:pt x="27641" y="46991"/>
                  </a:cubicBezTo>
                  <a:cubicBezTo>
                    <a:pt x="26176" y="47263"/>
                    <a:pt x="24691" y="47472"/>
                    <a:pt x="23205" y="47577"/>
                  </a:cubicBezTo>
                  <a:cubicBezTo>
                    <a:pt x="22480" y="47628"/>
                    <a:pt x="21672" y="47676"/>
                    <a:pt x="20842" y="47676"/>
                  </a:cubicBezTo>
                  <a:cubicBezTo>
                    <a:pt x="18965" y="47676"/>
                    <a:pt x="16975" y="47434"/>
                    <a:pt x="15568" y="46447"/>
                  </a:cubicBezTo>
                  <a:cubicBezTo>
                    <a:pt x="13915" y="45296"/>
                    <a:pt x="14898" y="43497"/>
                    <a:pt x="16342" y="42723"/>
                  </a:cubicBezTo>
                  <a:cubicBezTo>
                    <a:pt x="17449" y="42133"/>
                    <a:pt x="18783" y="41916"/>
                    <a:pt x="20044" y="41916"/>
                  </a:cubicBezTo>
                  <a:cubicBezTo>
                    <a:pt x="20213" y="41916"/>
                    <a:pt x="20382" y="41920"/>
                    <a:pt x="20548" y="41928"/>
                  </a:cubicBezTo>
                  <a:lnTo>
                    <a:pt x="20569" y="41928"/>
                  </a:lnTo>
                  <a:cubicBezTo>
                    <a:pt x="20401" y="42534"/>
                    <a:pt x="20255" y="43183"/>
                    <a:pt x="20318" y="43769"/>
                  </a:cubicBezTo>
                  <a:cubicBezTo>
                    <a:pt x="20440" y="44992"/>
                    <a:pt x="21833" y="45500"/>
                    <a:pt x="22995" y="45500"/>
                  </a:cubicBezTo>
                  <a:cubicBezTo>
                    <a:pt x="23224" y="45500"/>
                    <a:pt x="23445" y="45481"/>
                    <a:pt x="23644" y="45443"/>
                  </a:cubicBezTo>
                  <a:cubicBezTo>
                    <a:pt x="25025" y="45192"/>
                    <a:pt x="25904" y="44020"/>
                    <a:pt x="26009" y="42639"/>
                  </a:cubicBezTo>
                  <a:cubicBezTo>
                    <a:pt x="26030" y="42367"/>
                    <a:pt x="26030" y="42095"/>
                    <a:pt x="25988" y="41823"/>
                  </a:cubicBezTo>
                  <a:close/>
                  <a:moveTo>
                    <a:pt x="32370" y="45443"/>
                  </a:moveTo>
                  <a:lnTo>
                    <a:pt x="32370" y="45443"/>
                  </a:lnTo>
                  <a:cubicBezTo>
                    <a:pt x="34232" y="47640"/>
                    <a:pt x="29922" y="48540"/>
                    <a:pt x="28603" y="48791"/>
                  </a:cubicBezTo>
                  <a:cubicBezTo>
                    <a:pt x="26699" y="49146"/>
                    <a:pt x="24774" y="49314"/>
                    <a:pt x="22828" y="49335"/>
                  </a:cubicBezTo>
                  <a:cubicBezTo>
                    <a:pt x="22522" y="49338"/>
                    <a:pt x="22214" y="49341"/>
                    <a:pt x="21904" y="49341"/>
                  </a:cubicBezTo>
                  <a:cubicBezTo>
                    <a:pt x="20433" y="49341"/>
                    <a:pt x="18927" y="49287"/>
                    <a:pt x="17493" y="49063"/>
                  </a:cubicBezTo>
                  <a:cubicBezTo>
                    <a:pt x="15903" y="48812"/>
                    <a:pt x="13497" y="47493"/>
                    <a:pt x="14166" y="45694"/>
                  </a:cubicBezTo>
                  <a:lnTo>
                    <a:pt x="14166" y="45694"/>
                  </a:lnTo>
                  <a:cubicBezTo>
                    <a:pt x="14626" y="46907"/>
                    <a:pt x="15966" y="47472"/>
                    <a:pt x="17137" y="47765"/>
                  </a:cubicBezTo>
                  <a:cubicBezTo>
                    <a:pt x="18505" y="48133"/>
                    <a:pt x="19945" y="48273"/>
                    <a:pt x="21385" y="48273"/>
                  </a:cubicBezTo>
                  <a:cubicBezTo>
                    <a:pt x="21994" y="48273"/>
                    <a:pt x="22602" y="48248"/>
                    <a:pt x="23205" y="48205"/>
                  </a:cubicBezTo>
                  <a:cubicBezTo>
                    <a:pt x="25256" y="48058"/>
                    <a:pt x="27306" y="47724"/>
                    <a:pt x="29294" y="47305"/>
                  </a:cubicBezTo>
                  <a:cubicBezTo>
                    <a:pt x="30466" y="47054"/>
                    <a:pt x="31888" y="46656"/>
                    <a:pt x="32370" y="45443"/>
                  </a:cubicBezTo>
                  <a:close/>
                  <a:moveTo>
                    <a:pt x="13254" y="1"/>
                  </a:moveTo>
                  <a:cubicBezTo>
                    <a:pt x="13179" y="1"/>
                    <a:pt x="13123" y="35"/>
                    <a:pt x="13078" y="80"/>
                  </a:cubicBezTo>
                  <a:cubicBezTo>
                    <a:pt x="9312" y="1168"/>
                    <a:pt x="6090" y="4558"/>
                    <a:pt x="4081" y="7801"/>
                  </a:cubicBezTo>
                  <a:cubicBezTo>
                    <a:pt x="1654" y="11756"/>
                    <a:pt x="691" y="16505"/>
                    <a:pt x="1047" y="21109"/>
                  </a:cubicBezTo>
                  <a:cubicBezTo>
                    <a:pt x="1382" y="25272"/>
                    <a:pt x="2805" y="29415"/>
                    <a:pt x="5462" y="32659"/>
                  </a:cubicBezTo>
                  <a:cubicBezTo>
                    <a:pt x="8203" y="35964"/>
                    <a:pt x="12116" y="37889"/>
                    <a:pt x="16342" y="38412"/>
                  </a:cubicBezTo>
                  <a:cubicBezTo>
                    <a:pt x="17253" y="38535"/>
                    <a:pt x="18164" y="38593"/>
                    <a:pt x="19075" y="38593"/>
                  </a:cubicBezTo>
                  <a:cubicBezTo>
                    <a:pt x="20026" y="38593"/>
                    <a:pt x="20977" y="38530"/>
                    <a:pt x="21929" y="38412"/>
                  </a:cubicBezTo>
                  <a:lnTo>
                    <a:pt x="21929" y="38412"/>
                  </a:lnTo>
                  <a:cubicBezTo>
                    <a:pt x="21468" y="39229"/>
                    <a:pt x="21134" y="40107"/>
                    <a:pt x="20862" y="41007"/>
                  </a:cubicBezTo>
                  <a:cubicBezTo>
                    <a:pt x="20799" y="41174"/>
                    <a:pt x="20757" y="41363"/>
                    <a:pt x="20694" y="41572"/>
                  </a:cubicBezTo>
                  <a:cubicBezTo>
                    <a:pt x="20652" y="41530"/>
                    <a:pt x="20611" y="41509"/>
                    <a:pt x="20548" y="41488"/>
                  </a:cubicBezTo>
                  <a:cubicBezTo>
                    <a:pt x="20165" y="41448"/>
                    <a:pt x="19773" y="41425"/>
                    <a:pt x="19380" y="41425"/>
                  </a:cubicBezTo>
                  <a:cubicBezTo>
                    <a:pt x="17946" y="41425"/>
                    <a:pt x="16487" y="41731"/>
                    <a:pt x="15338" y="42618"/>
                  </a:cubicBezTo>
                  <a:cubicBezTo>
                    <a:pt x="14501" y="43267"/>
                    <a:pt x="13873" y="44229"/>
                    <a:pt x="14061" y="45275"/>
                  </a:cubicBezTo>
                  <a:cubicBezTo>
                    <a:pt x="13245" y="46468"/>
                    <a:pt x="13936" y="48163"/>
                    <a:pt x="15108" y="48895"/>
                  </a:cubicBezTo>
                  <a:cubicBezTo>
                    <a:pt x="16007" y="49481"/>
                    <a:pt x="17074" y="49648"/>
                    <a:pt x="18121" y="49753"/>
                  </a:cubicBezTo>
                  <a:cubicBezTo>
                    <a:pt x="19429" y="49895"/>
                    <a:pt x="20768" y="49946"/>
                    <a:pt x="22099" y="49946"/>
                  </a:cubicBezTo>
                  <a:cubicBezTo>
                    <a:pt x="22342" y="49946"/>
                    <a:pt x="22586" y="49945"/>
                    <a:pt x="22828" y="49941"/>
                  </a:cubicBezTo>
                  <a:cubicBezTo>
                    <a:pt x="25569" y="49920"/>
                    <a:pt x="28645" y="49732"/>
                    <a:pt x="31240" y="48791"/>
                  </a:cubicBezTo>
                  <a:cubicBezTo>
                    <a:pt x="32663" y="48268"/>
                    <a:pt x="34316" y="46405"/>
                    <a:pt x="32767" y="45045"/>
                  </a:cubicBezTo>
                  <a:cubicBezTo>
                    <a:pt x="32697" y="44989"/>
                    <a:pt x="32637" y="44971"/>
                    <a:pt x="32580" y="44971"/>
                  </a:cubicBezTo>
                  <a:cubicBezTo>
                    <a:pt x="32551" y="44971"/>
                    <a:pt x="32523" y="44976"/>
                    <a:pt x="32495" y="44983"/>
                  </a:cubicBezTo>
                  <a:cubicBezTo>
                    <a:pt x="32642" y="43936"/>
                    <a:pt x="32035" y="42911"/>
                    <a:pt x="31240" y="42283"/>
                  </a:cubicBezTo>
                  <a:cubicBezTo>
                    <a:pt x="29775" y="41112"/>
                    <a:pt x="27725" y="41321"/>
                    <a:pt x="25988" y="41195"/>
                  </a:cubicBezTo>
                  <a:lnTo>
                    <a:pt x="25883" y="41195"/>
                  </a:lnTo>
                  <a:cubicBezTo>
                    <a:pt x="25569" y="40045"/>
                    <a:pt x="24858" y="38998"/>
                    <a:pt x="24105" y="38078"/>
                  </a:cubicBezTo>
                  <a:cubicBezTo>
                    <a:pt x="26176" y="37680"/>
                    <a:pt x="28310" y="37032"/>
                    <a:pt x="29754" y="35420"/>
                  </a:cubicBezTo>
                  <a:cubicBezTo>
                    <a:pt x="29880" y="35295"/>
                    <a:pt x="29880" y="35107"/>
                    <a:pt x="29754" y="34981"/>
                  </a:cubicBezTo>
                  <a:cubicBezTo>
                    <a:pt x="29503" y="34730"/>
                    <a:pt x="29252" y="34458"/>
                    <a:pt x="28980" y="34207"/>
                  </a:cubicBezTo>
                  <a:cubicBezTo>
                    <a:pt x="28919" y="34137"/>
                    <a:pt x="28846" y="34107"/>
                    <a:pt x="28775" y="34107"/>
                  </a:cubicBezTo>
                  <a:cubicBezTo>
                    <a:pt x="28676" y="34107"/>
                    <a:pt x="28580" y="34164"/>
                    <a:pt x="28520" y="34249"/>
                  </a:cubicBezTo>
                  <a:cubicBezTo>
                    <a:pt x="28491" y="34230"/>
                    <a:pt x="28459" y="34220"/>
                    <a:pt x="28422" y="34220"/>
                  </a:cubicBezTo>
                  <a:cubicBezTo>
                    <a:pt x="28377" y="34220"/>
                    <a:pt x="28326" y="34235"/>
                    <a:pt x="28269" y="34270"/>
                  </a:cubicBezTo>
                  <a:cubicBezTo>
                    <a:pt x="25885" y="35697"/>
                    <a:pt x="23139" y="36154"/>
                    <a:pt x="20388" y="36154"/>
                  </a:cubicBezTo>
                  <a:cubicBezTo>
                    <a:pt x="19347" y="36154"/>
                    <a:pt x="18306" y="36089"/>
                    <a:pt x="17284" y="35985"/>
                  </a:cubicBezTo>
                  <a:cubicBezTo>
                    <a:pt x="13392" y="35567"/>
                    <a:pt x="10107" y="33935"/>
                    <a:pt x="7680" y="30859"/>
                  </a:cubicBezTo>
                  <a:cubicBezTo>
                    <a:pt x="3118" y="25063"/>
                    <a:pt x="2323" y="16338"/>
                    <a:pt x="5755" y="9831"/>
                  </a:cubicBezTo>
                  <a:cubicBezTo>
                    <a:pt x="7617" y="6337"/>
                    <a:pt x="10588" y="3700"/>
                    <a:pt x="14103" y="1922"/>
                  </a:cubicBezTo>
                  <a:cubicBezTo>
                    <a:pt x="14187" y="1859"/>
                    <a:pt x="14166" y="1733"/>
                    <a:pt x="14082" y="1692"/>
                  </a:cubicBezTo>
                  <a:cubicBezTo>
                    <a:pt x="14166" y="1378"/>
                    <a:pt x="14124" y="1064"/>
                    <a:pt x="14020" y="750"/>
                  </a:cubicBezTo>
                  <a:cubicBezTo>
                    <a:pt x="13894" y="478"/>
                    <a:pt x="13685" y="143"/>
                    <a:pt x="13392" y="39"/>
                  </a:cubicBezTo>
                  <a:cubicBezTo>
                    <a:pt x="13392" y="18"/>
                    <a:pt x="13371" y="18"/>
                    <a:pt x="13350" y="18"/>
                  </a:cubicBezTo>
                  <a:cubicBezTo>
                    <a:pt x="13315" y="6"/>
                    <a:pt x="13283" y="1"/>
                    <a:pt x="13254" y="1"/>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p15"/>
            <p:cNvSpPr/>
            <p:nvPr/>
          </p:nvSpPr>
          <p:spPr>
            <a:xfrm>
              <a:off x="2790056" y="911400"/>
              <a:ext cx="108432" cy="77594"/>
            </a:xfrm>
            <a:custGeom>
              <a:avLst/>
              <a:gdLst/>
              <a:ahLst/>
              <a:cxnLst/>
              <a:rect l="l" t="t" r="r" b="b"/>
              <a:pathLst>
                <a:path w="3495" h="2501" extrusionOk="0">
                  <a:moveTo>
                    <a:pt x="2051" y="418"/>
                  </a:moveTo>
                  <a:cubicBezTo>
                    <a:pt x="2417" y="418"/>
                    <a:pt x="2754" y="632"/>
                    <a:pt x="2804" y="1028"/>
                  </a:cubicBezTo>
                  <a:cubicBezTo>
                    <a:pt x="2846" y="1405"/>
                    <a:pt x="2658" y="1761"/>
                    <a:pt x="2637" y="2137"/>
                  </a:cubicBezTo>
                  <a:cubicBezTo>
                    <a:pt x="2281" y="2054"/>
                    <a:pt x="1967" y="1928"/>
                    <a:pt x="1674" y="1698"/>
                  </a:cubicBezTo>
                  <a:cubicBezTo>
                    <a:pt x="1486" y="1531"/>
                    <a:pt x="1318" y="1342"/>
                    <a:pt x="1277" y="1091"/>
                  </a:cubicBezTo>
                  <a:cubicBezTo>
                    <a:pt x="1235" y="777"/>
                    <a:pt x="1465" y="547"/>
                    <a:pt x="1758" y="464"/>
                  </a:cubicBezTo>
                  <a:cubicBezTo>
                    <a:pt x="1854" y="433"/>
                    <a:pt x="1954" y="418"/>
                    <a:pt x="2051" y="418"/>
                  </a:cubicBezTo>
                  <a:close/>
                  <a:moveTo>
                    <a:pt x="2048" y="1"/>
                  </a:moveTo>
                  <a:cubicBezTo>
                    <a:pt x="1799" y="1"/>
                    <a:pt x="1551" y="71"/>
                    <a:pt x="1339" y="212"/>
                  </a:cubicBezTo>
                  <a:cubicBezTo>
                    <a:pt x="0" y="1091"/>
                    <a:pt x="1632" y="2451"/>
                    <a:pt x="2720" y="2451"/>
                  </a:cubicBezTo>
                  <a:cubicBezTo>
                    <a:pt x="2760" y="2485"/>
                    <a:pt x="2811" y="2501"/>
                    <a:pt x="2861" y="2501"/>
                  </a:cubicBezTo>
                  <a:cubicBezTo>
                    <a:pt x="2969" y="2501"/>
                    <a:pt x="3076" y="2426"/>
                    <a:pt x="3076" y="2284"/>
                  </a:cubicBezTo>
                  <a:cubicBezTo>
                    <a:pt x="3013" y="1635"/>
                    <a:pt x="3495" y="966"/>
                    <a:pt x="2971" y="401"/>
                  </a:cubicBezTo>
                  <a:cubicBezTo>
                    <a:pt x="2729" y="134"/>
                    <a:pt x="2389" y="1"/>
                    <a:pt x="2048" y="1"/>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7;p15"/>
          <p:cNvGrpSpPr/>
          <p:nvPr/>
        </p:nvGrpSpPr>
        <p:grpSpPr>
          <a:xfrm>
            <a:off x="6898211" y="1649357"/>
            <a:ext cx="908079" cy="1012119"/>
            <a:chOff x="3085169" y="363900"/>
            <a:chExt cx="944833" cy="1009092"/>
          </a:xfrm>
          <a:solidFill>
            <a:srgbClr val="68806B"/>
          </a:solidFill>
        </p:grpSpPr>
        <p:sp>
          <p:nvSpPr>
            <p:cNvPr id="42" name="Google Shape;48;p15"/>
            <p:cNvSpPr/>
            <p:nvPr/>
          </p:nvSpPr>
          <p:spPr>
            <a:xfrm>
              <a:off x="3320891" y="601906"/>
              <a:ext cx="633202" cy="628406"/>
            </a:xfrm>
            <a:custGeom>
              <a:avLst/>
              <a:gdLst/>
              <a:ahLst/>
              <a:cxnLst/>
              <a:rect l="l" t="t" r="r" b="b"/>
              <a:pathLst>
                <a:path w="17452" h="17321" extrusionOk="0">
                  <a:moveTo>
                    <a:pt x="9083" y="616"/>
                  </a:moveTo>
                  <a:cubicBezTo>
                    <a:pt x="9589" y="616"/>
                    <a:pt x="10096" y="675"/>
                    <a:pt x="10588" y="796"/>
                  </a:cubicBezTo>
                  <a:cubicBezTo>
                    <a:pt x="10588" y="838"/>
                    <a:pt x="10588" y="859"/>
                    <a:pt x="10588" y="900"/>
                  </a:cubicBezTo>
                  <a:cubicBezTo>
                    <a:pt x="10546" y="1151"/>
                    <a:pt x="10525" y="1423"/>
                    <a:pt x="10483" y="1675"/>
                  </a:cubicBezTo>
                  <a:cubicBezTo>
                    <a:pt x="10471" y="1836"/>
                    <a:pt x="10598" y="1938"/>
                    <a:pt x="10717" y="1938"/>
                  </a:cubicBezTo>
                  <a:cubicBezTo>
                    <a:pt x="10799" y="1938"/>
                    <a:pt x="10876" y="1890"/>
                    <a:pt x="10902" y="1779"/>
                  </a:cubicBezTo>
                  <a:cubicBezTo>
                    <a:pt x="10965" y="1507"/>
                    <a:pt x="11027" y="1235"/>
                    <a:pt x="11069" y="963"/>
                  </a:cubicBezTo>
                  <a:cubicBezTo>
                    <a:pt x="11090" y="963"/>
                    <a:pt x="11090" y="942"/>
                    <a:pt x="11090" y="942"/>
                  </a:cubicBezTo>
                  <a:cubicBezTo>
                    <a:pt x="11362" y="1026"/>
                    <a:pt x="11655" y="1151"/>
                    <a:pt x="11927" y="1277"/>
                  </a:cubicBezTo>
                  <a:cubicBezTo>
                    <a:pt x="12680" y="1654"/>
                    <a:pt x="13287" y="2177"/>
                    <a:pt x="13789" y="2804"/>
                  </a:cubicBezTo>
                  <a:cubicBezTo>
                    <a:pt x="13768" y="2867"/>
                    <a:pt x="13727" y="2930"/>
                    <a:pt x="13685" y="2972"/>
                  </a:cubicBezTo>
                  <a:cubicBezTo>
                    <a:pt x="13601" y="3076"/>
                    <a:pt x="13496" y="3118"/>
                    <a:pt x="13413" y="3223"/>
                  </a:cubicBezTo>
                  <a:cubicBezTo>
                    <a:pt x="13251" y="3284"/>
                    <a:pt x="13265" y="3559"/>
                    <a:pt x="13455" y="3559"/>
                  </a:cubicBezTo>
                  <a:cubicBezTo>
                    <a:pt x="13461" y="3559"/>
                    <a:pt x="13468" y="3558"/>
                    <a:pt x="13476" y="3558"/>
                  </a:cubicBezTo>
                  <a:lnTo>
                    <a:pt x="13538" y="3558"/>
                  </a:lnTo>
                  <a:cubicBezTo>
                    <a:pt x="13567" y="3566"/>
                    <a:pt x="13595" y="3570"/>
                    <a:pt x="13624" y="3570"/>
                  </a:cubicBezTo>
                  <a:cubicBezTo>
                    <a:pt x="13808" y="3570"/>
                    <a:pt x="14000" y="3410"/>
                    <a:pt x="14145" y="3265"/>
                  </a:cubicBezTo>
                  <a:cubicBezTo>
                    <a:pt x="14710" y="4102"/>
                    <a:pt x="15129" y="5064"/>
                    <a:pt x="15463" y="6048"/>
                  </a:cubicBezTo>
                  <a:cubicBezTo>
                    <a:pt x="15108" y="6173"/>
                    <a:pt x="14773" y="6299"/>
                    <a:pt x="14417" y="6424"/>
                  </a:cubicBezTo>
                  <a:cubicBezTo>
                    <a:pt x="14093" y="6558"/>
                    <a:pt x="14203" y="7003"/>
                    <a:pt x="14509" y="7003"/>
                  </a:cubicBezTo>
                  <a:cubicBezTo>
                    <a:pt x="14539" y="7003"/>
                    <a:pt x="14572" y="6999"/>
                    <a:pt x="14605" y="6989"/>
                  </a:cubicBezTo>
                  <a:cubicBezTo>
                    <a:pt x="14940" y="6905"/>
                    <a:pt x="15296" y="6822"/>
                    <a:pt x="15652" y="6717"/>
                  </a:cubicBezTo>
                  <a:cubicBezTo>
                    <a:pt x="15924" y="7680"/>
                    <a:pt x="16091" y="8642"/>
                    <a:pt x="16070" y="9605"/>
                  </a:cubicBezTo>
                  <a:cubicBezTo>
                    <a:pt x="15819" y="9646"/>
                    <a:pt x="15547" y="9730"/>
                    <a:pt x="15317" y="9772"/>
                  </a:cubicBezTo>
                  <a:cubicBezTo>
                    <a:pt x="15072" y="9833"/>
                    <a:pt x="15125" y="10212"/>
                    <a:pt x="15361" y="10212"/>
                  </a:cubicBezTo>
                  <a:cubicBezTo>
                    <a:pt x="15367" y="10212"/>
                    <a:pt x="15373" y="10212"/>
                    <a:pt x="15380" y="10211"/>
                  </a:cubicBezTo>
                  <a:cubicBezTo>
                    <a:pt x="15589" y="10190"/>
                    <a:pt x="15819" y="10170"/>
                    <a:pt x="16028" y="10149"/>
                  </a:cubicBezTo>
                  <a:lnTo>
                    <a:pt x="16028" y="10149"/>
                  </a:lnTo>
                  <a:cubicBezTo>
                    <a:pt x="15945" y="10965"/>
                    <a:pt x="15693" y="11781"/>
                    <a:pt x="15233" y="12534"/>
                  </a:cubicBezTo>
                  <a:cubicBezTo>
                    <a:pt x="15149" y="12701"/>
                    <a:pt x="15045" y="12848"/>
                    <a:pt x="14940" y="12973"/>
                  </a:cubicBezTo>
                  <a:cubicBezTo>
                    <a:pt x="14815" y="12890"/>
                    <a:pt x="14668" y="12848"/>
                    <a:pt x="14522" y="12785"/>
                  </a:cubicBezTo>
                  <a:cubicBezTo>
                    <a:pt x="14312" y="12701"/>
                    <a:pt x="14124" y="12618"/>
                    <a:pt x="13936" y="12534"/>
                  </a:cubicBezTo>
                  <a:cubicBezTo>
                    <a:pt x="13904" y="12521"/>
                    <a:pt x="13874" y="12515"/>
                    <a:pt x="13845" y="12515"/>
                  </a:cubicBezTo>
                  <a:cubicBezTo>
                    <a:pt x="13644" y="12515"/>
                    <a:pt x="13525" y="12801"/>
                    <a:pt x="13727" y="12911"/>
                  </a:cubicBezTo>
                  <a:cubicBezTo>
                    <a:pt x="13936" y="13015"/>
                    <a:pt x="14124" y="13120"/>
                    <a:pt x="14312" y="13245"/>
                  </a:cubicBezTo>
                  <a:cubicBezTo>
                    <a:pt x="14417" y="13287"/>
                    <a:pt x="14522" y="13350"/>
                    <a:pt x="14605" y="13392"/>
                  </a:cubicBezTo>
                  <a:cubicBezTo>
                    <a:pt x="13706" y="14480"/>
                    <a:pt x="12471" y="15296"/>
                    <a:pt x="11153" y="15819"/>
                  </a:cubicBezTo>
                  <a:cubicBezTo>
                    <a:pt x="11048" y="15547"/>
                    <a:pt x="10944" y="15254"/>
                    <a:pt x="10839" y="14961"/>
                  </a:cubicBezTo>
                  <a:cubicBezTo>
                    <a:pt x="10755" y="14689"/>
                    <a:pt x="10755" y="14396"/>
                    <a:pt x="10483" y="14250"/>
                  </a:cubicBezTo>
                  <a:cubicBezTo>
                    <a:pt x="10444" y="14233"/>
                    <a:pt x="10405" y="14225"/>
                    <a:pt x="10367" y="14225"/>
                  </a:cubicBezTo>
                  <a:cubicBezTo>
                    <a:pt x="10263" y="14225"/>
                    <a:pt x="10168" y="14283"/>
                    <a:pt x="10107" y="14375"/>
                  </a:cubicBezTo>
                  <a:cubicBezTo>
                    <a:pt x="9939" y="14668"/>
                    <a:pt x="10128" y="14940"/>
                    <a:pt x="10253" y="15212"/>
                  </a:cubicBezTo>
                  <a:cubicBezTo>
                    <a:pt x="10358" y="15484"/>
                    <a:pt x="10483" y="15777"/>
                    <a:pt x="10651" y="16028"/>
                  </a:cubicBezTo>
                  <a:lnTo>
                    <a:pt x="10630" y="16028"/>
                  </a:lnTo>
                  <a:cubicBezTo>
                    <a:pt x="9612" y="16384"/>
                    <a:pt x="8507" y="16614"/>
                    <a:pt x="7411" y="16614"/>
                  </a:cubicBezTo>
                  <a:cubicBezTo>
                    <a:pt x="7087" y="16614"/>
                    <a:pt x="6765" y="16594"/>
                    <a:pt x="6445" y="16551"/>
                  </a:cubicBezTo>
                  <a:cubicBezTo>
                    <a:pt x="6445" y="16551"/>
                    <a:pt x="6445" y="16530"/>
                    <a:pt x="6445" y="16530"/>
                  </a:cubicBezTo>
                  <a:cubicBezTo>
                    <a:pt x="6382" y="16363"/>
                    <a:pt x="6403" y="16216"/>
                    <a:pt x="6529" y="16091"/>
                  </a:cubicBezTo>
                  <a:cubicBezTo>
                    <a:pt x="6721" y="15915"/>
                    <a:pt x="6521" y="15652"/>
                    <a:pt x="6313" y="15652"/>
                  </a:cubicBezTo>
                  <a:cubicBezTo>
                    <a:pt x="6249" y="15652"/>
                    <a:pt x="6185" y="15677"/>
                    <a:pt x="6131" y="15735"/>
                  </a:cubicBezTo>
                  <a:cubicBezTo>
                    <a:pt x="5943" y="15944"/>
                    <a:pt x="5880" y="16216"/>
                    <a:pt x="5943" y="16468"/>
                  </a:cubicBezTo>
                  <a:cubicBezTo>
                    <a:pt x="5587" y="16405"/>
                    <a:pt x="5253" y="16300"/>
                    <a:pt x="4918" y="16175"/>
                  </a:cubicBezTo>
                  <a:cubicBezTo>
                    <a:pt x="4039" y="15819"/>
                    <a:pt x="3328" y="15254"/>
                    <a:pt x="2763" y="14543"/>
                  </a:cubicBezTo>
                  <a:cubicBezTo>
                    <a:pt x="2846" y="14459"/>
                    <a:pt x="2930" y="14375"/>
                    <a:pt x="3014" y="14292"/>
                  </a:cubicBezTo>
                  <a:cubicBezTo>
                    <a:pt x="3139" y="14187"/>
                    <a:pt x="3265" y="14082"/>
                    <a:pt x="3307" y="13915"/>
                  </a:cubicBezTo>
                  <a:cubicBezTo>
                    <a:pt x="3344" y="13786"/>
                    <a:pt x="3234" y="13657"/>
                    <a:pt x="3107" y="13657"/>
                  </a:cubicBezTo>
                  <a:cubicBezTo>
                    <a:pt x="3090" y="13657"/>
                    <a:pt x="3073" y="13659"/>
                    <a:pt x="3056" y="13664"/>
                  </a:cubicBezTo>
                  <a:cubicBezTo>
                    <a:pt x="2888" y="13727"/>
                    <a:pt x="2804" y="13873"/>
                    <a:pt x="2700" y="13999"/>
                  </a:cubicBezTo>
                  <a:cubicBezTo>
                    <a:pt x="2637" y="14082"/>
                    <a:pt x="2574" y="14145"/>
                    <a:pt x="2512" y="14229"/>
                  </a:cubicBezTo>
                  <a:cubicBezTo>
                    <a:pt x="1905" y="13350"/>
                    <a:pt x="1486" y="12304"/>
                    <a:pt x="1256" y="11216"/>
                  </a:cubicBezTo>
                  <a:lnTo>
                    <a:pt x="1193" y="11007"/>
                  </a:lnTo>
                  <a:lnTo>
                    <a:pt x="1193" y="11007"/>
                  </a:lnTo>
                  <a:cubicBezTo>
                    <a:pt x="1239" y="11037"/>
                    <a:pt x="1285" y="11057"/>
                    <a:pt x="1339" y="11057"/>
                  </a:cubicBezTo>
                  <a:cubicBezTo>
                    <a:pt x="1359" y="11057"/>
                    <a:pt x="1380" y="11054"/>
                    <a:pt x="1403" y="11048"/>
                  </a:cubicBezTo>
                  <a:cubicBezTo>
                    <a:pt x="1905" y="10923"/>
                    <a:pt x="2407" y="10776"/>
                    <a:pt x="2909" y="10651"/>
                  </a:cubicBezTo>
                  <a:cubicBezTo>
                    <a:pt x="3252" y="10556"/>
                    <a:pt x="3127" y="10027"/>
                    <a:pt x="2818" y="10027"/>
                  </a:cubicBezTo>
                  <a:cubicBezTo>
                    <a:pt x="2787" y="10027"/>
                    <a:pt x="2755" y="10033"/>
                    <a:pt x="2721" y="10044"/>
                  </a:cubicBezTo>
                  <a:cubicBezTo>
                    <a:pt x="2240" y="10211"/>
                    <a:pt x="1737" y="10400"/>
                    <a:pt x="1256" y="10567"/>
                  </a:cubicBezTo>
                  <a:cubicBezTo>
                    <a:pt x="1193" y="10588"/>
                    <a:pt x="1172" y="10630"/>
                    <a:pt x="1131" y="10672"/>
                  </a:cubicBezTo>
                  <a:cubicBezTo>
                    <a:pt x="921" y="9479"/>
                    <a:pt x="900" y="8245"/>
                    <a:pt x="1089" y="7073"/>
                  </a:cubicBezTo>
                  <a:lnTo>
                    <a:pt x="1089" y="7073"/>
                  </a:lnTo>
                  <a:cubicBezTo>
                    <a:pt x="1214" y="7115"/>
                    <a:pt x="1340" y="7157"/>
                    <a:pt x="1486" y="7198"/>
                  </a:cubicBezTo>
                  <a:cubicBezTo>
                    <a:pt x="1680" y="7251"/>
                    <a:pt x="1873" y="7334"/>
                    <a:pt x="2079" y="7334"/>
                  </a:cubicBezTo>
                  <a:cubicBezTo>
                    <a:pt x="2118" y="7334"/>
                    <a:pt x="2158" y="7331"/>
                    <a:pt x="2198" y="7324"/>
                  </a:cubicBezTo>
                  <a:cubicBezTo>
                    <a:pt x="2323" y="7303"/>
                    <a:pt x="2344" y="7115"/>
                    <a:pt x="2260" y="7031"/>
                  </a:cubicBezTo>
                  <a:cubicBezTo>
                    <a:pt x="2072" y="6864"/>
                    <a:pt x="1800" y="6843"/>
                    <a:pt x="1570" y="6780"/>
                  </a:cubicBezTo>
                  <a:cubicBezTo>
                    <a:pt x="1444" y="6738"/>
                    <a:pt x="1298" y="6696"/>
                    <a:pt x="1152" y="6675"/>
                  </a:cubicBezTo>
                  <a:cubicBezTo>
                    <a:pt x="1340" y="5713"/>
                    <a:pt x="1675" y="4834"/>
                    <a:pt x="2135" y="4039"/>
                  </a:cubicBezTo>
                  <a:cubicBezTo>
                    <a:pt x="2428" y="4290"/>
                    <a:pt x="2721" y="4541"/>
                    <a:pt x="3056" y="4729"/>
                  </a:cubicBezTo>
                  <a:cubicBezTo>
                    <a:pt x="3092" y="4749"/>
                    <a:pt x="3128" y="4758"/>
                    <a:pt x="3161" y="4758"/>
                  </a:cubicBezTo>
                  <a:cubicBezTo>
                    <a:pt x="3337" y="4758"/>
                    <a:pt x="3447" y="4511"/>
                    <a:pt x="3307" y="4353"/>
                  </a:cubicBezTo>
                  <a:cubicBezTo>
                    <a:pt x="3056" y="4081"/>
                    <a:pt x="2721" y="3851"/>
                    <a:pt x="2386" y="3641"/>
                  </a:cubicBezTo>
                  <a:cubicBezTo>
                    <a:pt x="3181" y="2470"/>
                    <a:pt x="4311" y="1591"/>
                    <a:pt x="5817" y="1151"/>
                  </a:cubicBezTo>
                  <a:cubicBezTo>
                    <a:pt x="5901" y="1340"/>
                    <a:pt x="5964" y="1528"/>
                    <a:pt x="6027" y="1716"/>
                  </a:cubicBezTo>
                  <a:cubicBezTo>
                    <a:pt x="6076" y="1831"/>
                    <a:pt x="6174" y="1882"/>
                    <a:pt x="6270" y="1882"/>
                  </a:cubicBezTo>
                  <a:cubicBezTo>
                    <a:pt x="6420" y="1882"/>
                    <a:pt x="6567" y="1761"/>
                    <a:pt x="6529" y="1570"/>
                  </a:cubicBezTo>
                  <a:cubicBezTo>
                    <a:pt x="6487" y="1423"/>
                    <a:pt x="6445" y="1277"/>
                    <a:pt x="6403" y="1151"/>
                  </a:cubicBezTo>
                  <a:cubicBezTo>
                    <a:pt x="6424" y="1151"/>
                    <a:pt x="6445" y="1151"/>
                    <a:pt x="6466" y="1131"/>
                  </a:cubicBezTo>
                  <a:cubicBezTo>
                    <a:pt x="7294" y="797"/>
                    <a:pt x="8189" y="616"/>
                    <a:pt x="9083" y="616"/>
                  </a:cubicBezTo>
                  <a:close/>
                  <a:moveTo>
                    <a:pt x="9200" y="0"/>
                  </a:moveTo>
                  <a:cubicBezTo>
                    <a:pt x="8347" y="0"/>
                    <a:pt x="7472" y="181"/>
                    <a:pt x="6613" y="566"/>
                  </a:cubicBezTo>
                  <a:lnTo>
                    <a:pt x="6257" y="566"/>
                  </a:lnTo>
                  <a:cubicBezTo>
                    <a:pt x="6192" y="482"/>
                    <a:pt x="6097" y="444"/>
                    <a:pt x="6004" y="444"/>
                  </a:cubicBezTo>
                  <a:cubicBezTo>
                    <a:pt x="5887" y="444"/>
                    <a:pt x="5771" y="503"/>
                    <a:pt x="5713" y="607"/>
                  </a:cubicBezTo>
                  <a:cubicBezTo>
                    <a:pt x="2512" y="1047"/>
                    <a:pt x="545" y="4520"/>
                    <a:pt x="294" y="7554"/>
                  </a:cubicBezTo>
                  <a:cubicBezTo>
                    <a:pt x="1" y="11027"/>
                    <a:pt x="1152" y="15463"/>
                    <a:pt x="4729" y="16823"/>
                  </a:cubicBezTo>
                  <a:cubicBezTo>
                    <a:pt x="5607" y="17165"/>
                    <a:pt x="6543" y="17321"/>
                    <a:pt x="7490" y="17321"/>
                  </a:cubicBezTo>
                  <a:cubicBezTo>
                    <a:pt x="10023" y="17321"/>
                    <a:pt x="12635" y="16208"/>
                    <a:pt x="14417" y="14564"/>
                  </a:cubicBezTo>
                  <a:cubicBezTo>
                    <a:pt x="17451" y="11781"/>
                    <a:pt x="17095" y="7805"/>
                    <a:pt x="15526" y="4332"/>
                  </a:cubicBezTo>
                  <a:cubicBezTo>
                    <a:pt x="15212" y="3683"/>
                    <a:pt x="14856" y="3076"/>
                    <a:pt x="14417" y="2553"/>
                  </a:cubicBezTo>
                  <a:cubicBezTo>
                    <a:pt x="14417" y="2428"/>
                    <a:pt x="14375" y="2302"/>
                    <a:pt x="14312" y="2198"/>
                  </a:cubicBezTo>
                  <a:cubicBezTo>
                    <a:pt x="14247" y="2132"/>
                    <a:pt x="14156" y="2080"/>
                    <a:pt x="14070" y="2080"/>
                  </a:cubicBezTo>
                  <a:cubicBezTo>
                    <a:pt x="14046" y="2080"/>
                    <a:pt x="14022" y="2084"/>
                    <a:pt x="13999" y="2093"/>
                  </a:cubicBezTo>
                  <a:cubicBezTo>
                    <a:pt x="13183" y="1256"/>
                    <a:pt x="12199" y="649"/>
                    <a:pt x="11132" y="315"/>
                  </a:cubicBezTo>
                  <a:cubicBezTo>
                    <a:pt x="11111" y="294"/>
                    <a:pt x="11111" y="273"/>
                    <a:pt x="11111" y="252"/>
                  </a:cubicBezTo>
                  <a:cubicBezTo>
                    <a:pt x="11077" y="183"/>
                    <a:pt x="11010" y="152"/>
                    <a:pt x="10940" y="152"/>
                  </a:cubicBezTo>
                  <a:cubicBezTo>
                    <a:pt x="10883" y="152"/>
                    <a:pt x="10823" y="172"/>
                    <a:pt x="10776" y="210"/>
                  </a:cubicBezTo>
                  <a:cubicBezTo>
                    <a:pt x="10266" y="72"/>
                    <a:pt x="9737" y="0"/>
                    <a:pt x="9200"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p15"/>
            <p:cNvSpPr/>
            <p:nvPr/>
          </p:nvSpPr>
          <p:spPr>
            <a:xfrm>
              <a:off x="3085169" y="363900"/>
              <a:ext cx="944833" cy="1009092"/>
            </a:xfrm>
            <a:custGeom>
              <a:avLst/>
              <a:gdLst/>
              <a:ahLst/>
              <a:cxnLst/>
              <a:rect l="l" t="t" r="r" b="b"/>
              <a:pathLst>
                <a:path w="26041" h="27814" extrusionOk="0">
                  <a:moveTo>
                    <a:pt x="14268" y="669"/>
                  </a:moveTo>
                  <a:cubicBezTo>
                    <a:pt x="15671" y="669"/>
                    <a:pt x="17041" y="1041"/>
                    <a:pt x="18027" y="2104"/>
                  </a:cubicBezTo>
                  <a:cubicBezTo>
                    <a:pt x="17985" y="2125"/>
                    <a:pt x="17964" y="2167"/>
                    <a:pt x="17922" y="2209"/>
                  </a:cubicBezTo>
                  <a:cubicBezTo>
                    <a:pt x="16877" y="1329"/>
                    <a:pt x="15716" y="970"/>
                    <a:pt x="14531" y="970"/>
                  </a:cubicBezTo>
                  <a:cubicBezTo>
                    <a:pt x="11824" y="970"/>
                    <a:pt x="8994" y="2844"/>
                    <a:pt x="7146" y="4678"/>
                  </a:cubicBezTo>
                  <a:cubicBezTo>
                    <a:pt x="7011" y="4813"/>
                    <a:pt x="7149" y="5058"/>
                    <a:pt x="7307" y="5058"/>
                  </a:cubicBezTo>
                  <a:cubicBezTo>
                    <a:pt x="7344" y="5058"/>
                    <a:pt x="7382" y="5044"/>
                    <a:pt x="7418" y="5012"/>
                  </a:cubicBezTo>
                  <a:cubicBezTo>
                    <a:pt x="9394" y="3405"/>
                    <a:pt x="11889" y="1632"/>
                    <a:pt x="14398" y="1632"/>
                  </a:cubicBezTo>
                  <a:cubicBezTo>
                    <a:pt x="15450" y="1632"/>
                    <a:pt x="16504" y="1944"/>
                    <a:pt x="17524" y="2711"/>
                  </a:cubicBezTo>
                  <a:cubicBezTo>
                    <a:pt x="17043" y="3380"/>
                    <a:pt x="16688" y="4154"/>
                    <a:pt x="16520" y="4929"/>
                  </a:cubicBezTo>
                  <a:cubicBezTo>
                    <a:pt x="16520" y="4950"/>
                    <a:pt x="16520" y="4950"/>
                    <a:pt x="16520" y="4970"/>
                  </a:cubicBezTo>
                  <a:cubicBezTo>
                    <a:pt x="16481" y="4970"/>
                    <a:pt x="16441" y="4969"/>
                    <a:pt x="16401" y="4969"/>
                  </a:cubicBezTo>
                  <a:cubicBezTo>
                    <a:pt x="15246" y="4969"/>
                    <a:pt x="14053" y="5266"/>
                    <a:pt x="12879" y="5954"/>
                  </a:cubicBezTo>
                  <a:cubicBezTo>
                    <a:pt x="11666" y="5954"/>
                    <a:pt x="10557" y="6226"/>
                    <a:pt x="9574" y="6728"/>
                  </a:cubicBezTo>
                  <a:cubicBezTo>
                    <a:pt x="9594" y="6623"/>
                    <a:pt x="9594" y="6519"/>
                    <a:pt x="9490" y="6435"/>
                  </a:cubicBezTo>
                  <a:cubicBezTo>
                    <a:pt x="8653" y="5556"/>
                    <a:pt x="7565" y="5033"/>
                    <a:pt x="6435" y="4866"/>
                  </a:cubicBezTo>
                  <a:cubicBezTo>
                    <a:pt x="6895" y="2815"/>
                    <a:pt x="9929" y="1497"/>
                    <a:pt x="11729" y="1016"/>
                  </a:cubicBezTo>
                  <a:cubicBezTo>
                    <a:pt x="12533" y="809"/>
                    <a:pt x="13406" y="669"/>
                    <a:pt x="14268" y="669"/>
                  </a:cubicBezTo>
                  <a:close/>
                  <a:moveTo>
                    <a:pt x="21233" y="1199"/>
                  </a:moveTo>
                  <a:cubicBezTo>
                    <a:pt x="21818" y="1199"/>
                    <a:pt x="22405" y="1363"/>
                    <a:pt x="22944" y="1727"/>
                  </a:cubicBezTo>
                  <a:cubicBezTo>
                    <a:pt x="25057" y="3171"/>
                    <a:pt x="25183" y="7105"/>
                    <a:pt x="22839" y="8423"/>
                  </a:cubicBezTo>
                  <a:cubicBezTo>
                    <a:pt x="21333" y="6561"/>
                    <a:pt x="19240" y="5222"/>
                    <a:pt x="16980" y="5012"/>
                  </a:cubicBezTo>
                  <a:cubicBezTo>
                    <a:pt x="17399" y="4050"/>
                    <a:pt x="17817" y="3087"/>
                    <a:pt x="18571" y="2355"/>
                  </a:cubicBezTo>
                  <a:cubicBezTo>
                    <a:pt x="19312" y="1640"/>
                    <a:pt x="20271" y="1199"/>
                    <a:pt x="21233" y="1199"/>
                  </a:cubicBezTo>
                  <a:close/>
                  <a:moveTo>
                    <a:pt x="5543" y="5434"/>
                  </a:moveTo>
                  <a:cubicBezTo>
                    <a:pt x="6799" y="5434"/>
                    <a:pt x="8092" y="5943"/>
                    <a:pt x="9071" y="6875"/>
                  </a:cubicBezTo>
                  <a:cubicBezTo>
                    <a:pt x="9113" y="6895"/>
                    <a:pt x="9134" y="6916"/>
                    <a:pt x="9176" y="6937"/>
                  </a:cubicBezTo>
                  <a:cubicBezTo>
                    <a:pt x="6895" y="8235"/>
                    <a:pt x="5368" y="10683"/>
                    <a:pt x="4991" y="13403"/>
                  </a:cubicBezTo>
                  <a:cubicBezTo>
                    <a:pt x="2397" y="12754"/>
                    <a:pt x="451" y="10390"/>
                    <a:pt x="1832" y="7691"/>
                  </a:cubicBezTo>
                  <a:cubicBezTo>
                    <a:pt x="2635" y="6140"/>
                    <a:pt x="4063" y="5434"/>
                    <a:pt x="5543" y="5434"/>
                  </a:cubicBezTo>
                  <a:close/>
                  <a:moveTo>
                    <a:pt x="24408" y="19931"/>
                  </a:moveTo>
                  <a:cubicBezTo>
                    <a:pt x="24952" y="20015"/>
                    <a:pt x="25392" y="20663"/>
                    <a:pt x="25120" y="21186"/>
                  </a:cubicBezTo>
                  <a:cubicBezTo>
                    <a:pt x="24973" y="21479"/>
                    <a:pt x="24665" y="21610"/>
                    <a:pt x="24348" y="21610"/>
                  </a:cubicBezTo>
                  <a:cubicBezTo>
                    <a:pt x="24032" y="21610"/>
                    <a:pt x="23707" y="21479"/>
                    <a:pt x="23530" y="21249"/>
                  </a:cubicBezTo>
                  <a:cubicBezTo>
                    <a:pt x="23530" y="21228"/>
                    <a:pt x="23530" y="21228"/>
                    <a:pt x="23530" y="21228"/>
                  </a:cubicBezTo>
                  <a:cubicBezTo>
                    <a:pt x="23843" y="20810"/>
                    <a:pt x="24115" y="20391"/>
                    <a:pt x="24346" y="19931"/>
                  </a:cubicBezTo>
                  <a:close/>
                  <a:moveTo>
                    <a:pt x="16317" y="5418"/>
                  </a:moveTo>
                  <a:cubicBezTo>
                    <a:pt x="19347" y="5418"/>
                    <a:pt x="22251" y="7691"/>
                    <a:pt x="23655" y="10452"/>
                  </a:cubicBezTo>
                  <a:cubicBezTo>
                    <a:pt x="25496" y="14072"/>
                    <a:pt x="25413" y="18759"/>
                    <a:pt x="22421" y="21751"/>
                  </a:cubicBezTo>
                  <a:cubicBezTo>
                    <a:pt x="20232" y="23906"/>
                    <a:pt x="16938" y="25166"/>
                    <a:pt x="13797" y="25166"/>
                  </a:cubicBezTo>
                  <a:cubicBezTo>
                    <a:pt x="13095" y="25166"/>
                    <a:pt x="12401" y="25103"/>
                    <a:pt x="11729" y="24973"/>
                  </a:cubicBezTo>
                  <a:cubicBezTo>
                    <a:pt x="7293" y="24116"/>
                    <a:pt x="5619" y="19868"/>
                    <a:pt x="5431" y="15767"/>
                  </a:cubicBezTo>
                  <a:cubicBezTo>
                    <a:pt x="5305" y="13612"/>
                    <a:pt x="5703" y="11394"/>
                    <a:pt x="6958" y="9595"/>
                  </a:cubicBezTo>
                  <a:cubicBezTo>
                    <a:pt x="8339" y="7649"/>
                    <a:pt x="10536" y="6582"/>
                    <a:pt x="12859" y="6331"/>
                  </a:cubicBezTo>
                  <a:cubicBezTo>
                    <a:pt x="12895" y="6367"/>
                    <a:pt x="12946" y="6389"/>
                    <a:pt x="12998" y="6389"/>
                  </a:cubicBezTo>
                  <a:cubicBezTo>
                    <a:pt x="13036" y="6389"/>
                    <a:pt x="13075" y="6378"/>
                    <a:pt x="13110" y="6351"/>
                  </a:cubicBezTo>
                  <a:cubicBezTo>
                    <a:pt x="13131" y="6331"/>
                    <a:pt x="13151" y="6331"/>
                    <a:pt x="13172" y="6310"/>
                  </a:cubicBezTo>
                  <a:lnTo>
                    <a:pt x="13214" y="6310"/>
                  </a:lnTo>
                  <a:cubicBezTo>
                    <a:pt x="13298" y="6310"/>
                    <a:pt x="13340" y="6268"/>
                    <a:pt x="13361" y="6205"/>
                  </a:cubicBezTo>
                  <a:cubicBezTo>
                    <a:pt x="14328" y="5660"/>
                    <a:pt x="15329" y="5418"/>
                    <a:pt x="16317" y="5418"/>
                  </a:cubicBezTo>
                  <a:close/>
                  <a:moveTo>
                    <a:pt x="12084" y="25559"/>
                  </a:moveTo>
                  <a:cubicBezTo>
                    <a:pt x="12587" y="25643"/>
                    <a:pt x="13089" y="25685"/>
                    <a:pt x="13612" y="25685"/>
                  </a:cubicBezTo>
                  <a:cubicBezTo>
                    <a:pt x="13612" y="25706"/>
                    <a:pt x="13612" y="25727"/>
                    <a:pt x="13612" y="25748"/>
                  </a:cubicBezTo>
                  <a:cubicBezTo>
                    <a:pt x="13560" y="26179"/>
                    <a:pt x="13337" y="27295"/>
                    <a:pt x="12778" y="27295"/>
                  </a:cubicBezTo>
                  <a:cubicBezTo>
                    <a:pt x="12660" y="27295"/>
                    <a:pt x="12527" y="27245"/>
                    <a:pt x="12377" y="27129"/>
                  </a:cubicBezTo>
                  <a:cubicBezTo>
                    <a:pt x="11896" y="26752"/>
                    <a:pt x="12001" y="26124"/>
                    <a:pt x="12084" y="25559"/>
                  </a:cubicBezTo>
                  <a:close/>
                  <a:moveTo>
                    <a:pt x="14471" y="0"/>
                  </a:moveTo>
                  <a:cubicBezTo>
                    <a:pt x="13436" y="0"/>
                    <a:pt x="12396" y="177"/>
                    <a:pt x="11540" y="409"/>
                  </a:cubicBezTo>
                  <a:cubicBezTo>
                    <a:pt x="9657" y="932"/>
                    <a:pt x="6163" y="2502"/>
                    <a:pt x="6016" y="4824"/>
                  </a:cubicBezTo>
                  <a:cubicBezTo>
                    <a:pt x="5899" y="4816"/>
                    <a:pt x="5781" y="4812"/>
                    <a:pt x="5663" y="4812"/>
                  </a:cubicBezTo>
                  <a:cubicBezTo>
                    <a:pt x="3857" y="4812"/>
                    <a:pt x="2088" y="5717"/>
                    <a:pt x="1204" y="7544"/>
                  </a:cubicBezTo>
                  <a:cubicBezTo>
                    <a:pt x="1" y="10011"/>
                    <a:pt x="1565" y="13822"/>
                    <a:pt x="4534" y="13822"/>
                  </a:cubicBezTo>
                  <a:cubicBezTo>
                    <a:pt x="4663" y="13822"/>
                    <a:pt x="4794" y="13815"/>
                    <a:pt x="4928" y="13800"/>
                  </a:cubicBezTo>
                  <a:cubicBezTo>
                    <a:pt x="4928" y="13821"/>
                    <a:pt x="4928" y="13863"/>
                    <a:pt x="4928" y="13884"/>
                  </a:cubicBezTo>
                  <a:cubicBezTo>
                    <a:pt x="4552" y="17985"/>
                    <a:pt x="5807" y="23300"/>
                    <a:pt x="9971" y="24994"/>
                  </a:cubicBezTo>
                  <a:cubicBezTo>
                    <a:pt x="10536" y="25225"/>
                    <a:pt x="11101" y="25392"/>
                    <a:pt x="11708" y="25497"/>
                  </a:cubicBezTo>
                  <a:cubicBezTo>
                    <a:pt x="11436" y="26334"/>
                    <a:pt x="11415" y="27484"/>
                    <a:pt x="12419" y="27777"/>
                  </a:cubicBezTo>
                  <a:cubicBezTo>
                    <a:pt x="12510" y="27802"/>
                    <a:pt x="12602" y="27814"/>
                    <a:pt x="12692" y="27814"/>
                  </a:cubicBezTo>
                  <a:cubicBezTo>
                    <a:pt x="13062" y="27814"/>
                    <a:pt x="13418" y="27619"/>
                    <a:pt x="13654" y="27317"/>
                  </a:cubicBezTo>
                  <a:cubicBezTo>
                    <a:pt x="14009" y="26878"/>
                    <a:pt x="14051" y="26271"/>
                    <a:pt x="14072" y="25727"/>
                  </a:cubicBezTo>
                  <a:cubicBezTo>
                    <a:pt x="14072" y="25706"/>
                    <a:pt x="14072" y="25706"/>
                    <a:pt x="14072" y="25685"/>
                  </a:cubicBezTo>
                  <a:cubicBezTo>
                    <a:pt x="17043" y="25601"/>
                    <a:pt x="20098" y="24409"/>
                    <a:pt x="22211" y="22609"/>
                  </a:cubicBezTo>
                  <a:cubicBezTo>
                    <a:pt x="22630" y="22253"/>
                    <a:pt x="22986" y="21877"/>
                    <a:pt x="23320" y="21479"/>
                  </a:cubicBezTo>
                  <a:cubicBezTo>
                    <a:pt x="23554" y="21882"/>
                    <a:pt x="23996" y="22086"/>
                    <a:pt x="24441" y="22086"/>
                  </a:cubicBezTo>
                  <a:cubicBezTo>
                    <a:pt x="24875" y="22086"/>
                    <a:pt x="25311" y="21892"/>
                    <a:pt x="25559" y="21500"/>
                  </a:cubicBezTo>
                  <a:cubicBezTo>
                    <a:pt x="26040" y="20705"/>
                    <a:pt x="25475" y="19575"/>
                    <a:pt x="24576" y="19408"/>
                  </a:cubicBezTo>
                  <a:cubicBezTo>
                    <a:pt x="25706" y="16855"/>
                    <a:pt x="25580" y="13821"/>
                    <a:pt x="24450" y="11101"/>
                  </a:cubicBezTo>
                  <a:cubicBezTo>
                    <a:pt x="24115" y="10327"/>
                    <a:pt x="23697" y="9595"/>
                    <a:pt x="23195" y="8904"/>
                  </a:cubicBezTo>
                  <a:cubicBezTo>
                    <a:pt x="24534" y="8548"/>
                    <a:pt x="25120" y="6540"/>
                    <a:pt x="25203" y="5347"/>
                  </a:cubicBezTo>
                  <a:cubicBezTo>
                    <a:pt x="25329" y="3799"/>
                    <a:pt x="24743" y="2250"/>
                    <a:pt x="23488" y="1309"/>
                  </a:cubicBezTo>
                  <a:cubicBezTo>
                    <a:pt x="22759" y="758"/>
                    <a:pt x="22001" y="520"/>
                    <a:pt x="21262" y="520"/>
                  </a:cubicBezTo>
                  <a:cubicBezTo>
                    <a:pt x="20260" y="520"/>
                    <a:pt x="19294" y="957"/>
                    <a:pt x="18487" y="1644"/>
                  </a:cubicBezTo>
                  <a:cubicBezTo>
                    <a:pt x="17604" y="407"/>
                    <a:pt x="16044" y="0"/>
                    <a:pt x="14471"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p15"/>
            <p:cNvSpPr/>
            <p:nvPr/>
          </p:nvSpPr>
          <p:spPr>
            <a:xfrm>
              <a:off x="3548994" y="684954"/>
              <a:ext cx="111278" cy="384133"/>
            </a:xfrm>
            <a:custGeom>
              <a:avLst/>
              <a:gdLst/>
              <a:ahLst/>
              <a:cxnLst/>
              <a:rect l="l" t="t" r="r" b="b"/>
              <a:pathLst>
                <a:path w="3067" h="10588" extrusionOk="0">
                  <a:moveTo>
                    <a:pt x="443" y="0"/>
                  </a:moveTo>
                  <a:cubicBezTo>
                    <a:pt x="216" y="0"/>
                    <a:pt x="1" y="183"/>
                    <a:pt x="116" y="453"/>
                  </a:cubicBezTo>
                  <a:cubicBezTo>
                    <a:pt x="828" y="2231"/>
                    <a:pt x="1476" y="4052"/>
                    <a:pt x="2062" y="5872"/>
                  </a:cubicBezTo>
                  <a:cubicBezTo>
                    <a:pt x="2020" y="5893"/>
                    <a:pt x="1999" y="5914"/>
                    <a:pt x="1979" y="5935"/>
                  </a:cubicBezTo>
                  <a:cubicBezTo>
                    <a:pt x="1769" y="6165"/>
                    <a:pt x="1811" y="6562"/>
                    <a:pt x="1979" y="6793"/>
                  </a:cubicBezTo>
                  <a:cubicBezTo>
                    <a:pt x="1999" y="6813"/>
                    <a:pt x="2020" y="6834"/>
                    <a:pt x="2041" y="6855"/>
                  </a:cubicBezTo>
                  <a:cubicBezTo>
                    <a:pt x="1539" y="7922"/>
                    <a:pt x="1100" y="9031"/>
                    <a:pt x="702" y="10119"/>
                  </a:cubicBezTo>
                  <a:cubicBezTo>
                    <a:pt x="590" y="10405"/>
                    <a:pt x="826" y="10588"/>
                    <a:pt x="1070" y="10588"/>
                  </a:cubicBezTo>
                  <a:cubicBezTo>
                    <a:pt x="1237" y="10588"/>
                    <a:pt x="1408" y="10503"/>
                    <a:pt x="1476" y="10308"/>
                  </a:cubicBezTo>
                  <a:cubicBezTo>
                    <a:pt x="1853" y="9241"/>
                    <a:pt x="2209" y="8132"/>
                    <a:pt x="2502" y="7044"/>
                  </a:cubicBezTo>
                  <a:cubicBezTo>
                    <a:pt x="2648" y="7023"/>
                    <a:pt x="2795" y="6939"/>
                    <a:pt x="2899" y="6834"/>
                  </a:cubicBezTo>
                  <a:cubicBezTo>
                    <a:pt x="2962" y="6751"/>
                    <a:pt x="3004" y="6667"/>
                    <a:pt x="3025" y="6583"/>
                  </a:cubicBezTo>
                  <a:cubicBezTo>
                    <a:pt x="3067" y="6479"/>
                    <a:pt x="3067" y="6374"/>
                    <a:pt x="3046" y="6269"/>
                  </a:cubicBezTo>
                  <a:cubicBezTo>
                    <a:pt x="3025" y="6186"/>
                    <a:pt x="2983" y="6081"/>
                    <a:pt x="2899" y="6018"/>
                  </a:cubicBezTo>
                  <a:cubicBezTo>
                    <a:pt x="2816" y="5935"/>
                    <a:pt x="2690" y="5872"/>
                    <a:pt x="2585" y="5830"/>
                  </a:cubicBezTo>
                  <a:cubicBezTo>
                    <a:pt x="2167" y="3926"/>
                    <a:pt x="1560" y="2043"/>
                    <a:pt x="807" y="243"/>
                  </a:cubicBezTo>
                  <a:cubicBezTo>
                    <a:pt x="734" y="73"/>
                    <a:pt x="586" y="0"/>
                    <a:pt x="443"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4" descr="https://upload.wikimedia.org/wikipedia/commons/thumb/8/8c/Photograph_of_Sarvepalli_Radhakrishnan_presented_to_First_Lady_Jacqueline_Kennedy_in_1962.jpg/220px-Photograph_of_Sarvepalli_Radhakrishnan_presented_to_First_Lady_Jacqueline_Kennedy_in_1962.jpg">
            <a:extLst>
              <a:ext uri="{FF2B5EF4-FFF2-40B4-BE49-F238E27FC236}">
                <a16:creationId xmlns:a16="http://schemas.microsoft.com/office/drawing/2014/main" id="{09481DE8-25AA-5BBF-A902-6A5C04C9E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06" b="5206"/>
          <a:stretch>
            <a:fillRect/>
          </a:stretch>
        </p:blipFill>
        <p:spPr bwMode="auto">
          <a:xfrm>
            <a:off x="-3058580" y="4490954"/>
            <a:ext cx="2892000" cy="3368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53"/>
          <p:cNvSpPr txBox="1">
            <a:spLocks noGrp="1"/>
          </p:cNvSpPr>
          <p:nvPr>
            <p:ph type="title"/>
          </p:nvPr>
        </p:nvSpPr>
        <p:spPr>
          <a:xfrm>
            <a:off x="645012" y="391994"/>
            <a:ext cx="3676956" cy="185195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dirty="0"/>
              <a:t>Our Principal ,</a:t>
            </a:r>
            <a:br>
              <a:rPr lang="en-IN" dirty="0"/>
            </a:br>
            <a:r>
              <a:rPr lang="en-IN" dirty="0"/>
              <a:t>Vice Principal and Sister</a:t>
            </a:r>
            <a:endParaRPr dirty="0"/>
          </a:p>
        </p:txBody>
      </p:sp>
      <p:sp>
        <p:nvSpPr>
          <p:cNvPr id="613" name="Google Shape;613;p53"/>
          <p:cNvSpPr txBox="1">
            <a:spLocks noGrp="1"/>
          </p:cNvSpPr>
          <p:nvPr>
            <p:ph type="subTitle" idx="1"/>
          </p:nvPr>
        </p:nvSpPr>
        <p:spPr>
          <a:xfrm>
            <a:off x="787887" y="2457450"/>
            <a:ext cx="3391207" cy="1097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t>They are the last craftsman of our life baking the moulded to an art, seen nothing as before.</a:t>
            </a:r>
            <a:endParaRPr sz="1800" dirty="0"/>
          </a:p>
        </p:txBody>
      </p:sp>
      <p:grpSp>
        <p:nvGrpSpPr>
          <p:cNvPr id="2" name="Google Shape;571;p51">
            <a:extLst>
              <a:ext uri="{FF2B5EF4-FFF2-40B4-BE49-F238E27FC236}">
                <a16:creationId xmlns:a16="http://schemas.microsoft.com/office/drawing/2014/main" id="{B52F0F91-119B-E642-407D-779530053A3E}"/>
              </a:ext>
            </a:extLst>
          </p:cNvPr>
          <p:cNvGrpSpPr/>
          <p:nvPr/>
        </p:nvGrpSpPr>
        <p:grpSpPr>
          <a:xfrm>
            <a:off x="6259192" y="2551616"/>
            <a:ext cx="273461" cy="244097"/>
            <a:chOff x="1535744" y="992690"/>
            <a:chExt cx="273461" cy="297535"/>
          </a:xfrm>
        </p:grpSpPr>
        <p:sp>
          <p:nvSpPr>
            <p:cNvPr id="3" name="Google Shape;572;p51">
              <a:extLst>
                <a:ext uri="{FF2B5EF4-FFF2-40B4-BE49-F238E27FC236}">
                  <a16:creationId xmlns:a16="http://schemas.microsoft.com/office/drawing/2014/main" id="{FA8B85E6-458A-1975-8080-3888FCB08454}"/>
                </a:ext>
              </a:extLst>
            </p:cNvPr>
            <p:cNvSpPr/>
            <p:nvPr/>
          </p:nvSpPr>
          <p:spPr>
            <a:xfrm>
              <a:off x="1535744" y="993825"/>
              <a:ext cx="68325" cy="296400"/>
            </a:xfrm>
            <a:custGeom>
              <a:avLst/>
              <a:gdLst/>
              <a:ahLst/>
              <a:cxnLst/>
              <a:rect l="l" t="t" r="r" b="b"/>
              <a:pathLst>
                <a:path w="2733" h="11856" extrusionOk="0">
                  <a:moveTo>
                    <a:pt x="292" y="0"/>
                  </a:moveTo>
                  <a:cubicBezTo>
                    <a:pt x="292" y="4035"/>
                    <a:pt x="-877" y="10054"/>
                    <a:pt x="2733" y="11856"/>
                  </a:cubicBezTo>
                </a:path>
              </a:pathLst>
            </a:custGeom>
            <a:noFill/>
            <a:ln w="38100" cap="flat" cmpd="sng">
              <a:solidFill>
                <a:schemeClr val="accent4"/>
              </a:solidFill>
              <a:prstDash val="solid"/>
              <a:round/>
              <a:headEnd type="none" w="med" len="med"/>
              <a:tailEnd type="none" w="med" len="med"/>
            </a:ln>
          </p:spPr>
        </p:sp>
        <p:sp>
          <p:nvSpPr>
            <p:cNvPr id="4" name="Google Shape;573;p51">
              <a:extLst>
                <a:ext uri="{FF2B5EF4-FFF2-40B4-BE49-F238E27FC236}">
                  <a16:creationId xmlns:a16="http://schemas.microsoft.com/office/drawing/2014/main" id="{E275A88F-B01F-6F98-2C06-134B4CA7B323}"/>
                </a:ext>
              </a:extLst>
            </p:cNvPr>
            <p:cNvSpPr/>
            <p:nvPr/>
          </p:nvSpPr>
          <p:spPr>
            <a:xfrm rot="605282">
              <a:off x="1651276" y="1002551"/>
              <a:ext cx="135874" cy="263864"/>
            </a:xfrm>
            <a:custGeom>
              <a:avLst/>
              <a:gdLst/>
              <a:ahLst/>
              <a:cxnLst/>
              <a:rect l="l" t="t" r="r" b="b"/>
              <a:pathLst>
                <a:path w="2441" h="13251" extrusionOk="0">
                  <a:moveTo>
                    <a:pt x="0" y="0"/>
                  </a:moveTo>
                  <a:cubicBezTo>
                    <a:pt x="0" y="4491"/>
                    <a:pt x="430" y="9235"/>
                    <a:pt x="2441" y="13251"/>
                  </a:cubicBezTo>
                </a:path>
              </a:pathLst>
            </a:custGeom>
            <a:noFill/>
            <a:ln w="38100" cap="flat" cmpd="sng">
              <a:solidFill>
                <a:schemeClr val="accent4"/>
              </a:solidFill>
              <a:prstDash val="solid"/>
              <a:round/>
              <a:headEnd type="none" w="med" len="med"/>
              <a:tailEnd type="none" w="med" len="med"/>
            </a:ln>
          </p:spPr>
        </p:sp>
      </p:grpSp>
      <p:sp>
        <p:nvSpPr>
          <p:cNvPr id="615" name="Google Shape;615;p53">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8" name="Google Shape;577;p51">
            <a:extLst>
              <a:ext uri="{FF2B5EF4-FFF2-40B4-BE49-F238E27FC236}">
                <a16:creationId xmlns:a16="http://schemas.microsoft.com/office/drawing/2014/main" id="{6CA36F40-82BA-911E-EEB5-44811C99D78B}"/>
              </a:ext>
            </a:extLst>
          </p:cNvPr>
          <p:cNvGrpSpPr/>
          <p:nvPr/>
        </p:nvGrpSpPr>
        <p:grpSpPr>
          <a:xfrm>
            <a:off x="5937499" y="2322750"/>
            <a:ext cx="820997" cy="976342"/>
            <a:chOff x="812925" y="3256225"/>
            <a:chExt cx="1085400" cy="1290775"/>
          </a:xfrm>
        </p:grpSpPr>
        <p:grpSp>
          <p:nvGrpSpPr>
            <p:cNvPr id="9" name="Google Shape;578;p51">
              <a:extLst>
                <a:ext uri="{FF2B5EF4-FFF2-40B4-BE49-F238E27FC236}">
                  <a16:creationId xmlns:a16="http://schemas.microsoft.com/office/drawing/2014/main" id="{CF80B460-02AF-1E36-5BCA-9C784F577773}"/>
                </a:ext>
              </a:extLst>
            </p:cNvPr>
            <p:cNvGrpSpPr/>
            <p:nvPr/>
          </p:nvGrpSpPr>
          <p:grpSpPr>
            <a:xfrm>
              <a:off x="812925" y="3256225"/>
              <a:ext cx="1085400" cy="1290775"/>
              <a:chOff x="1124550" y="3168225"/>
              <a:chExt cx="1085400" cy="1290775"/>
            </a:xfrm>
          </p:grpSpPr>
          <p:sp>
            <p:nvSpPr>
              <p:cNvPr id="13" name="Google Shape;579;p51">
                <a:extLst>
                  <a:ext uri="{FF2B5EF4-FFF2-40B4-BE49-F238E27FC236}">
                    <a16:creationId xmlns:a16="http://schemas.microsoft.com/office/drawing/2014/main" id="{BA415F4A-BE5F-FEAF-E0DE-3FF9E9DAA352}"/>
                  </a:ext>
                </a:extLst>
              </p:cNvPr>
              <p:cNvSpPr/>
              <p:nvPr/>
            </p:nvSpPr>
            <p:spPr>
              <a:xfrm>
                <a:off x="1202775" y="3168225"/>
                <a:ext cx="1007175" cy="1251650"/>
              </a:xfrm>
              <a:custGeom>
                <a:avLst/>
                <a:gdLst/>
                <a:ahLst/>
                <a:cxnLst/>
                <a:rect l="l" t="t" r="r" b="b"/>
                <a:pathLst>
                  <a:path w="40287" h="50066" extrusionOk="0">
                    <a:moveTo>
                      <a:pt x="1173" y="49675"/>
                    </a:moveTo>
                    <a:cubicBezTo>
                      <a:pt x="1173" y="38064"/>
                      <a:pt x="1520" y="26444"/>
                      <a:pt x="2347" y="14863"/>
                    </a:cubicBezTo>
                    <a:cubicBezTo>
                      <a:pt x="2618" y="11071"/>
                      <a:pt x="2895" y="7269"/>
                      <a:pt x="3520" y="3520"/>
                    </a:cubicBezTo>
                    <a:cubicBezTo>
                      <a:pt x="3713" y="2363"/>
                      <a:pt x="2347" y="0"/>
                      <a:pt x="3520" y="0"/>
                    </a:cubicBezTo>
                    <a:cubicBezTo>
                      <a:pt x="5658" y="0"/>
                      <a:pt x="6023" y="3476"/>
                      <a:pt x="7431" y="5085"/>
                    </a:cubicBezTo>
                    <a:cubicBezTo>
                      <a:pt x="11203" y="9396"/>
                      <a:pt x="14725" y="13942"/>
                      <a:pt x="18775" y="17992"/>
                    </a:cubicBezTo>
                    <a:cubicBezTo>
                      <a:pt x="24005" y="23222"/>
                      <a:pt x="28706" y="28973"/>
                      <a:pt x="33247" y="34811"/>
                    </a:cubicBezTo>
                    <a:cubicBezTo>
                      <a:pt x="35461" y="37657"/>
                      <a:pt x="40287" y="39419"/>
                      <a:pt x="40287" y="43025"/>
                    </a:cubicBezTo>
                    <a:cubicBezTo>
                      <a:pt x="40287" y="45893"/>
                      <a:pt x="34440" y="42236"/>
                      <a:pt x="31682" y="43025"/>
                    </a:cubicBezTo>
                    <a:cubicBezTo>
                      <a:pt x="21281" y="46000"/>
                      <a:pt x="10818" y="50066"/>
                      <a:pt x="0" y="50066"/>
                    </a:cubicBezTo>
                  </a:path>
                </a:pathLst>
              </a:custGeom>
              <a:noFill/>
              <a:ln w="38100" cap="flat" cmpd="sng">
                <a:solidFill>
                  <a:schemeClr val="accent4"/>
                </a:solidFill>
                <a:prstDash val="solid"/>
                <a:round/>
                <a:headEnd type="none" w="med" len="med"/>
                <a:tailEnd type="none" w="med" len="med"/>
              </a:ln>
            </p:spPr>
          </p:sp>
          <p:sp>
            <p:nvSpPr>
              <p:cNvPr id="14" name="Google Shape;580;p51">
                <a:extLst>
                  <a:ext uri="{FF2B5EF4-FFF2-40B4-BE49-F238E27FC236}">
                    <a16:creationId xmlns:a16="http://schemas.microsoft.com/office/drawing/2014/main" id="{8CE2A250-A82B-3C2A-7637-A6780690FFB1}"/>
                  </a:ext>
                </a:extLst>
              </p:cNvPr>
              <p:cNvSpPr/>
              <p:nvPr/>
            </p:nvSpPr>
            <p:spPr>
              <a:xfrm>
                <a:off x="1974214" y="3960300"/>
                <a:ext cx="186825" cy="381350"/>
              </a:xfrm>
              <a:custGeom>
                <a:avLst/>
                <a:gdLst/>
                <a:ahLst/>
                <a:cxnLst/>
                <a:rect l="l" t="t" r="r" b="b"/>
                <a:pathLst>
                  <a:path w="7473" h="15254" extrusionOk="0">
                    <a:moveTo>
                      <a:pt x="7473" y="0"/>
                    </a:moveTo>
                    <a:cubicBezTo>
                      <a:pt x="1926" y="0"/>
                      <a:pt x="-1657" y="10293"/>
                      <a:pt x="824" y="15254"/>
                    </a:cubicBezTo>
                  </a:path>
                </a:pathLst>
              </a:custGeom>
              <a:noFill/>
              <a:ln w="38100" cap="flat" cmpd="sng">
                <a:solidFill>
                  <a:schemeClr val="accent4"/>
                </a:solidFill>
                <a:prstDash val="solid"/>
                <a:round/>
                <a:headEnd type="none" w="med" len="med"/>
                <a:tailEnd type="none" w="med" len="med"/>
              </a:ln>
            </p:spPr>
          </p:sp>
          <p:sp>
            <p:nvSpPr>
              <p:cNvPr id="15" name="Google Shape;581;p51">
                <a:extLst>
                  <a:ext uri="{FF2B5EF4-FFF2-40B4-BE49-F238E27FC236}">
                    <a16:creationId xmlns:a16="http://schemas.microsoft.com/office/drawing/2014/main" id="{14431D2D-E0F6-4564-0DBA-E20037D6759B}"/>
                  </a:ext>
                </a:extLst>
              </p:cNvPr>
              <p:cNvSpPr/>
              <p:nvPr/>
            </p:nvSpPr>
            <p:spPr>
              <a:xfrm>
                <a:off x="1124550" y="4175425"/>
                <a:ext cx="371575" cy="283575"/>
              </a:xfrm>
              <a:custGeom>
                <a:avLst/>
                <a:gdLst/>
                <a:ahLst/>
                <a:cxnLst/>
                <a:rect l="l" t="t" r="r" b="b"/>
                <a:pathLst>
                  <a:path w="14863" h="11343" extrusionOk="0">
                    <a:moveTo>
                      <a:pt x="0" y="0"/>
                    </a:moveTo>
                    <a:cubicBezTo>
                      <a:pt x="6232" y="0"/>
                      <a:pt x="12076" y="5769"/>
                      <a:pt x="14863" y="11343"/>
                    </a:cubicBezTo>
                  </a:path>
                </a:pathLst>
              </a:custGeom>
              <a:noFill/>
              <a:ln w="38100" cap="flat" cmpd="sng">
                <a:solidFill>
                  <a:schemeClr val="accent4"/>
                </a:solidFill>
                <a:prstDash val="solid"/>
                <a:round/>
                <a:headEnd type="none" w="med" len="med"/>
                <a:tailEnd type="none" w="med" len="med"/>
              </a:ln>
            </p:spPr>
          </p:sp>
          <p:sp>
            <p:nvSpPr>
              <p:cNvPr id="16" name="Google Shape;582;p51">
                <a:extLst>
                  <a:ext uri="{FF2B5EF4-FFF2-40B4-BE49-F238E27FC236}">
                    <a16:creationId xmlns:a16="http://schemas.microsoft.com/office/drawing/2014/main" id="{F0CC86E5-1F47-9B7A-7FBA-28A91BE89B7F}"/>
                  </a:ext>
                </a:extLst>
              </p:cNvPr>
              <p:cNvSpPr/>
              <p:nvPr/>
            </p:nvSpPr>
            <p:spPr>
              <a:xfrm>
                <a:off x="1163650" y="3344250"/>
                <a:ext cx="440025" cy="60225"/>
              </a:xfrm>
              <a:custGeom>
                <a:avLst/>
                <a:gdLst/>
                <a:ahLst/>
                <a:cxnLst/>
                <a:rect l="l" t="t" r="r" b="b"/>
                <a:pathLst>
                  <a:path w="17601" h="2409" extrusionOk="0">
                    <a:moveTo>
                      <a:pt x="0" y="1565"/>
                    </a:moveTo>
                    <a:cubicBezTo>
                      <a:pt x="5890" y="1565"/>
                      <a:pt x="13436" y="4165"/>
                      <a:pt x="17601" y="0"/>
                    </a:cubicBezTo>
                  </a:path>
                </a:pathLst>
              </a:custGeom>
              <a:noFill/>
              <a:ln w="38100" cap="flat" cmpd="sng">
                <a:solidFill>
                  <a:schemeClr val="accent4"/>
                </a:solidFill>
                <a:prstDash val="solid"/>
                <a:round/>
                <a:headEnd type="none" w="med" len="med"/>
                <a:tailEnd type="none" w="med" len="med"/>
              </a:ln>
            </p:spPr>
          </p:sp>
        </p:grpSp>
        <p:grpSp>
          <p:nvGrpSpPr>
            <p:cNvPr id="10" name="Google Shape;583;p51">
              <a:extLst>
                <a:ext uri="{FF2B5EF4-FFF2-40B4-BE49-F238E27FC236}">
                  <a16:creationId xmlns:a16="http://schemas.microsoft.com/office/drawing/2014/main" id="{774B5503-583E-1D17-8263-2ACF02ADCE77}"/>
                </a:ext>
              </a:extLst>
            </p:cNvPr>
            <p:cNvGrpSpPr/>
            <p:nvPr/>
          </p:nvGrpSpPr>
          <p:grpSpPr>
            <a:xfrm>
              <a:off x="1075675" y="4138875"/>
              <a:ext cx="128155" cy="142401"/>
              <a:chOff x="2076976" y="3637122"/>
              <a:chExt cx="204883" cy="227659"/>
            </a:xfrm>
          </p:grpSpPr>
          <p:sp>
            <p:nvSpPr>
              <p:cNvPr id="11" name="Google Shape;584;p51">
                <a:extLst>
                  <a:ext uri="{FF2B5EF4-FFF2-40B4-BE49-F238E27FC236}">
                    <a16:creationId xmlns:a16="http://schemas.microsoft.com/office/drawing/2014/main" id="{64A8407A-729C-9C1A-2D8A-6ACEB072B682}"/>
                  </a:ext>
                </a:extLst>
              </p:cNvPr>
              <p:cNvSpPr/>
              <p:nvPr/>
            </p:nvSpPr>
            <p:spPr>
              <a:xfrm>
                <a:off x="2076976" y="3705419"/>
                <a:ext cx="204883" cy="91064"/>
              </a:xfrm>
              <a:custGeom>
                <a:avLst/>
                <a:gdLst/>
                <a:ahLst/>
                <a:cxnLst/>
                <a:rect l="l" t="t" r="r" b="b"/>
                <a:pathLst>
                  <a:path w="10561" h="4694" extrusionOk="0">
                    <a:moveTo>
                      <a:pt x="0" y="0"/>
                    </a:moveTo>
                    <a:cubicBezTo>
                      <a:pt x="3852" y="0"/>
                      <a:pt x="7355" y="2558"/>
                      <a:pt x="10561" y="4694"/>
                    </a:cubicBezTo>
                  </a:path>
                </a:pathLst>
              </a:custGeom>
              <a:noFill/>
              <a:ln w="38100" cap="flat" cmpd="sng">
                <a:solidFill>
                  <a:schemeClr val="accent4"/>
                </a:solidFill>
                <a:prstDash val="solid"/>
                <a:round/>
                <a:headEnd type="none" w="med" len="med"/>
                <a:tailEnd type="none" w="med" len="med"/>
              </a:ln>
            </p:spPr>
          </p:sp>
          <p:sp>
            <p:nvSpPr>
              <p:cNvPr id="12" name="Google Shape;585;p51">
                <a:extLst>
                  <a:ext uri="{FF2B5EF4-FFF2-40B4-BE49-F238E27FC236}">
                    <a16:creationId xmlns:a16="http://schemas.microsoft.com/office/drawing/2014/main" id="{82E21DCE-7206-496F-FF54-B83BB2E020F5}"/>
                  </a:ext>
                </a:extLst>
              </p:cNvPr>
              <p:cNvSpPr/>
              <p:nvPr/>
            </p:nvSpPr>
            <p:spPr>
              <a:xfrm>
                <a:off x="2111129" y="3637122"/>
                <a:ext cx="136576" cy="227659"/>
              </a:xfrm>
              <a:custGeom>
                <a:avLst/>
                <a:gdLst/>
                <a:ahLst/>
                <a:cxnLst/>
                <a:rect l="l" t="t" r="r" b="b"/>
                <a:pathLst>
                  <a:path w="7040" h="11735" extrusionOk="0">
                    <a:moveTo>
                      <a:pt x="7040" y="0"/>
                    </a:moveTo>
                    <a:cubicBezTo>
                      <a:pt x="5599" y="4328"/>
                      <a:pt x="2529" y="7939"/>
                      <a:pt x="0" y="11735"/>
                    </a:cubicBezTo>
                  </a:path>
                </a:pathLst>
              </a:custGeom>
              <a:noFill/>
              <a:ln w="38100" cap="flat" cmpd="sng">
                <a:solidFill>
                  <a:schemeClr val="accent4"/>
                </a:solidFill>
                <a:prstDash val="solid"/>
                <a:round/>
                <a:headEnd type="none" w="med" len="med"/>
                <a:tailEnd type="none" w="med" len="med"/>
              </a:ln>
            </p:spPr>
          </p:sp>
        </p:grpSp>
      </p:grpSp>
      <p:grpSp>
        <p:nvGrpSpPr>
          <p:cNvPr id="5" name="Google Shape;574;p51">
            <a:extLst>
              <a:ext uri="{FF2B5EF4-FFF2-40B4-BE49-F238E27FC236}">
                <a16:creationId xmlns:a16="http://schemas.microsoft.com/office/drawing/2014/main" id="{B1F2B92E-3D3A-085B-B34A-934A855EFFA3}"/>
              </a:ext>
            </a:extLst>
          </p:cNvPr>
          <p:cNvGrpSpPr/>
          <p:nvPr/>
        </p:nvGrpSpPr>
        <p:grpSpPr>
          <a:xfrm>
            <a:off x="7298075" y="2795713"/>
            <a:ext cx="184050" cy="217950"/>
            <a:chOff x="6869625" y="2467125"/>
            <a:chExt cx="184050" cy="217950"/>
          </a:xfrm>
        </p:grpSpPr>
        <p:sp>
          <p:nvSpPr>
            <p:cNvPr id="6" name="Google Shape;575;p51">
              <a:extLst>
                <a:ext uri="{FF2B5EF4-FFF2-40B4-BE49-F238E27FC236}">
                  <a16:creationId xmlns:a16="http://schemas.microsoft.com/office/drawing/2014/main" id="{D5DADF3B-A016-5487-3B0B-66AC795A5BAC}"/>
                </a:ext>
              </a:extLst>
            </p:cNvPr>
            <p:cNvSpPr/>
            <p:nvPr/>
          </p:nvSpPr>
          <p:spPr>
            <a:xfrm>
              <a:off x="6869625" y="2467125"/>
              <a:ext cx="69750" cy="217950"/>
            </a:xfrm>
            <a:custGeom>
              <a:avLst/>
              <a:gdLst/>
              <a:ahLst/>
              <a:cxnLst/>
              <a:rect l="l" t="t" r="r" b="b"/>
              <a:pathLst>
                <a:path w="2790" h="8718" extrusionOk="0">
                  <a:moveTo>
                    <a:pt x="2790" y="0"/>
                  </a:moveTo>
                  <a:cubicBezTo>
                    <a:pt x="2790" y="3051"/>
                    <a:pt x="1366" y="5990"/>
                    <a:pt x="0" y="8718"/>
                  </a:cubicBezTo>
                </a:path>
              </a:pathLst>
            </a:custGeom>
            <a:noFill/>
            <a:ln w="38100" cap="flat" cmpd="sng">
              <a:solidFill>
                <a:schemeClr val="accent4"/>
              </a:solidFill>
              <a:prstDash val="solid"/>
              <a:round/>
              <a:headEnd type="none" w="med" len="med"/>
              <a:tailEnd type="none" w="med" len="med"/>
            </a:ln>
          </p:spPr>
        </p:sp>
        <p:sp>
          <p:nvSpPr>
            <p:cNvPr id="7" name="Google Shape;576;p51">
              <a:extLst>
                <a:ext uri="{FF2B5EF4-FFF2-40B4-BE49-F238E27FC236}">
                  <a16:creationId xmlns:a16="http://schemas.microsoft.com/office/drawing/2014/main" id="{EA2FFD66-2B16-6E40-0681-ED65DB5D22BE}"/>
                </a:ext>
              </a:extLst>
            </p:cNvPr>
            <p:cNvSpPr/>
            <p:nvPr/>
          </p:nvSpPr>
          <p:spPr>
            <a:xfrm>
              <a:off x="6983925" y="2467125"/>
              <a:ext cx="69750" cy="217950"/>
            </a:xfrm>
            <a:custGeom>
              <a:avLst/>
              <a:gdLst/>
              <a:ahLst/>
              <a:cxnLst/>
              <a:rect l="l" t="t" r="r" b="b"/>
              <a:pathLst>
                <a:path w="2790" h="8718" extrusionOk="0">
                  <a:moveTo>
                    <a:pt x="2790" y="0"/>
                  </a:moveTo>
                  <a:cubicBezTo>
                    <a:pt x="2790" y="3051"/>
                    <a:pt x="1366" y="5990"/>
                    <a:pt x="0" y="8718"/>
                  </a:cubicBezTo>
                </a:path>
              </a:pathLst>
            </a:custGeom>
            <a:noFill/>
            <a:ln w="38100" cap="flat" cmpd="sng">
              <a:solidFill>
                <a:schemeClr val="accent4"/>
              </a:solidFill>
              <a:prstDash val="solid"/>
              <a:round/>
              <a:headEnd type="none" w="med" len="med"/>
              <a:tailEnd type="none" w="med" len="med"/>
            </a:ln>
          </p:spPr>
        </p:sp>
      </p:grpSp>
      <p:grpSp>
        <p:nvGrpSpPr>
          <p:cNvPr id="20" name="Google Shape;589;p51">
            <a:extLst>
              <a:ext uri="{FF2B5EF4-FFF2-40B4-BE49-F238E27FC236}">
                <a16:creationId xmlns:a16="http://schemas.microsoft.com/office/drawing/2014/main" id="{AA08E994-D068-E6AD-A508-DA6441242A42}"/>
              </a:ext>
            </a:extLst>
          </p:cNvPr>
          <p:cNvGrpSpPr/>
          <p:nvPr/>
        </p:nvGrpSpPr>
        <p:grpSpPr>
          <a:xfrm rot="1239672">
            <a:off x="6055858" y="2347465"/>
            <a:ext cx="849333" cy="954342"/>
            <a:chOff x="7111825" y="2705875"/>
            <a:chExt cx="1233250" cy="1385726"/>
          </a:xfrm>
        </p:grpSpPr>
        <p:sp>
          <p:nvSpPr>
            <p:cNvPr id="21" name="Google Shape;590;p51">
              <a:extLst>
                <a:ext uri="{FF2B5EF4-FFF2-40B4-BE49-F238E27FC236}">
                  <a16:creationId xmlns:a16="http://schemas.microsoft.com/office/drawing/2014/main" id="{F86CC14F-DC51-9625-CF4E-7CAE7A415A6A}"/>
                </a:ext>
              </a:extLst>
            </p:cNvPr>
            <p:cNvSpPr/>
            <p:nvPr/>
          </p:nvSpPr>
          <p:spPr>
            <a:xfrm>
              <a:off x="7111825" y="3903263"/>
              <a:ext cx="1233250" cy="188338"/>
            </a:xfrm>
            <a:custGeom>
              <a:avLst/>
              <a:gdLst/>
              <a:ahLst/>
              <a:cxnLst/>
              <a:rect l="l" t="t" r="r" b="b"/>
              <a:pathLst>
                <a:path w="49330" h="15055" extrusionOk="0">
                  <a:moveTo>
                    <a:pt x="38218" y="392"/>
                  </a:moveTo>
                  <a:cubicBezTo>
                    <a:pt x="25055" y="392"/>
                    <a:pt x="-2914" y="-1427"/>
                    <a:pt x="277" y="11344"/>
                  </a:cubicBezTo>
                  <a:cubicBezTo>
                    <a:pt x="1810" y="17480"/>
                    <a:pt x="12727" y="14082"/>
                    <a:pt x="19052" y="14082"/>
                  </a:cubicBezTo>
                  <a:cubicBezTo>
                    <a:pt x="29105" y="14082"/>
                    <a:pt x="43205" y="17363"/>
                    <a:pt x="48778" y="8997"/>
                  </a:cubicBezTo>
                  <a:cubicBezTo>
                    <a:pt x="51927" y="4270"/>
                    <a:pt x="39986" y="0"/>
                    <a:pt x="34306" y="0"/>
                  </a:cubicBezTo>
                </a:path>
              </a:pathLst>
            </a:custGeom>
            <a:noFill/>
            <a:ln w="38100" cap="flat" cmpd="sng">
              <a:solidFill>
                <a:schemeClr val="accent4"/>
              </a:solidFill>
              <a:prstDash val="solid"/>
              <a:round/>
              <a:headEnd type="none" w="med" len="med"/>
              <a:tailEnd type="none" w="med" len="med"/>
            </a:ln>
          </p:spPr>
        </p:sp>
        <p:sp>
          <p:nvSpPr>
            <p:cNvPr id="22" name="Google Shape;591;p51">
              <a:extLst>
                <a:ext uri="{FF2B5EF4-FFF2-40B4-BE49-F238E27FC236}">
                  <a16:creationId xmlns:a16="http://schemas.microsoft.com/office/drawing/2014/main" id="{7A6AFF9D-D265-3E74-E124-1BFFEB32001A}"/>
                </a:ext>
              </a:extLst>
            </p:cNvPr>
            <p:cNvSpPr/>
            <p:nvPr/>
          </p:nvSpPr>
          <p:spPr>
            <a:xfrm>
              <a:off x="7112413" y="2705875"/>
              <a:ext cx="1232075" cy="1320100"/>
            </a:xfrm>
            <a:custGeom>
              <a:avLst/>
              <a:gdLst/>
              <a:ahLst/>
              <a:cxnLst/>
              <a:rect l="l" t="t" r="r" b="b"/>
              <a:pathLst>
                <a:path w="49283" h="52804" extrusionOk="0">
                  <a:moveTo>
                    <a:pt x="0" y="52804"/>
                  </a:moveTo>
                  <a:cubicBezTo>
                    <a:pt x="0" y="41206"/>
                    <a:pt x="7329" y="30713"/>
                    <a:pt x="12516" y="20339"/>
                  </a:cubicBezTo>
                  <a:cubicBezTo>
                    <a:pt x="14920" y="15531"/>
                    <a:pt x="16778" y="10467"/>
                    <a:pt x="18774" y="5476"/>
                  </a:cubicBezTo>
                  <a:cubicBezTo>
                    <a:pt x="19511" y="3632"/>
                    <a:pt x="19135" y="0"/>
                    <a:pt x="21121" y="0"/>
                  </a:cubicBezTo>
                  <a:cubicBezTo>
                    <a:pt x="24544" y="0"/>
                    <a:pt x="25580" y="5194"/>
                    <a:pt x="27771" y="7823"/>
                  </a:cubicBezTo>
                  <a:cubicBezTo>
                    <a:pt x="37962" y="20051"/>
                    <a:pt x="42164" y="36220"/>
                    <a:pt x="49283" y="50457"/>
                  </a:cubicBezTo>
                </a:path>
              </a:pathLst>
            </a:custGeom>
            <a:noFill/>
            <a:ln w="38100" cap="flat" cmpd="sng">
              <a:solidFill>
                <a:schemeClr val="accent4"/>
              </a:solidFill>
              <a:prstDash val="solid"/>
              <a:round/>
              <a:headEnd type="none" w="med" len="med"/>
              <a:tailEnd type="none" w="med" len="med"/>
            </a:ln>
          </p:spPr>
        </p:sp>
        <p:sp>
          <p:nvSpPr>
            <p:cNvPr id="23" name="Google Shape;592;p51">
              <a:extLst>
                <a:ext uri="{FF2B5EF4-FFF2-40B4-BE49-F238E27FC236}">
                  <a16:creationId xmlns:a16="http://schemas.microsoft.com/office/drawing/2014/main" id="{F7DE9C18-57E1-6167-093F-F5B59A98146C}"/>
                </a:ext>
              </a:extLst>
            </p:cNvPr>
            <p:cNvSpPr/>
            <p:nvPr/>
          </p:nvSpPr>
          <p:spPr>
            <a:xfrm>
              <a:off x="7651545" y="2715467"/>
              <a:ext cx="70019" cy="1376074"/>
            </a:xfrm>
            <a:custGeom>
              <a:avLst/>
              <a:gdLst/>
              <a:ahLst/>
              <a:cxnLst/>
              <a:rect l="l" t="t" r="r" b="b"/>
              <a:pathLst>
                <a:path w="2492" h="50848" extrusionOk="0">
                  <a:moveTo>
                    <a:pt x="145" y="0"/>
                  </a:moveTo>
                  <a:cubicBezTo>
                    <a:pt x="145" y="12924"/>
                    <a:pt x="-434" y="26050"/>
                    <a:pt x="2101" y="38723"/>
                  </a:cubicBezTo>
                  <a:cubicBezTo>
                    <a:pt x="2894" y="42688"/>
                    <a:pt x="684" y="47231"/>
                    <a:pt x="2492" y="50848"/>
                  </a:cubicBezTo>
                </a:path>
              </a:pathLst>
            </a:custGeom>
            <a:noFill/>
            <a:ln w="38100" cap="flat" cmpd="sng">
              <a:solidFill>
                <a:schemeClr val="accent4"/>
              </a:solidFill>
              <a:prstDash val="solid"/>
              <a:round/>
              <a:headEnd type="none" w="med" len="med"/>
              <a:tailEnd type="none" w="med" len="med"/>
            </a:ln>
          </p:spPr>
        </p:sp>
      </p:grpSp>
      <p:sp>
        <p:nvSpPr>
          <p:cNvPr id="24" name="Google Shape;593;p51">
            <a:extLst>
              <a:ext uri="{FF2B5EF4-FFF2-40B4-BE49-F238E27FC236}">
                <a16:creationId xmlns:a16="http://schemas.microsoft.com/office/drawing/2014/main" id="{71C1C1A9-80B8-C965-130C-FC04DAA8D466}"/>
              </a:ext>
            </a:extLst>
          </p:cNvPr>
          <p:cNvSpPr/>
          <p:nvPr/>
        </p:nvSpPr>
        <p:spPr>
          <a:xfrm>
            <a:off x="5962173" y="2566954"/>
            <a:ext cx="821025" cy="667639"/>
          </a:xfrm>
          <a:custGeom>
            <a:avLst/>
            <a:gdLst/>
            <a:ahLst/>
            <a:cxnLst/>
            <a:rect l="l" t="t" r="r" b="b"/>
            <a:pathLst>
              <a:path w="48324" h="39296" extrusionOk="0">
                <a:moveTo>
                  <a:pt x="0" y="27457"/>
                </a:moveTo>
                <a:cubicBezTo>
                  <a:pt x="2601" y="29190"/>
                  <a:pt x="3800" y="32426"/>
                  <a:pt x="5858" y="34778"/>
                </a:cubicBezTo>
                <a:cubicBezTo>
                  <a:pt x="6826" y="35884"/>
                  <a:pt x="9601" y="39296"/>
                  <a:pt x="8786" y="38073"/>
                </a:cubicBezTo>
                <a:cubicBezTo>
                  <a:pt x="5767" y="33545"/>
                  <a:pt x="4189" y="28065"/>
                  <a:pt x="3295" y="22697"/>
                </a:cubicBezTo>
                <a:cubicBezTo>
                  <a:pt x="3047" y="21208"/>
                  <a:pt x="1360" y="19560"/>
                  <a:pt x="2197" y="18304"/>
                </a:cubicBezTo>
                <a:cubicBezTo>
                  <a:pt x="2220" y="18269"/>
                  <a:pt x="3590" y="17922"/>
                  <a:pt x="6590" y="16840"/>
                </a:cubicBezTo>
                <a:cubicBezTo>
                  <a:pt x="16123" y="13402"/>
                  <a:pt x="16153" y="13482"/>
                  <a:pt x="25626" y="9884"/>
                </a:cubicBezTo>
                <a:cubicBezTo>
                  <a:pt x="33341" y="6954"/>
                  <a:pt x="40941" y="3686"/>
                  <a:pt x="48324" y="0"/>
                </a:cubicBezTo>
              </a:path>
            </a:pathLst>
          </a:custGeom>
          <a:noFill/>
          <a:ln w="38100" cap="flat" cmpd="sng">
            <a:solidFill>
              <a:schemeClr val="accent4"/>
            </a:solidFill>
            <a:prstDash val="solid"/>
            <a:round/>
            <a:headEnd type="none" w="med" len="med"/>
            <a:tailEnd type="none" w="med" len="med"/>
          </a:ln>
        </p:spPr>
      </p:sp>
      <p:grpSp>
        <p:nvGrpSpPr>
          <p:cNvPr id="25" name="Google Shape;594;p51">
            <a:extLst>
              <a:ext uri="{FF2B5EF4-FFF2-40B4-BE49-F238E27FC236}">
                <a16:creationId xmlns:a16="http://schemas.microsoft.com/office/drawing/2014/main" id="{CFD0EB42-320F-2765-512E-4C0CC1F3ED2E}"/>
              </a:ext>
            </a:extLst>
          </p:cNvPr>
          <p:cNvGrpSpPr/>
          <p:nvPr/>
        </p:nvGrpSpPr>
        <p:grpSpPr>
          <a:xfrm>
            <a:off x="6022632" y="2746018"/>
            <a:ext cx="735864" cy="287837"/>
            <a:chOff x="2601375" y="3956475"/>
            <a:chExt cx="735864" cy="287837"/>
          </a:xfrm>
        </p:grpSpPr>
        <p:sp>
          <p:nvSpPr>
            <p:cNvPr id="26" name="Google Shape;595;p51">
              <a:extLst>
                <a:ext uri="{FF2B5EF4-FFF2-40B4-BE49-F238E27FC236}">
                  <a16:creationId xmlns:a16="http://schemas.microsoft.com/office/drawing/2014/main" id="{EF62786E-63C2-4948-EADD-A161B71A992C}"/>
                </a:ext>
              </a:extLst>
            </p:cNvPr>
            <p:cNvSpPr/>
            <p:nvPr/>
          </p:nvSpPr>
          <p:spPr>
            <a:xfrm>
              <a:off x="2601375" y="4006000"/>
              <a:ext cx="161844" cy="238312"/>
            </a:xfrm>
            <a:custGeom>
              <a:avLst/>
              <a:gdLst/>
              <a:ahLst/>
              <a:cxnLst/>
              <a:rect l="l" t="t" r="r" b="b"/>
              <a:pathLst>
                <a:path w="8176" h="12039" extrusionOk="0">
                  <a:moveTo>
                    <a:pt x="122" y="1464"/>
                  </a:moveTo>
                  <a:cubicBezTo>
                    <a:pt x="122" y="3539"/>
                    <a:pt x="0" y="5617"/>
                    <a:pt x="122" y="7688"/>
                  </a:cubicBezTo>
                  <a:cubicBezTo>
                    <a:pt x="202" y="9050"/>
                    <a:pt x="423" y="13009"/>
                    <a:pt x="855" y="11715"/>
                  </a:cubicBezTo>
                  <a:cubicBezTo>
                    <a:pt x="2113" y="7947"/>
                    <a:pt x="-922" y="0"/>
                    <a:pt x="3051" y="0"/>
                  </a:cubicBezTo>
                  <a:cubicBezTo>
                    <a:pt x="4898" y="0"/>
                    <a:pt x="5260" y="4382"/>
                    <a:pt x="3783" y="5491"/>
                  </a:cubicBezTo>
                  <a:cubicBezTo>
                    <a:pt x="3040" y="6049"/>
                    <a:pt x="292" y="6590"/>
                    <a:pt x="1221" y="6590"/>
                  </a:cubicBezTo>
                  <a:cubicBezTo>
                    <a:pt x="4030" y="6590"/>
                    <a:pt x="8176" y="8540"/>
                    <a:pt x="8176" y="11349"/>
                  </a:cubicBezTo>
                </a:path>
              </a:pathLst>
            </a:custGeom>
            <a:noFill/>
            <a:ln w="38100" cap="flat" cmpd="sng">
              <a:solidFill>
                <a:schemeClr val="accent4"/>
              </a:solidFill>
              <a:prstDash val="solid"/>
              <a:round/>
              <a:headEnd type="none" w="med" len="med"/>
              <a:tailEnd type="none" w="med" len="med"/>
            </a:ln>
          </p:spPr>
        </p:sp>
        <p:grpSp>
          <p:nvGrpSpPr>
            <p:cNvPr id="27" name="Google Shape;596;p51">
              <a:extLst>
                <a:ext uri="{FF2B5EF4-FFF2-40B4-BE49-F238E27FC236}">
                  <a16:creationId xmlns:a16="http://schemas.microsoft.com/office/drawing/2014/main" id="{2E180D44-3F9E-7245-49F8-A7854B5384C4}"/>
                </a:ext>
              </a:extLst>
            </p:cNvPr>
            <p:cNvGrpSpPr/>
            <p:nvPr/>
          </p:nvGrpSpPr>
          <p:grpSpPr>
            <a:xfrm>
              <a:off x="2799584" y="4035151"/>
              <a:ext cx="161854" cy="101449"/>
              <a:chOff x="2992750" y="3935425"/>
              <a:chExt cx="247106" cy="128125"/>
            </a:xfrm>
          </p:grpSpPr>
          <p:sp>
            <p:nvSpPr>
              <p:cNvPr id="30" name="Google Shape;597;p51">
                <a:extLst>
                  <a:ext uri="{FF2B5EF4-FFF2-40B4-BE49-F238E27FC236}">
                    <a16:creationId xmlns:a16="http://schemas.microsoft.com/office/drawing/2014/main" id="{B80B1818-D248-77CB-887D-B685383DE359}"/>
                  </a:ext>
                </a:extLst>
              </p:cNvPr>
              <p:cNvSpPr/>
              <p:nvPr/>
            </p:nvSpPr>
            <p:spPr>
              <a:xfrm>
                <a:off x="2992750" y="3935425"/>
                <a:ext cx="247106" cy="27450"/>
              </a:xfrm>
              <a:custGeom>
                <a:avLst/>
                <a:gdLst/>
                <a:ahLst/>
                <a:cxnLst/>
                <a:rect l="l" t="t" r="r" b="b"/>
                <a:pathLst>
                  <a:path w="25260" h="1098" extrusionOk="0">
                    <a:moveTo>
                      <a:pt x="0" y="1098"/>
                    </a:moveTo>
                    <a:cubicBezTo>
                      <a:pt x="8428" y="1098"/>
                      <a:pt x="16832" y="0"/>
                      <a:pt x="25260" y="0"/>
                    </a:cubicBezTo>
                  </a:path>
                </a:pathLst>
              </a:custGeom>
              <a:noFill/>
              <a:ln w="38100" cap="flat" cmpd="sng">
                <a:solidFill>
                  <a:schemeClr val="accent4"/>
                </a:solidFill>
                <a:prstDash val="solid"/>
                <a:round/>
                <a:headEnd type="none" w="med" len="med"/>
                <a:tailEnd type="none" w="med" len="med"/>
              </a:ln>
            </p:spPr>
          </p:sp>
          <p:sp>
            <p:nvSpPr>
              <p:cNvPr id="31" name="Google Shape;598;p51">
                <a:extLst>
                  <a:ext uri="{FF2B5EF4-FFF2-40B4-BE49-F238E27FC236}">
                    <a16:creationId xmlns:a16="http://schemas.microsoft.com/office/drawing/2014/main" id="{B43AB74E-43DF-7DB9-B742-7E834B7194EF}"/>
                  </a:ext>
                </a:extLst>
              </p:cNvPr>
              <p:cNvSpPr/>
              <p:nvPr/>
            </p:nvSpPr>
            <p:spPr>
              <a:xfrm>
                <a:off x="2992750" y="4036100"/>
                <a:ext cx="247106" cy="27450"/>
              </a:xfrm>
              <a:custGeom>
                <a:avLst/>
                <a:gdLst/>
                <a:ahLst/>
                <a:cxnLst/>
                <a:rect l="l" t="t" r="r" b="b"/>
                <a:pathLst>
                  <a:path w="25260" h="1098" extrusionOk="0">
                    <a:moveTo>
                      <a:pt x="0" y="1098"/>
                    </a:moveTo>
                    <a:cubicBezTo>
                      <a:pt x="8428" y="1098"/>
                      <a:pt x="16832" y="0"/>
                      <a:pt x="25260" y="0"/>
                    </a:cubicBezTo>
                  </a:path>
                </a:pathLst>
              </a:custGeom>
              <a:noFill/>
              <a:ln w="38100" cap="flat" cmpd="sng">
                <a:solidFill>
                  <a:schemeClr val="accent4"/>
                </a:solidFill>
                <a:prstDash val="solid"/>
                <a:round/>
                <a:headEnd type="none" w="med" len="med"/>
                <a:tailEnd type="none" w="med" len="med"/>
              </a:ln>
            </p:spPr>
          </p:sp>
        </p:grpSp>
        <p:sp>
          <p:nvSpPr>
            <p:cNvPr id="28" name="Google Shape;599;p51">
              <a:extLst>
                <a:ext uri="{FF2B5EF4-FFF2-40B4-BE49-F238E27FC236}">
                  <a16:creationId xmlns:a16="http://schemas.microsoft.com/office/drawing/2014/main" id="{D9D9B236-A306-7978-4870-96E82BE7A0EB}"/>
                </a:ext>
              </a:extLst>
            </p:cNvPr>
            <p:cNvSpPr/>
            <p:nvPr/>
          </p:nvSpPr>
          <p:spPr>
            <a:xfrm>
              <a:off x="3061321" y="3956475"/>
              <a:ext cx="15475" cy="238315"/>
            </a:xfrm>
            <a:custGeom>
              <a:avLst/>
              <a:gdLst/>
              <a:ahLst/>
              <a:cxnLst/>
              <a:rect l="l" t="t" r="r" b="b"/>
              <a:pathLst>
                <a:path w="951" h="14643" extrusionOk="0">
                  <a:moveTo>
                    <a:pt x="219" y="0"/>
                  </a:moveTo>
                  <a:cubicBezTo>
                    <a:pt x="219" y="4887"/>
                    <a:pt x="-594" y="10007"/>
                    <a:pt x="951" y="14643"/>
                  </a:cubicBezTo>
                </a:path>
              </a:pathLst>
            </a:custGeom>
            <a:noFill/>
            <a:ln w="38100" cap="flat" cmpd="sng">
              <a:solidFill>
                <a:schemeClr val="accent4"/>
              </a:solidFill>
              <a:prstDash val="solid"/>
              <a:round/>
              <a:headEnd type="none" w="med" len="med"/>
              <a:tailEnd type="none" w="med" len="med"/>
            </a:ln>
          </p:spPr>
        </p:sp>
        <p:sp>
          <p:nvSpPr>
            <p:cNvPr id="29" name="Google Shape;600;p51">
              <a:extLst>
                <a:ext uri="{FF2B5EF4-FFF2-40B4-BE49-F238E27FC236}">
                  <a16:creationId xmlns:a16="http://schemas.microsoft.com/office/drawing/2014/main" id="{939F89F8-5D83-D007-8A7C-5329800E5810}"/>
                </a:ext>
              </a:extLst>
            </p:cNvPr>
            <p:cNvSpPr/>
            <p:nvPr/>
          </p:nvSpPr>
          <p:spPr>
            <a:xfrm>
              <a:off x="3164068" y="3977863"/>
              <a:ext cx="173172" cy="195544"/>
            </a:xfrm>
            <a:custGeom>
              <a:avLst/>
              <a:gdLst/>
              <a:ahLst/>
              <a:cxnLst/>
              <a:rect l="l" t="t" r="r" b="b"/>
              <a:pathLst>
                <a:path w="10642" h="12015" extrusionOk="0">
                  <a:moveTo>
                    <a:pt x="7967" y="147"/>
                  </a:moveTo>
                  <a:cubicBezTo>
                    <a:pt x="5861" y="147"/>
                    <a:pt x="3008" y="-440"/>
                    <a:pt x="1744" y="1245"/>
                  </a:cubicBezTo>
                  <a:cubicBezTo>
                    <a:pt x="-384" y="4083"/>
                    <a:pt x="-1003" y="11166"/>
                    <a:pt x="2476" y="11862"/>
                  </a:cubicBezTo>
                  <a:cubicBezTo>
                    <a:pt x="5534" y="12474"/>
                    <a:pt x="10018" y="10179"/>
                    <a:pt x="10530" y="7103"/>
                  </a:cubicBezTo>
                  <a:cubicBezTo>
                    <a:pt x="10981" y="4398"/>
                    <a:pt x="8739" y="1014"/>
                    <a:pt x="6137" y="147"/>
                  </a:cubicBezTo>
                </a:path>
              </a:pathLst>
            </a:custGeom>
            <a:noFill/>
            <a:ln w="38100" cap="flat" cmpd="sng">
              <a:solidFill>
                <a:schemeClr val="accent4"/>
              </a:solidFill>
              <a:prstDash val="solid"/>
              <a:round/>
              <a:headEnd type="none" w="med" len="med"/>
              <a:tailEnd type="none" w="med" len="med"/>
            </a:ln>
          </p:spPr>
        </p:sp>
      </p:grpSp>
      <p:grpSp>
        <p:nvGrpSpPr>
          <p:cNvPr id="32" name="Google Shape;72;p15">
            <a:extLst>
              <a:ext uri="{FF2B5EF4-FFF2-40B4-BE49-F238E27FC236}">
                <a16:creationId xmlns:a16="http://schemas.microsoft.com/office/drawing/2014/main" id="{8D0596F6-621B-E323-CB53-3236BFC22081}"/>
              </a:ext>
            </a:extLst>
          </p:cNvPr>
          <p:cNvGrpSpPr/>
          <p:nvPr/>
        </p:nvGrpSpPr>
        <p:grpSpPr>
          <a:xfrm>
            <a:off x="5440176" y="1862436"/>
            <a:ext cx="1469384" cy="1818267"/>
            <a:chOff x="2114266" y="728538"/>
            <a:chExt cx="1206160" cy="1549606"/>
          </a:xfrm>
          <a:solidFill>
            <a:srgbClr val="68806B"/>
          </a:solidFill>
        </p:grpSpPr>
        <p:sp>
          <p:nvSpPr>
            <p:cNvPr id="33" name="Google Shape;73;p15">
              <a:extLst>
                <a:ext uri="{FF2B5EF4-FFF2-40B4-BE49-F238E27FC236}">
                  <a16:creationId xmlns:a16="http://schemas.microsoft.com/office/drawing/2014/main" id="{AA398CAF-A45A-C4FC-A442-65765D31A19E}"/>
                </a:ext>
              </a:extLst>
            </p:cNvPr>
            <p:cNvSpPr/>
            <p:nvPr/>
          </p:nvSpPr>
          <p:spPr>
            <a:xfrm>
              <a:off x="2261635" y="789751"/>
              <a:ext cx="1058790" cy="1018147"/>
            </a:xfrm>
            <a:custGeom>
              <a:avLst/>
              <a:gdLst/>
              <a:ahLst/>
              <a:cxnLst/>
              <a:rect l="l" t="t" r="r" b="b"/>
              <a:pathLst>
                <a:path w="34127" h="32817" extrusionOk="0">
                  <a:moveTo>
                    <a:pt x="24858" y="4050"/>
                  </a:moveTo>
                  <a:cubicBezTo>
                    <a:pt x="25464" y="4050"/>
                    <a:pt x="26804" y="4217"/>
                    <a:pt x="27264" y="4719"/>
                  </a:cubicBezTo>
                  <a:cubicBezTo>
                    <a:pt x="27285" y="4740"/>
                    <a:pt x="27306" y="4740"/>
                    <a:pt x="27327" y="4740"/>
                  </a:cubicBezTo>
                  <a:cubicBezTo>
                    <a:pt x="27410" y="4824"/>
                    <a:pt x="27494" y="4908"/>
                    <a:pt x="27578" y="5012"/>
                  </a:cubicBezTo>
                  <a:cubicBezTo>
                    <a:pt x="30214" y="7711"/>
                    <a:pt x="31763" y="11373"/>
                    <a:pt x="32160" y="15160"/>
                  </a:cubicBezTo>
                  <a:cubicBezTo>
                    <a:pt x="31925" y="15070"/>
                    <a:pt x="31690" y="14964"/>
                    <a:pt x="31454" y="14964"/>
                  </a:cubicBezTo>
                  <a:cubicBezTo>
                    <a:pt x="31418" y="14964"/>
                    <a:pt x="31381" y="14966"/>
                    <a:pt x="31344" y="14972"/>
                  </a:cubicBezTo>
                  <a:cubicBezTo>
                    <a:pt x="30800" y="15056"/>
                    <a:pt x="30633" y="15558"/>
                    <a:pt x="30026" y="15579"/>
                  </a:cubicBezTo>
                  <a:cubicBezTo>
                    <a:pt x="29969" y="15582"/>
                    <a:pt x="29914" y="15582"/>
                    <a:pt x="29860" y="15582"/>
                  </a:cubicBezTo>
                  <a:cubicBezTo>
                    <a:pt x="29789" y="15582"/>
                    <a:pt x="29720" y="15581"/>
                    <a:pt x="29652" y="15581"/>
                  </a:cubicBezTo>
                  <a:cubicBezTo>
                    <a:pt x="29417" y="15581"/>
                    <a:pt x="29203" y="15600"/>
                    <a:pt x="28980" y="15767"/>
                  </a:cubicBezTo>
                  <a:cubicBezTo>
                    <a:pt x="28729" y="15955"/>
                    <a:pt x="28624" y="16248"/>
                    <a:pt x="28540" y="16541"/>
                  </a:cubicBezTo>
                  <a:cubicBezTo>
                    <a:pt x="28540" y="16541"/>
                    <a:pt x="28519" y="16541"/>
                    <a:pt x="28519" y="16562"/>
                  </a:cubicBezTo>
                  <a:cubicBezTo>
                    <a:pt x="28164" y="17043"/>
                    <a:pt x="28247" y="17378"/>
                    <a:pt x="28289" y="17922"/>
                  </a:cubicBezTo>
                  <a:cubicBezTo>
                    <a:pt x="28373" y="18947"/>
                    <a:pt x="28478" y="19491"/>
                    <a:pt x="27745" y="20224"/>
                  </a:cubicBezTo>
                  <a:cubicBezTo>
                    <a:pt x="27515" y="20475"/>
                    <a:pt x="27264" y="20663"/>
                    <a:pt x="27076" y="20935"/>
                  </a:cubicBezTo>
                  <a:cubicBezTo>
                    <a:pt x="26678" y="21479"/>
                    <a:pt x="26573" y="22044"/>
                    <a:pt x="26553" y="22693"/>
                  </a:cubicBezTo>
                  <a:cubicBezTo>
                    <a:pt x="26448" y="24136"/>
                    <a:pt x="26050" y="25957"/>
                    <a:pt x="24335" y="26061"/>
                  </a:cubicBezTo>
                  <a:cubicBezTo>
                    <a:pt x="24314" y="25999"/>
                    <a:pt x="24293" y="25957"/>
                    <a:pt x="24209" y="25936"/>
                  </a:cubicBezTo>
                  <a:cubicBezTo>
                    <a:pt x="23288" y="25622"/>
                    <a:pt x="22933" y="24827"/>
                    <a:pt x="22284" y="24157"/>
                  </a:cubicBezTo>
                  <a:cubicBezTo>
                    <a:pt x="21573" y="23404"/>
                    <a:pt x="20819" y="22818"/>
                    <a:pt x="20234" y="21919"/>
                  </a:cubicBezTo>
                  <a:cubicBezTo>
                    <a:pt x="19187" y="20307"/>
                    <a:pt x="17304" y="17838"/>
                    <a:pt x="17597" y="15809"/>
                  </a:cubicBezTo>
                  <a:cubicBezTo>
                    <a:pt x="18016" y="12984"/>
                    <a:pt x="21552" y="13779"/>
                    <a:pt x="23540" y="13507"/>
                  </a:cubicBezTo>
                  <a:cubicBezTo>
                    <a:pt x="24356" y="13382"/>
                    <a:pt x="25569" y="13131"/>
                    <a:pt x="25527" y="12168"/>
                  </a:cubicBezTo>
                  <a:cubicBezTo>
                    <a:pt x="25527" y="12147"/>
                    <a:pt x="25527" y="12105"/>
                    <a:pt x="25506" y="12084"/>
                  </a:cubicBezTo>
                  <a:cubicBezTo>
                    <a:pt x="25506" y="12063"/>
                    <a:pt x="25506" y="12063"/>
                    <a:pt x="25506" y="12063"/>
                  </a:cubicBezTo>
                  <a:cubicBezTo>
                    <a:pt x="25506" y="12016"/>
                    <a:pt x="25471" y="11993"/>
                    <a:pt x="25436" y="11993"/>
                  </a:cubicBezTo>
                  <a:cubicBezTo>
                    <a:pt x="25424" y="11993"/>
                    <a:pt x="25412" y="11995"/>
                    <a:pt x="25402" y="12001"/>
                  </a:cubicBezTo>
                  <a:cubicBezTo>
                    <a:pt x="25367" y="11997"/>
                    <a:pt x="25333" y="11995"/>
                    <a:pt x="25298" y="11995"/>
                  </a:cubicBezTo>
                  <a:cubicBezTo>
                    <a:pt x="25144" y="11995"/>
                    <a:pt x="24991" y="12029"/>
                    <a:pt x="24837" y="12063"/>
                  </a:cubicBezTo>
                  <a:cubicBezTo>
                    <a:pt x="24742" y="12079"/>
                    <a:pt x="24540" y="12155"/>
                    <a:pt x="24384" y="12155"/>
                  </a:cubicBezTo>
                  <a:cubicBezTo>
                    <a:pt x="24333" y="12155"/>
                    <a:pt x="24287" y="12147"/>
                    <a:pt x="24251" y="12126"/>
                  </a:cubicBezTo>
                  <a:cubicBezTo>
                    <a:pt x="23979" y="11959"/>
                    <a:pt x="24418" y="11687"/>
                    <a:pt x="24523" y="11582"/>
                  </a:cubicBezTo>
                  <a:cubicBezTo>
                    <a:pt x="24607" y="11499"/>
                    <a:pt x="24690" y="11394"/>
                    <a:pt x="24711" y="11268"/>
                  </a:cubicBezTo>
                  <a:cubicBezTo>
                    <a:pt x="24819" y="10852"/>
                    <a:pt x="24461" y="10606"/>
                    <a:pt x="24098" y="10606"/>
                  </a:cubicBezTo>
                  <a:cubicBezTo>
                    <a:pt x="23968" y="10606"/>
                    <a:pt x="23838" y="10637"/>
                    <a:pt x="23728" y="10703"/>
                  </a:cubicBezTo>
                  <a:cubicBezTo>
                    <a:pt x="23456" y="10766"/>
                    <a:pt x="23435" y="11122"/>
                    <a:pt x="23435" y="11352"/>
                  </a:cubicBezTo>
                  <a:cubicBezTo>
                    <a:pt x="23435" y="11415"/>
                    <a:pt x="23477" y="11854"/>
                    <a:pt x="23414" y="11875"/>
                  </a:cubicBezTo>
                  <a:cubicBezTo>
                    <a:pt x="23412" y="11876"/>
                    <a:pt x="23410" y="11876"/>
                    <a:pt x="23407" y="11876"/>
                  </a:cubicBezTo>
                  <a:cubicBezTo>
                    <a:pt x="23335" y="11876"/>
                    <a:pt x="23098" y="11580"/>
                    <a:pt x="23037" y="11519"/>
                  </a:cubicBezTo>
                  <a:lnTo>
                    <a:pt x="22996" y="11519"/>
                  </a:lnTo>
                  <a:cubicBezTo>
                    <a:pt x="22996" y="11499"/>
                    <a:pt x="22996" y="11478"/>
                    <a:pt x="22975" y="11478"/>
                  </a:cubicBezTo>
                  <a:cubicBezTo>
                    <a:pt x="22945" y="11438"/>
                    <a:pt x="22897" y="11417"/>
                    <a:pt x="22852" y="11417"/>
                  </a:cubicBezTo>
                  <a:cubicBezTo>
                    <a:pt x="22801" y="11417"/>
                    <a:pt x="22755" y="11443"/>
                    <a:pt x="22744" y="11499"/>
                  </a:cubicBezTo>
                  <a:cubicBezTo>
                    <a:pt x="22703" y="11750"/>
                    <a:pt x="22724" y="11980"/>
                    <a:pt x="22724" y="12231"/>
                  </a:cubicBezTo>
                  <a:cubicBezTo>
                    <a:pt x="22493" y="11750"/>
                    <a:pt x="22514" y="11143"/>
                    <a:pt x="22138" y="10724"/>
                  </a:cubicBezTo>
                  <a:cubicBezTo>
                    <a:pt x="22113" y="10700"/>
                    <a:pt x="22081" y="10690"/>
                    <a:pt x="22051" y="10690"/>
                  </a:cubicBezTo>
                  <a:cubicBezTo>
                    <a:pt x="22029" y="10690"/>
                    <a:pt x="22009" y="10695"/>
                    <a:pt x="21991" y="10703"/>
                  </a:cubicBezTo>
                  <a:cubicBezTo>
                    <a:pt x="21968" y="10680"/>
                    <a:pt x="21929" y="10668"/>
                    <a:pt x="21890" y="10668"/>
                  </a:cubicBezTo>
                  <a:cubicBezTo>
                    <a:pt x="21823" y="10668"/>
                    <a:pt x="21753" y="10701"/>
                    <a:pt x="21740" y="10766"/>
                  </a:cubicBezTo>
                  <a:cubicBezTo>
                    <a:pt x="21698" y="11038"/>
                    <a:pt x="21677" y="11310"/>
                    <a:pt x="21489" y="11519"/>
                  </a:cubicBezTo>
                  <a:cubicBezTo>
                    <a:pt x="21422" y="11586"/>
                    <a:pt x="21344" y="11635"/>
                    <a:pt x="21279" y="11635"/>
                  </a:cubicBezTo>
                  <a:cubicBezTo>
                    <a:pt x="21221" y="11635"/>
                    <a:pt x="21174" y="11597"/>
                    <a:pt x="21154" y="11499"/>
                  </a:cubicBezTo>
                  <a:cubicBezTo>
                    <a:pt x="21133" y="11394"/>
                    <a:pt x="21154" y="11289"/>
                    <a:pt x="21133" y="11185"/>
                  </a:cubicBezTo>
                  <a:cubicBezTo>
                    <a:pt x="21085" y="10977"/>
                    <a:pt x="20916" y="10855"/>
                    <a:pt x="20736" y="10855"/>
                  </a:cubicBezTo>
                  <a:cubicBezTo>
                    <a:pt x="20680" y="10855"/>
                    <a:pt x="20623" y="10867"/>
                    <a:pt x="20568" y="10892"/>
                  </a:cubicBezTo>
                  <a:cubicBezTo>
                    <a:pt x="20545" y="10884"/>
                    <a:pt x="20520" y="10879"/>
                    <a:pt x="20494" y="10879"/>
                  </a:cubicBezTo>
                  <a:cubicBezTo>
                    <a:pt x="20450" y="10879"/>
                    <a:pt x="20407" y="10894"/>
                    <a:pt x="20380" y="10934"/>
                  </a:cubicBezTo>
                  <a:cubicBezTo>
                    <a:pt x="20255" y="11122"/>
                    <a:pt x="20024" y="11143"/>
                    <a:pt x="19920" y="11352"/>
                  </a:cubicBezTo>
                  <a:cubicBezTo>
                    <a:pt x="19711" y="11791"/>
                    <a:pt x="19836" y="12377"/>
                    <a:pt x="19418" y="12691"/>
                  </a:cubicBezTo>
                  <a:cubicBezTo>
                    <a:pt x="19297" y="12784"/>
                    <a:pt x="19176" y="12823"/>
                    <a:pt x="19059" y="12823"/>
                  </a:cubicBezTo>
                  <a:cubicBezTo>
                    <a:pt x="18647" y="12823"/>
                    <a:pt x="18274" y="12338"/>
                    <a:pt x="18078" y="11980"/>
                  </a:cubicBezTo>
                  <a:cubicBezTo>
                    <a:pt x="17974" y="11791"/>
                    <a:pt x="17911" y="11582"/>
                    <a:pt x="17848" y="11352"/>
                  </a:cubicBezTo>
                  <a:cubicBezTo>
                    <a:pt x="17806" y="11227"/>
                    <a:pt x="17848" y="10892"/>
                    <a:pt x="17723" y="10745"/>
                  </a:cubicBezTo>
                  <a:cubicBezTo>
                    <a:pt x="17744" y="10724"/>
                    <a:pt x="17744" y="10703"/>
                    <a:pt x="17765" y="10683"/>
                  </a:cubicBezTo>
                  <a:cubicBezTo>
                    <a:pt x="18078" y="9950"/>
                    <a:pt x="18392" y="9050"/>
                    <a:pt x="18874" y="8402"/>
                  </a:cubicBezTo>
                  <a:cubicBezTo>
                    <a:pt x="19377" y="7725"/>
                    <a:pt x="20313" y="7667"/>
                    <a:pt x="21155" y="7667"/>
                  </a:cubicBezTo>
                  <a:cubicBezTo>
                    <a:pt x="21327" y="7667"/>
                    <a:pt x="21496" y="7670"/>
                    <a:pt x="21656" y="7670"/>
                  </a:cubicBezTo>
                  <a:cubicBezTo>
                    <a:pt x="22301" y="7670"/>
                    <a:pt x="23128" y="7927"/>
                    <a:pt x="23869" y="7927"/>
                  </a:cubicBezTo>
                  <a:cubicBezTo>
                    <a:pt x="24162" y="7927"/>
                    <a:pt x="24441" y="7887"/>
                    <a:pt x="24690" y="7774"/>
                  </a:cubicBezTo>
                  <a:cubicBezTo>
                    <a:pt x="24711" y="7774"/>
                    <a:pt x="24711" y="7795"/>
                    <a:pt x="24732" y="7795"/>
                  </a:cubicBezTo>
                  <a:cubicBezTo>
                    <a:pt x="24782" y="7803"/>
                    <a:pt x="24830" y="7806"/>
                    <a:pt x="24877" y="7806"/>
                  </a:cubicBezTo>
                  <a:cubicBezTo>
                    <a:pt x="25726" y="7806"/>
                    <a:pt x="26175" y="6607"/>
                    <a:pt x="25778" y="5933"/>
                  </a:cubicBezTo>
                  <a:cubicBezTo>
                    <a:pt x="25527" y="5514"/>
                    <a:pt x="25067" y="5242"/>
                    <a:pt x="24586" y="5201"/>
                  </a:cubicBezTo>
                  <a:cubicBezTo>
                    <a:pt x="24548" y="5198"/>
                    <a:pt x="24511" y="5197"/>
                    <a:pt x="24474" y="5197"/>
                  </a:cubicBezTo>
                  <a:cubicBezTo>
                    <a:pt x="24219" y="5197"/>
                    <a:pt x="23965" y="5258"/>
                    <a:pt x="23728" y="5368"/>
                  </a:cubicBezTo>
                  <a:cubicBezTo>
                    <a:pt x="23581" y="5431"/>
                    <a:pt x="23456" y="5535"/>
                    <a:pt x="23330" y="5577"/>
                  </a:cubicBezTo>
                  <a:cubicBezTo>
                    <a:pt x="23215" y="5618"/>
                    <a:pt x="23094" y="5641"/>
                    <a:pt x="22984" y="5641"/>
                  </a:cubicBezTo>
                  <a:cubicBezTo>
                    <a:pt x="22752" y="5641"/>
                    <a:pt x="22570" y="5539"/>
                    <a:pt x="22598" y="5284"/>
                  </a:cubicBezTo>
                  <a:cubicBezTo>
                    <a:pt x="22640" y="5263"/>
                    <a:pt x="22703" y="5242"/>
                    <a:pt x="22744" y="5180"/>
                  </a:cubicBezTo>
                  <a:cubicBezTo>
                    <a:pt x="23247" y="4447"/>
                    <a:pt x="23958" y="4050"/>
                    <a:pt x="24858" y="4050"/>
                  </a:cubicBezTo>
                  <a:close/>
                  <a:moveTo>
                    <a:pt x="9521" y="2439"/>
                  </a:moveTo>
                  <a:cubicBezTo>
                    <a:pt x="11111" y="3213"/>
                    <a:pt x="12492" y="4322"/>
                    <a:pt x="13329" y="5954"/>
                  </a:cubicBezTo>
                  <a:cubicBezTo>
                    <a:pt x="13873" y="7000"/>
                    <a:pt x="14291" y="8632"/>
                    <a:pt x="12973" y="9260"/>
                  </a:cubicBezTo>
                  <a:cubicBezTo>
                    <a:pt x="12513" y="9490"/>
                    <a:pt x="12011" y="9657"/>
                    <a:pt x="11676" y="10055"/>
                  </a:cubicBezTo>
                  <a:cubicBezTo>
                    <a:pt x="11111" y="10703"/>
                    <a:pt x="11278" y="11603"/>
                    <a:pt x="10630" y="12210"/>
                  </a:cubicBezTo>
                  <a:cubicBezTo>
                    <a:pt x="10107" y="12691"/>
                    <a:pt x="9353" y="12796"/>
                    <a:pt x="8747" y="13110"/>
                  </a:cubicBezTo>
                  <a:cubicBezTo>
                    <a:pt x="8349" y="13319"/>
                    <a:pt x="7972" y="13570"/>
                    <a:pt x="7721" y="13947"/>
                  </a:cubicBezTo>
                  <a:cubicBezTo>
                    <a:pt x="7491" y="14344"/>
                    <a:pt x="7428" y="14679"/>
                    <a:pt x="7114" y="15076"/>
                  </a:cubicBezTo>
                  <a:cubicBezTo>
                    <a:pt x="6612" y="15725"/>
                    <a:pt x="5943" y="15913"/>
                    <a:pt x="5169" y="16144"/>
                  </a:cubicBezTo>
                  <a:cubicBezTo>
                    <a:pt x="3788" y="16562"/>
                    <a:pt x="2574" y="16897"/>
                    <a:pt x="2009" y="18361"/>
                  </a:cubicBezTo>
                  <a:cubicBezTo>
                    <a:pt x="1632" y="19324"/>
                    <a:pt x="1381" y="21165"/>
                    <a:pt x="2239" y="21960"/>
                  </a:cubicBezTo>
                  <a:cubicBezTo>
                    <a:pt x="2551" y="22243"/>
                    <a:pt x="2903" y="22354"/>
                    <a:pt x="3264" y="22354"/>
                  </a:cubicBezTo>
                  <a:cubicBezTo>
                    <a:pt x="3970" y="22354"/>
                    <a:pt x="4712" y="21930"/>
                    <a:pt x="5252" y="21542"/>
                  </a:cubicBezTo>
                  <a:cubicBezTo>
                    <a:pt x="6095" y="20952"/>
                    <a:pt x="6978" y="20390"/>
                    <a:pt x="7989" y="20390"/>
                  </a:cubicBezTo>
                  <a:cubicBezTo>
                    <a:pt x="8234" y="20390"/>
                    <a:pt x="8486" y="20422"/>
                    <a:pt x="8747" y="20496"/>
                  </a:cubicBezTo>
                  <a:cubicBezTo>
                    <a:pt x="9521" y="20705"/>
                    <a:pt x="10169" y="21270"/>
                    <a:pt x="10441" y="22023"/>
                  </a:cubicBezTo>
                  <a:cubicBezTo>
                    <a:pt x="10651" y="22630"/>
                    <a:pt x="10420" y="23174"/>
                    <a:pt x="10462" y="23781"/>
                  </a:cubicBezTo>
                  <a:cubicBezTo>
                    <a:pt x="10525" y="24597"/>
                    <a:pt x="10944" y="24722"/>
                    <a:pt x="11404" y="25350"/>
                  </a:cubicBezTo>
                  <a:cubicBezTo>
                    <a:pt x="12136" y="26375"/>
                    <a:pt x="11550" y="27191"/>
                    <a:pt x="11969" y="28196"/>
                  </a:cubicBezTo>
                  <a:cubicBezTo>
                    <a:pt x="12073" y="28489"/>
                    <a:pt x="12283" y="28593"/>
                    <a:pt x="12429" y="28823"/>
                  </a:cubicBezTo>
                  <a:cubicBezTo>
                    <a:pt x="12722" y="29284"/>
                    <a:pt x="12764" y="30016"/>
                    <a:pt x="13057" y="30434"/>
                  </a:cubicBezTo>
                  <a:cubicBezTo>
                    <a:pt x="13203" y="30644"/>
                    <a:pt x="13329" y="30748"/>
                    <a:pt x="13538" y="30874"/>
                  </a:cubicBezTo>
                  <a:cubicBezTo>
                    <a:pt x="13810" y="31020"/>
                    <a:pt x="15526" y="31271"/>
                    <a:pt x="15045" y="31920"/>
                  </a:cubicBezTo>
                  <a:cubicBezTo>
                    <a:pt x="15003" y="32004"/>
                    <a:pt x="15003" y="32087"/>
                    <a:pt x="15024" y="32150"/>
                  </a:cubicBezTo>
                  <a:lnTo>
                    <a:pt x="14793" y="32150"/>
                  </a:lnTo>
                  <a:cubicBezTo>
                    <a:pt x="11655" y="32108"/>
                    <a:pt x="8537" y="31209"/>
                    <a:pt x="5985" y="29346"/>
                  </a:cubicBezTo>
                  <a:cubicBezTo>
                    <a:pt x="3265" y="27317"/>
                    <a:pt x="1863" y="24408"/>
                    <a:pt x="1277" y="21123"/>
                  </a:cubicBezTo>
                  <a:cubicBezTo>
                    <a:pt x="42" y="14030"/>
                    <a:pt x="1946" y="5410"/>
                    <a:pt x="9374" y="2564"/>
                  </a:cubicBezTo>
                  <a:cubicBezTo>
                    <a:pt x="9458" y="2522"/>
                    <a:pt x="9479" y="2480"/>
                    <a:pt x="9521" y="2439"/>
                  </a:cubicBezTo>
                  <a:close/>
                  <a:moveTo>
                    <a:pt x="17270" y="624"/>
                  </a:moveTo>
                  <a:cubicBezTo>
                    <a:pt x="17853" y="624"/>
                    <a:pt x="18436" y="656"/>
                    <a:pt x="19020" y="723"/>
                  </a:cubicBezTo>
                  <a:cubicBezTo>
                    <a:pt x="21615" y="995"/>
                    <a:pt x="24042" y="2062"/>
                    <a:pt x="26071" y="3652"/>
                  </a:cubicBezTo>
                  <a:cubicBezTo>
                    <a:pt x="25648" y="3558"/>
                    <a:pt x="25200" y="3511"/>
                    <a:pt x="24835" y="3511"/>
                  </a:cubicBezTo>
                  <a:cubicBezTo>
                    <a:pt x="24714" y="3511"/>
                    <a:pt x="24601" y="3516"/>
                    <a:pt x="24502" y="3527"/>
                  </a:cubicBezTo>
                  <a:cubicBezTo>
                    <a:pt x="23560" y="3631"/>
                    <a:pt x="22703" y="4133"/>
                    <a:pt x="22326" y="5012"/>
                  </a:cubicBezTo>
                  <a:cubicBezTo>
                    <a:pt x="22305" y="5054"/>
                    <a:pt x="22305" y="5096"/>
                    <a:pt x="22326" y="5138"/>
                  </a:cubicBezTo>
                  <a:cubicBezTo>
                    <a:pt x="22096" y="5556"/>
                    <a:pt x="22368" y="6142"/>
                    <a:pt x="22933" y="6184"/>
                  </a:cubicBezTo>
                  <a:cubicBezTo>
                    <a:pt x="22963" y="6187"/>
                    <a:pt x="22992" y="6189"/>
                    <a:pt x="23021" y="6189"/>
                  </a:cubicBezTo>
                  <a:cubicBezTo>
                    <a:pt x="23550" y="6189"/>
                    <a:pt x="23927" y="5698"/>
                    <a:pt x="24474" y="5698"/>
                  </a:cubicBezTo>
                  <a:cubicBezTo>
                    <a:pt x="24503" y="5698"/>
                    <a:pt x="24534" y="5700"/>
                    <a:pt x="24565" y="5703"/>
                  </a:cubicBezTo>
                  <a:cubicBezTo>
                    <a:pt x="25067" y="5765"/>
                    <a:pt x="25569" y="6142"/>
                    <a:pt x="25464" y="6728"/>
                  </a:cubicBezTo>
                  <a:cubicBezTo>
                    <a:pt x="25402" y="7084"/>
                    <a:pt x="25088" y="7230"/>
                    <a:pt x="24816" y="7398"/>
                  </a:cubicBezTo>
                  <a:cubicBezTo>
                    <a:pt x="24778" y="7398"/>
                    <a:pt x="24740" y="7398"/>
                    <a:pt x="24703" y="7398"/>
                  </a:cubicBezTo>
                  <a:cubicBezTo>
                    <a:pt x="23539" y="7398"/>
                    <a:pt x="22402" y="7191"/>
                    <a:pt x="21255" y="7191"/>
                  </a:cubicBezTo>
                  <a:cubicBezTo>
                    <a:pt x="20709" y="7191"/>
                    <a:pt x="20161" y="7238"/>
                    <a:pt x="19606" y="7377"/>
                  </a:cubicBezTo>
                  <a:cubicBezTo>
                    <a:pt x="18330" y="7690"/>
                    <a:pt x="17702" y="9427"/>
                    <a:pt x="17451" y="10578"/>
                  </a:cubicBezTo>
                  <a:cubicBezTo>
                    <a:pt x="17451" y="10620"/>
                    <a:pt x="17472" y="10662"/>
                    <a:pt x="17493" y="10703"/>
                  </a:cubicBezTo>
                  <a:cubicBezTo>
                    <a:pt x="17304" y="11122"/>
                    <a:pt x="17493" y="11771"/>
                    <a:pt x="17660" y="12126"/>
                  </a:cubicBezTo>
                  <a:cubicBezTo>
                    <a:pt x="17890" y="12649"/>
                    <a:pt x="18330" y="13214"/>
                    <a:pt x="18936" y="13298"/>
                  </a:cubicBezTo>
                  <a:cubicBezTo>
                    <a:pt x="18984" y="13304"/>
                    <a:pt x="19030" y="13308"/>
                    <a:pt x="19075" y="13308"/>
                  </a:cubicBezTo>
                  <a:cubicBezTo>
                    <a:pt x="19468" y="13308"/>
                    <a:pt x="19772" y="13069"/>
                    <a:pt x="19941" y="12712"/>
                  </a:cubicBezTo>
                  <a:cubicBezTo>
                    <a:pt x="20108" y="12356"/>
                    <a:pt x="20087" y="11959"/>
                    <a:pt x="20234" y="11603"/>
                  </a:cubicBezTo>
                  <a:cubicBezTo>
                    <a:pt x="20317" y="11373"/>
                    <a:pt x="20527" y="11310"/>
                    <a:pt x="20631" y="11101"/>
                  </a:cubicBezTo>
                  <a:cubicBezTo>
                    <a:pt x="20840" y="11143"/>
                    <a:pt x="20736" y="11645"/>
                    <a:pt x="20819" y="11812"/>
                  </a:cubicBezTo>
                  <a:cubicBezTo>
                    <a:pt x="20904" y="11981"/>
                    <a:pt x="21057" y="12055"/>
                    <a:pt x="21222" y="12055"/>
                  </a:cubicBezTo>
                  <a:cubicBezTo>
                    <a:pt x="21262" y="12055"/>
                    <a:pt x="21302" y="12051"/>
                    <a:pt x="21343" y="12043"/>
                  </a:cubicBezTo>
                  <a:cubicBezTo>
                    <a:pt x="21740" y="11959"/>
                    <a:pt x="22012" y="11519"/>
                    <a:pt x="22054" y="11101"/>
                  </a:cubicBezTo>
                  <a:cubicBezTo>
                    <a:pt x="22263" y="11708"/>
                    <a:pt x="22221" y="12419"/>
                    <a:pt x="22703" y="12900"/>
                  </a:cubicBezTo>
                  <a:cubicBezTo>
                    <a:pt x="22743" y="12933"/>
                    <a:pt x="22796" y="12949"/>
                    <a:pt x="22848" y="12949"/>
                  </a:cubicBezTo>
                  <a:cubicBezTo>
                    <a:pt x="22931" y="12949"/>
                    <a:pt x="23012" y="12907"/>
                    <a:pt x="23037" y="12817"/>
                  </a:cubicBezTo>
                  <a:cubicBezTo>
                    <a:pt x="23100" y="12566"/>
                    <a:pt x="23142" y="12273"/>
                    <a:pt x="23121" y="12001"/>
                  </a:cubicBezTo>
                  <a:lnTo>
                    <a:pt x="23121" y="12001"/>
                  </a:lnTo>
                  <a:cubicBezTo>
                    <a:pt x="23230" y="12110"/>
                    <a:pt x="23346" y="12205"/>
                    <a:pt x="23457" y="12205"/>
                  </a:cubicBezTo>
                  <a:cubicBezTo>
                    <a:pt x="23537" y="12205"/>
                    <a:pt x="23615" y="12154"/>
                    <a:pt x="23686" y="12022"/>
                  </a:cubicBezTo>
                  <a:cubicBezTo>
                    <a:pt x="23791" y="11854"/>
                    <a:pt x="23749" y="11624"/>
                    <a:pt x="23749" y="11436"/>
                  </a:cubicBezTo>
                  <a:cubicBezTo>
                    <a:pt x="23749" y="11331"/>
                    <a:pt x="23749" y="11206"/>
                    <a:pt x="23791" y="11080"/>
                  </a:cubicBezTo>
                  <a:cubicBezTo>
                    <a:pt x="23812" y="10996"/>
                    <a:pt x="23853" y="10934"/>
                    <a:pt x="23853" y="10850"/>
                  </a:cubicBezTo>
                  <a:cubicBezTo>
                    <a:pt x="23886" y="10844"/>
                    <a:pt x="23920" y="10841"/>
                    <a:pt x="23955" y="10841"/>
                  </a:cubicBezTo>
                  <a:cubicBezTo>
                    <a:pt x="24171" y="10841"/>
                    <a:pt x="24418" y="10954"/>
                    <a:pt x="24418" y="11206"/>
                  </a:cubicBezTo>
                  <a:cubicBezTo>
                    <a:pt x="24397" y="11352"/>
                    <a:pt x="24084" y="11499"/>
                    <a:pt x="24000" y="11603"/>
                  </a:cubicBezTo>
                  <a:cubicBezTo>
                    <a:pt x="23832" y="11791"/>
                    <a:pt x="23728" y="12063"/>
                    <a:pt x="23895" y="12273"/>
                  </a:cubicBezTo>
                  <a:cubicBezTo>
                    <a:pt x="24021" y="12461"/>
                    <a:pt x="24251" y="12482"/>
                    <a:pt x="24439" y="12482"/>
                  </a:cubicBezTo>
                  <a:cubicBezTo>
                    <a:pt x="24690" y="12461"/>
                    <a:pt x="25004" y="12419"/>
                    <a:pt x="25255" y="12335"/>
                  </a:cubicBezTo>
                  <a:lnTo>
                    <a:pt x="25255" y="12335"/>
                  </a:lnTo>
                  <a:cubicBezTo>
                    <a:pt x="24879" y="13129"/>
                    <a:pt x="23560" y="13240"/>
                    <a:pt x="22400" y="13240"/>
                  </a:cubicBezTo>
                  <a:cubicBezTo>
                    <a:pt x="21950" y="13240"/>
                    <a:pt x="21525" y="13223"/>
                    <a:pt x="21187" y="13223"/>
                  </a:cubicBezTo>
                  <a:cubicBezTo>
                    <a:pt x="21039" y="13223"/>
                    <a:pt x="20908" y="13226"/>
                    <a:pt x="20799" y="13235"/>
                  </a:cubicBezTo>
                  <a:cubicBezTo>
                    <a:pt x="19962" y="13277"/>
                    <a:pt x="19125" y="13424"/>
                    <a:pt x="18413" y="13905"/>
                  </a:cubicBezTo>
                  <a:cubicBezTo>
                    <a:pt x="17116" y="14763"/>
                    <a:pt x="17032" y="16123"/>
                    <a:pt x="17493" y="17504"/>
                  </a:cubicBezTo>
                  <a:cubicBezTo>
                    <a:pt x="18120" y="19450"/>
                    <a:pt x="19355" y="21688"/>
                    <a:pt x="20694" y="23237"/>
                  </a:cubicBezTo>
                  <a:cubicBezTo>
                    <a:pt x="21280" y="23906"/>
                    <a:pt x="22012" y="24387"/>
                    <a:pt x="22577" y="25078"/>
                  </a:cubicBezTo>
                  <a:cubicBezTo>
                    <a:pt x="22996" y="25601"/>
                    <a:pt x="23393" y="26040"/>
                    <a:pt x="24021" y="26250"/>
                  </a:cubicBezTo>
                  <a:cubicBezTo>
                    <a:pt x="24266" y="26411"/>
                    <a:pt x="24506" y="26482"/>
                    <a:pt x="24737" y="26482"/>
                  </a:cubicBezTo>
                  <a:cubicBezTo>
                    <a:pt x="25946" y="26482"/>
                    <a:pt x="26901" y="24548"/>
                    <a:pt x="26971" y="23530"/>
                  </a:cubicBezTo>
                  <a:cubicBezTo>
                    <a:pt x="27034" y="22651"/>
                    <a:pt x="26992" y="21730"/>
                    <a:pt x="27599" y="20998"/>
                  </a:cubicBezTo>
                  <a:cubicBezTo>
                    <a:pt x="27892" y="20663"/>
                    <a:pt x="28268" y="20412"/>
                    <a:pt x="28519" y="20056"/>
                  </a:cubicBezTo>
                  <a:cubicBezTo>
                    <a:pt x="29398" y="18926"/>
                    <a:pt x="28185" y="17880"/>
                    <a:pt x="28770" y="16729"/>
                  </a:cubicBezTo>
                  <a:cubicBezTo>
                    <a:pt x="28791" y="16709"/>
                    <a:pt x="28791" y="16688"/>
                    <a:pt x="28791" y="16667"/>
                  </a:cubicBezTo>
                  <a:cubicBezTo>
                    <a:pt x="29022" y="16290"/>
                    <a:pt x="29273" y="16060"/>
                    <a:pt x="29796" y="16039"/>
                  </a:cubicBezTo>
                  <a:cubicBezTo>
                    <a:pt x="29975" y="16039"/>
                    <a:pt x="30127" y="16066"/>
                    <a:pt x="30279" y="16066"/>
                  </a:cubicBezTo>
                  <a:cubicBezTo>
                    <a:pt x="30393" y="16066"/>
                    <a:pt x="30507" y="16051"/>
                    <a:pt x="30633" y="15997"/>
                  </a:cubicBezTo>
                  <a:cubicBezTo>
                    <a:pt x="30842" y="15913"/>
                    <a:pt x="30946" y="15725"/>
                    <a:pt x="31135" y="15621"/>
                  </a:cubicBezTo>
                  <a:cubicBezTo>
                    <a:pt x="31267" y="15547"/>
                    <a:pt x="31391" y="15523"/>
                    <a:pt x="31512" y="15523"/>
                  </a:cubicBezTo>
                  <a:cubicBezTo>
                    <a:pt x="31737" y="15523"/>
                    <a:pt x="31950" y="15607"/>
                    <a:pt x="32181" y="15621"/>
                  </a:cubicBezTo>
                  <a:cubicBezTo>
                    <a:pt x="32390" y="18152"/>
                    <a:pt x="32035" y="20726"/>
                    <a:pt x="31114" y="23090"/>
                  </a:cubicBezTo>
                  <a:cubicBezTo>
                    <a:pt x="28687" y="29284"/>
                    <a:pt x="21824" y="32046"/>
                    <a:pt x="15526" y="32150"/>
                  </a:cubicBezTo>
                  <a:cubicBezTo>
                    <a:pt x="15714" y="31857"/>
                    <a:pt x="15756" y="31543"/>
                    <a:pt x="15568" y="31209"/>
                  </a:cubicBezTo>
                  <a:cubicBezTo>
                    <a:pt x="15442" y="30978"/>
                    <a:pt x="15233" y="30874"/>
                    <a:pt x="15003" y="30748"/>
                  </a:cubicBezTo>
                  <a:cubicBezTo>
                    <a:pt x="14919" y="30727"/>
                    <a:pt x="14856" y="30706"/>
                    <a:pt x="14752" y="30686"/>
                  </a:cubicBezTo>
                  <a:cubicBezTo>
                    <a:pt x="14124" y="30497"/>
                    <a:pt x="13768" y="30183"/>
                    <a:pt x="13433" y="29556"/>
                  </a:cubicBezTo>
                  <a:cubicBezTo>
                    <a:pt x="13308" y="29346"/>
                    <a:pt x="13329" y="29116"/>
                    <a:pt x="13203" y="28907"/>
                  </a:cubicBezTo>
                  <a:cubicBezTo>
                    <a:pt x="12889" y="28405"/>
                    <a:pt x="12450" y="28091"/>
                    <a:pt x="12345" y="27442"/>
                  </a:cubicBezTo>
                  <a:cubicBezTo>
                    <a:pt x="12220" y="26647"/>
                    <a:pt x="12534" y="25999"/>
                    <a:pt x="12011" y="25287"/>
                  </a:cubicBezTo>
                  <a:cubicBezTo>
                    <a:pt x="11843" y="25036"/>
                    <a:pt x="11550" y="24890"/>
                    <a:pt x="11383" y="24639"/>
                  </a:cubicBezTo>
                  <a:cubicBezTo>
                    <a:pt x="10944" y="24053"/>
                    <a:pt x="11048" y="23718"/>
                    <a:pt x="11069" y="23007"/>
                  </a:cubicBezTo>
                  <a:cubicBezTo>
                    <a:pt x="11090" y="22316"/>
                    <a:pt x="10923" y="21667"/>
                    <a:pt x="10483" y="21123"/>
                  </a:cubicBezTo>
                  <a:cubicBezTo>
                    <a:pt x="9872" y="20318"/>
                    <a:pt x="8929" y="19945"/>
                    <a:pt x="7966" y="19945"/>
                  </a:cubicBezTo>
                  <a:cubicBezTo>
                    <a:pt x="7478" y="19945"/>
                    <a:pt x="6986" y="20041"/>
                    <a:pt x="6529" y="20224"/>
                  </a:cubicBezTo>
                  <a:cubicBezTo>
                    <a:pt x="5566" y="20600"/>
                    <a:pt x="4834" y="21563"/>
                    <a:pt x="3829" y="21814"/>
                  </a:cubicBezTo>
                  <a:cubicBezTo>
                    <a:pt x="3675" y="21852"/>
                    <a:pt x="3534" y="21869"/>
                    <a:pt x="3405" y="21869"/>
                  </a:cubicBezTo>
                  <a:cubicBezTo>
                    <a:pt x="1882" y="21869"/>
                    <a:pt x="2012" y="19422"/>
                    <a:pt x="2532" y="18361"/>
                  </a:cubicBezTo>
                  <a:cubicBezTo>
                    <a:pt x="3578" y="16269"/>
                    <a:pt x="6801" y="17190"/>
                    <a:pt x="7805" y="15265"/>
                  </a:cubicBezTo>
                  <a:cubicBezTo>
                    <a:pt x="7972" y="14930"/>
                    <a:pt x="7972" y="14532"/>
                    <a:pt x="8161" y="14219"/>
                  </a:cubicBezTo>
                  <a:cubicBezTo>
                    <a:pt x="8454" y="13779"/>
                    <a:pt x="9019" y="13570"/>
                    <a:pt x="9479" y="13382"/>
                  </a:cubicBezTo>
                  <a:cubicBezTo>
                    <a:pt x="10002" y="13172"/>
                    <a:pt x="10567" y="13005"/>
                    <a:pt x="11006" y="12649"/>
                  </a:cubicBezTo>
                  <a:cubicBezTo>
                    <a:pt x="11592" y="12147"/>
                    <a:pt x="11550" y="11666"/>
                    <a:pt x="11780" y="10996"/>
                  </a:cubicBezTo>
                  <a:cubicBezTo>
                    <a:pt x="12157" y="9971"/>
                    <a:pt x="12994" y="9950"/>
                    <a:pt x="13747" y="9364"/>
                  </a:cubicBezTo>
                  <a:cubicBezTo>
                    <a:pt x="15065" y="8360"/>
                    <a:pt x="14019" y="6372"/>
                    <a:pt x="13308" y="5305"/>
                  </a:cubicBezTo>
                  <a:cubicBezTo>
                    <a:pt x="12408" y="3903"/>
                    <a:pt x="11069" y="2752"/>
                    <a:pt x="9500" y="2208"/>
                  </a:cubicBezTo>
                  <a:cubicBezTo>
                    <a:pt x="9479" y="2167"/>
                    <a:pt x="9437" y="2146"/>
                    <a:pt x="9395" y="2125"/>
                  </a:cubicBezTo>
                  <a:cubicBezTo>
                    <a:pt x="11938" y="1283"/>
                    <a:pt x="14594" y="624"/>
                    <a:pt x="17270" y="624"/>
                  </a:cubicBezTo>
                  <a:close/>
                  <a:moveTo>
                    <a:pt x="17377" y="0"/>
                  </a:moveTo>
                  <a:cubicBezTo>
                    <a:pt x="14398" y="0"/>
                    <a:pt x="11423" y="792"/>
                    <a:pt x="8705" y="1957"/>
                  </a:cubicBezTo>
                  <a:cubicBezTo>
                    <a:pt x="8537" y="2041"/>
                    <a:pt x="8600" y="2271"/>
                    <a:pt x="8747" y="2313"/>
                  </a:cubicBezTo>
                  <a:cubicBezTo>
                    <a:pt x="2449" y="4761"/>
                    <a:pt x="0" y="11791"/>
                    <a:pt x="356" y="18131"/>
                  </a:cubicBezTo>
                  <a:cubicBezTo>
                    <a:pt x="544" y="21521"/>
                    <a:pt x="1214" y="25057"/>
                    <a:pt x="3390" y="27735"/>
                  </a:cubicBezTo>
                  <a:cubicBezTo>
                    <a:pt x="5336" y="30141"/>
                    <a:pt x="8203" y="31774"/>
                    <a:pt x="11195" y="32422"/>
                  </a:cubicBezTo>
                  <a:cubicBezTo>
                    <a:pt x="12439" y="32693"/>
                    <a:pt x="13704" y="32817"/>
                    <a:pt x="14971" y="32817"/>
                  </a:cubicBezTo>
                  <a:cubicBezTo>
                    <a:pt x="17517" y="32817"/>
                    <a:pt x="20069" y="32319"/>
                    <a:pt x="22472" y="31522"/>
                  </a:cubicBezTo>
                  <a:cubicBezTo>
                    <a:pt x="25695" y="30434"/>
                    <a:pt x="28603" y="28781"/>
                    <a:pt x="30465" y="25852"/>
                  </a:cubicBezTo>
                  <a:cubicBezTo>
                    <a:pt x="34127" y="20140"/>
                    <a:pt x="33541" y="11833"/>
                    <a:pt x="29649" y="6372"/>
                  </a:cubicBezTo>
                  <a:cubicBezTo>
                    <a:pt x="27557" y="3464"/>
                    <a:pt x="24439" y="1246"/>
                    <a:pt x="20945" y="409"/>
                  </a:cubicBezTo>
                  <a:cubicBezTo>
                    <a:pt x="19766" y="128"/>
                    <a:pt x="18571" y="0"/>
                    <a:pt x="17377"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4;p15">
              <a:extLst>
                <a:ext uri="{FF2B5EF4-FFF2-40B4-BE49-F238E27FC236}">
                  <a16:creationId xmlns:a16="http://schemas.microsoft.com/office/drawing/2014/main" id="{6C12A0B4-24A7-415B-90E3-8E42F8DCEB2C}"/>
                </a:ext>
              </a:extLst>
            </p:cNvPr>
            <p:cNvSpPr/>
            <p:nvPr/>
          </p:nvSpPr>
          <p:spPr>
            <a:xfrm>
              <a:off x="2114266" y="728538"/>
              <a:ext cx="1064654" cy="1549606"/>
            </a:xfrm>
            <a:custGeom>
              <a:avLst/>
              <a:gdLst/>
              <a:ahLst/>
              <a:cxnLst/>
              <a:rect l="l" t="t" r="r" b="b"/>
              <a:pathLst>
                <a:path w="34316" h="49947" extrusionOk="0">
                  <a:moveTo>
                    <a:pt x="13036" y="457"/>
                  </a:moveTo>
                  <a:cubicBezTo>
                    <a:pt x="13057" y="457"/>
                    <a:pt x="13057" y="478"/>
                    <a:pt x="13057" y="478"/>
                  </a:cubicBezTo>
                  <a:cubicBezTo>
                    <a:pt x="13225" y="666"/>
                    <a:pt x="13413" y="750"/>
                    <a:pt x="13538" y="980"/>
                  </a:cubicBezTo>
                  <a:cubicBezTo>
                    <a:pt x="13643" y="1210"/>
                    <a:pt x="13685" y="1440"/>
                    <a:pt x="13664" y="1692"/>
                  </a:cubicBezTo>
                  <a:cubicBezTo>
                    <a:pt x="13664" y="1733"/>
                    <a:pt x="13664" y="1754"/>
                    <a:pt x="13685" y="1796"/>
                  </a:cubicBezTo>
                  <a:cubicBezTo>
                    <a:pt x="6487" y="4412"/>
                    <a:pt x="2679" y="12467"/>
                    <a:pt x="3097" y="19790"/>
                  </a:cubicBezTo>
                  <a:cubicBezTo>
                    <a:pt x="3495" y="27030"/>
                    <a:pt x="7659" y="34772"/>
                    <a:pt x="15275" y="36278"/>
                  </a:cubicBezTo>
                  <a:cubicBezTo>
                    <a:pt x="16882" y="36597"/>
                    <a:pt x="18593" y="36791"/>
                    <a:pt x="20308" y="36791"/>
                  </a:cubicBezTo>
                  <a:cubicBezTo>
                    <a:pt x="23215" y="36791"/>
                    <a:pt x="26135" y="36232"/>
                    <a:pt x="28582" y="34772"/>
                  </a:cubicBezTo>
                  <a:cubicBezTo>
                    <a:pt x="28603" y="34772"/>
                    <a:pt x="28624" y="34751"/>
                    <a:pt x="28645" y="34730"/>
                  </a:cubicBezTo>
                  <a:cubicBezTo>
                    <a:pt x="28792" y="34876"/>
                    <a:pt x="28959" y="35044"/>
                    <a:pt x="29106" y="35211"/>
                  </a:cubicBezTo>
                  <a:cubicBezTo>
                    <a:pt x="27683" y="36613"/>
                    <a:pt x="25716" y="37136"/>
                    <a:pt x="23791" y="37534"/>
                  </a:cubicBezTo>
                  <a:cubicBezTo>
                    <a:pt x="22250" y="37839"/>
                    <a:pt x="20684" y="37996"/>
                    <a:pt x="19113" y="37996"/>
                  </a:cubicBezTo>
                  <a:cubicBezTo>
                    <a:pt x="18636" y="37996"/>
                    <a:pt x="18159" y="37981"/>
                    <a:pt x="17681" y="37952"/>
                  </a:cubicBezTo>
                  <a:cubicBezTo>
                    <a:pt x="13517" y="37701"/>
                    <a:pt x="9479" y="36111"/>
                    <a:pt x="6571" y="33035"/>
                  </a:cubicBezTo>
                  <a:cubicBezTo>
                    <a:pt x="670" y="26779"/>
                    <a:pt x="1" y="16610"/>
                    <a:pt x="3976" y="9203"/>
                  </a:cubicBezTo>
                  <a:cubicBezTo>
                    <a:pt x="5022" y="7278"/>
                    <a:pt x="6341" y="5541"/>
                    <a:pt x="7931" y="4056"/>
                  </a:cubicBezTo>
                  <a:cubicBezTo>
                    <a:pt x="9479" y="2591"/>
                    <a:pt x="11258" y="1566"/>
                    <a:pt x="13036" y="457"/>
                  </a:cubicBezTo>
                  <a:close/>
                  <a:moveTo>
                    <a:pt x="23435" y="38203"/>
                  </a:moveTo>
                  <a:cubicBezTo>
                    <a:pt x="23435" y="38266"/>
                    <a:pt x="23435" y="38308"/>
                    <a:pt x="23477" y="38371"/>
                  </a:cubicBezTo>
                  <a:cubicBezTo>
                    <a:pt x="24126" y="39312"/>
                    <a:pt x="24837" y="40212"/>
                    <a:pt x="25172" y="41321"/>
                  </a:cubicBezTo>
                  <a:cubicBezTo>
                    <a:pt x="25569" y="42681"/>
                    <a:pt x="25109" y="44397"/>
                    <a:pt x="23540" y="44711"/>
                  </a:cubicBezTo>
                  <a:cubicBezTo>
                    <a:pt x="23341" y="44749"/>
                    <a:pt x="23111" y="44773"/>
                    <a:pt x="22877" y="44773"/>
                  </a:cubicBezTo>
                  <a:cubicBezTo>
                    <a:pt x="22471" y="44773"/>
                    <a:pt x="22053" y="44700"/>
                    <a:pt x="21761" y="44501"/>
                  </a:cubicBezTo>
                  <a:cubicBezTo>
                    <a:pt x="20883" y="43936"/>
                    <a:pt x="21134" y="42681"/>
                    <a:pt x="21364" y="41802"/>
                  </a:cubicBezTo>
                  <a:cubicBezTo>
                    <a:pt x="21657" y="40630"/>
                    <a:pt x="22096" y="39501"/>
                    <a:pt x="22452" y="38350"/>
                  </a:cubicBezTo>
                  <a:cubicBezTo>
                    <a:pt x="22766" y="38308"/>
                    <a:pt x="23100" y="38266"/>
                    <a:pt x="23435" y="38203"/>
                  </a:cubicBezTo>
                  <a:close/>
                  <a:moveTo>
                    <a:pt x="25988" y="41823"/>
                  </a:moveTo>
                  <a:lnTo>
                    <a:pt x="25988" y="41823"/>
                  </a:lnTo>
                  <a:cubicBezTo>
                    <a:pt x="27264" y="41907"/>
                    <a:pt x="28603" y="41823"/>
                    <a:pt x="29817" y="42221"/>
                  </a:cubicBezTo>
                  <a:cubicBezTo>
                    <a:pt x="31282" y="42702"/>
                    <a:pt x="32809" y="44711"/>
                    <a:pt x="31177" y="45945"/>
                  </a:cubicBezTo>
                  <a:cubicBezTo>
                    <a:pt x="30214" y="46677"/>
                    <a:pt x="28792" y="46782"/>
                    <a:pt x="27641" y="46991"/>
                  </a:cubicBezTo>
                  <a:cubicBezTo>
                    <a:pt x="26176" y="47263"/>
                    <a:pt x="24691" y="47472"/>
                    <a:pt x="23205" y="47577"/>
                  </a:cubicBezTo>
                  <a:cubicBezTo>
                    <a:pt x="22480" y="47628"/>
                    <a:pt x="21672" y="47676"/>
                    <a:pt x="20842" y="47676"/>
                  </a:cubicBezTo>
                  <a:cubicBezTo>
                    <a:pt x="18965" y="47676"/>
                    <a:pt x="16975" y="47434"/>
                    <a:pt x="15568" y="46447"/>
                  </a:cubicBezTo>
                  <a:cubicBezTo>
                    <a:pt x="13915" y="45296"/>
                    <a:pt x="14898" y="43497"/>
                    <a:pt x="16342" y="42723"/>
                  </a:cubicBezTo>
                  <a:cubicBezTo>
                    <a:pt x="17449" y="42133"/>
                    <a:pt x="18783" y="41916"/>
                    <a:pt x="20044" y="41916"/>
                  </a:cubicBezTo>
                  <a:cubicBezTo>
                    <a:pt x="20213" y="41916"/>
                    <a:pt x="20382" y="41920"/>
                    <a:pt x="20548" y="41928"/>
                  </a:cubicBezTo>
                  <a:lnTo>
                    <a:pt x="20569" y="41928"/>
                  </a:lnTo>
                  <a:cubicBezTo>
                    <a:pt x="20401" y="42534"/>
                    <a:pt x="20255" y="43183"/>
                    <a:pt x="20318" y="43769"/>
                  </a:cubicBezTo>
                  <a:cubicBezTo>
                    <a:pt x="20440" y="44992"/>
                    <a:pt x="21833" y="45500"/>
                    <a:pt x="22995" y="45500"/>
                  </a:cubicBezTo>
                  <a:cubicBezTo>
                    <a:pt x="23224" y="45500"/>
                    <a:pt x="23445" y="45481"/>
                    <a:pt x="23644" y="45443"/>
                  </a:cubicBezTo>
                  <a:cubicBezTo>
                    <a:pt x="25025" y="45192"/>
                    <a:pt x="25904" y="44020"/>
                    <a:pt x="26009" y="42639"/>
                  </a:cubicBezTo>
                  <a:cubicBezTo>
                    <a:pt x="26030" y="42367"/>
                    <a:pt x="26030" y="42095"/>
                    <a:pt x="25988" y="41823"/>
                  </a:cubicBezTo>
                  <a:close/>
                  <a:moveTo>
                    <a:pt x="32370" y="45443"/>
                  </a:moveTo>
                  <a:lnTo>
                    <a:pt x="32370" y="45443"/>
                  </a:lnTo>
                  <a:cubicBezTo>
                    <a:pt x="34232" y="47640"/>
                    <a:pt x="29922" y="48540"/>
                    <a:pt x="28603" y="48791"/>
                  </a:cubicBezTo>
                  <a:cubicBezTo>
                    <a:pt x="26699" y="49146"/>
                    <a:pt x="24774" y="49314"/>
                    <a:pt x="22828" y="49335"/>
                  </a:cubicBezTo>
                  <a:cubicBezTo>
                    <a:pt x="22522" y="49338"/>
                    <a:pt x="22214" y="49341"/>
                    <a:pt x="21904" y="49341"/>
                  </a:cubicBezTo>
                  <a:cubicBezTo>
                    <a:pt x="20433" y="49341"/>
                    <a:pt x="18927" y="49287"/>
                    <a:pt x="17493" y="49063"/>
                  </a:cubicBezTo>
                  <a:cubicBezTo>
                    <a:pt x="15903" y="48812"/>
                    <a:pt x="13497" y="47493"/>
                    <a:pt x="14166" y="45694"/>
                  </a:cubicBezTo>
                  <a:lnTo>
                    <a:pt x="14166" y="45694"/>
                  </a:lnTo>
                  <a:cubicBezTo>
                    <a:pt x="14626" y="46907"/>
                    <a:pt x="15966" y="47472"/>
                    <a:pt x="17137" y="47765"/>
                  </a:cubicBezTo>
                  <a:cubicBezTo>
                    <a:pt x="18505" y="48133"/>
                    <a:pt x="19945" y="48273"/>
                    <a:pt x="21385" y="48273"/>
                  </a:cubicBezTo>
                  <a:cubicBezTo>
                    <a:pt x="21994" y="48273"/>
                    <a:pt x="22602" y="48248"/>
                    <a:pt x="23205" y="48205"/>
                  </a:cubicBezTo>
                  <a:cubicBezTo>
                    <a:pt x="25256" y="48058"/>
                    <a:pt x="27306" y="47724"/>
                    <a:pt x="29294" y="47305"/>
                  </a:cubicBezTo>
                  <a:cubicBezTo>
                    <a:pt x="30466" y="47054"/>
                    <a:pt x="31888" y="46656"/>
                    <a:pt x="32370" y="45443"/>
                  </a:cubicBezTo>
                  <a:close/>
                  <a:moveTo>
                    <a:pt x="13254" y="1"/>
                  </a:moveTo>
                  <a:cubicBezTo>
                    <a:pt x="13179" y="1"/>
                    <a:pt x="13123" y="35"/>
                    <a:pt x="13078" y="80"/>
                  </a:cubicBezTo>
                  <a:cubicBezTo>
                    <a:pt x="9312" y="1168"/>
                    <a:pt x="6090" y="4558"/>
                    <a:pt x="4081" y="7801"/>
                  </a:cubicBezTo>
                  <a:cubicBezTo>
                    <a:pt x="1654" y="11756"/>
                    <a:pt x="691" y="16505"/>
                    <a:pt x="1047" y="21109"/>
                  </a:cubicBezTo>
                  <a:cubicBezTo>
                    <a:pt x="1382" y="25272"/>
                    <a:pt x="2805" y="29415"/>
                    <a:pt x="5462" y="32659"/>
                  </a:cubicBezTo>
                  <a:cubicBezTo>
                    <a:pt x="8203" y="35964"/>
                    <a:pt x="12116" y="37889"/>
                    <a:pt x="16342" y="38412"/>
                  </a:cubicBezTo>
                  <a:cubicBezTo>
                    <a:pt x="17253" y="38535"/>
                    <a:pt x="18164" y="38593"/>
                    <a:pt x="19075" y="38593"/>
                  </a:cubicBezTo>
                  <a:cubicBezTo>
                    <a:pt x="20026" y="38593"/>
                    <a:pt x="20977" y="38530"/>
                    <a:pt x="21929" y="38412"/>
                  </a:cubicBezTo>
                  <a:lnTo>
                    <a:pt x="21929" y="38412"/>
                  </a:lnTo>
                  <a:cubicBezTo>
                    <a:pt x="21468" y="39229"/>
                    <a:pt x="21134" y="40107"/>
                    <a:pt x="20862" y="41007"/>
                  </a:cubicBezTo>
                  <a:cubicBezTo>
                    <a:pt x="20799" y="41174"/>
                    <a:pt x="20757" y="41363"/>
                    <a:pt x="20694" y="41572"/>
                  </a:cubicBezTo>
                  <a:cubicBezTo>
                    <a:pt x="20652" y="41530"/>
                    <a:pt x="20611" y="41509"/>
                    <a:pt x="20548" y="41488"/>
                  </a:cubicBezTo>
                  <a:cubicBezTo>
                    <a:pt x="20165" y="41448"/>
                    <a:pt x="19773" y="41425"/>
                    <a:pt x="19380" y="41425"/>
                  </a:cubicBezTo>
                  <a:cubicBezTo>
                    <a:pt x="17946" y="41425"/>
                    <a:pt x="16487" y="41731"/>
                    <a:pt x="15338" y="42618"/>
                  </a:cubicBezTo>
                  <a:cubicBezTo>
                    <a:pt x="14501" y="43267"/>
                    <a:pt x="13873" y="44229"/>
                    <a:pt x="14061" y="45275"/>
                  </a:cubicBezTo>
                  <a:cubicBezTo>
                    <a:pt x="13245" y="46468"/>
                    <a:pt x="13936" y="48163"/>
                    <a:pt x="15108" y="48895"/>
                  </a:cubicBezTo>
                  <a:cubicBezTo>
                    <a:pt x="16007" y="49481"/>
                    <a:pt x="17074" y="49648"/>
                    <a:pt x="18121" y="49753"/>
                  </a:cubicBezTo>
                  <a:cubicBezTo>
                    <a:pt x="19429" y="49895"/>
                    <a:pt x="20768" y="49946"/>
                    <a:pt x="22099" y="49946"/>
                  </a:cubicBezTo>
                  <a:cubicBezTo>
                    <a:pt x="22342" y="49946"/>
                    <a:pt x="22586" y="49945"/>
                    <a:pt x="22828" y="49941"/>
                  </a:cubicBezTo>
                  <a:cubicBezTo>
                    <a:pt x="25569" y="49920"/>
                    <a:pt x="28645" y="49732"/>
                    <a:pt x="31240" y="48791"/>
                  </a:cubicBezTo>
                  <a:cubicBezTo>
                    <a:pt x="32663" y="48268"/>
                    <a:pt x="34316" y="46405"/>
                    <a:pt x="32767" y="45045"/>
                  </a:cubicBezTo>
                  <a:cubicBezTo>
                    <a:pt x="32697" y="44989"/>
                    <a:pt x="32637" y="44971"/>
                    <a:pt x="32580" y="44971"/>
                  </a:cubicBezTo>
                  <a:cubicBezTo>
                    <a:pt x="32551" y="44971"/>
                    <a:pt x="32523" y="44976"/>
                    <a:pt x="32495" y="44983"/>
                  </a:cubicBezTo>
                  <a:cubicBezTo>
                    <a:pt x="32642" y="43936"/>
                    <a:pt x="32035" y="42911"/>
                    <a:pt x="31240" y="42283"/>
                  </a:cubicBezTo>
                  <a:cubicBezTo>
                    <a:pt x="29775" y="41112"/>
                    <a:pt x="27725" y="41321"/>
                    <a:pt x="25988" y="41195"/>
                  </a:cubicBezTo>
                  <a:lnTo>
                    <a:pt x="25883" y="41195"/>
                  </a:lnTo>
                  <a:cubicBezTo>
                    <a:pt x="25569" y="40045"/>
                    <a:pt x="24858" y="38998"/>
                    <a:pt x="24105" y="38078"/>
                  </a:cubicBezTo>
                  <a:cubicBezTo>
                    <a:pt x="26176" y="37680"/>
                    <a:pt x="28310" y="37032"/>
                    <a:pt x="29754" y="35420"/>
                  </a:cubicBezTo>
                  <a:cubicBezTo>
                    <a:pt x="29880" y="35295"/>
                    <a:pt x="29880" y="35107"/>
                    <a:pt x="29754" y="34981"/>
                  </a:cubicBezTo>
                  <a:cubicBezTo>
                    <a:pt x="29503" y="34730"/>
                    <a:pt x="29252" y="34458"/>
                    <a:pt x="28980" y="34207"/>
                  </a:cubicBezTo>
                  <a:cubicBezTo>
                    <a:pt x="28919" y="34137"/>
                    <a:pt x="28846" y="34107"/>
                    <a:pt x="28775" y="34107"/>
                  </a:cubicBezTo>
                  <a:cubicBezTo>
                    <a:pt x="28676" y="34107"/>
                    <a:pt x="28580" y="34164"/>
                    <a:pt x="28520" y="34249"/>
                  </a:cubicBezTo>
                  <a:cubicBezTo>
                    <a:pt x="28491" y="34230"/>
                    <a:pt x="28459" y="34220"/>
                    <a:pt x="28422" y="34220"/>
                  </a:cubicBezTo>
                  <a:cubicBezTo>
                    <a:pt x="28377" y="34220"/>
                    <a:pt x="28326" y="34235"/>
                    <a:pt x="28269" y="34270"/>
                  </a:cubicBezTo>
                  <a:cubicBezTo>
                    <a:pt x="25885" y="35697"/>
                    <a:pt x="23139" y="36154"/>
                    <a:pt x="20388" y="36154"/>
                  </a:cubicBezTo>
                  <a:cubicBezTo>
                    <a:pt x="19347" y="36154"/>
                    <a:pt x="18306" y="36089"/>
                    <a:pt x="17284" y="35985"/>
                  </a:cubicBezTo>
                  <a:cubicBezTo>
                    <a:pt x="13392" y="35567"/>
                    <a:pt x="10107" y="33935"/>
                    <a:pt x="7680" y="30859"/>
                  </a:cubicBezTo>
                  <a:cubicBezTo>
                    <a:pt x="3118" y="25063"/>
                    <a:pt x="2323" y="16338"/>
                    <a:pt x="5755" y="9831"/>
                  </a:cubicBezTo>
                  <a:cubicBezTo>
                    <a:pt x="7617" y="6337"/>
                    <a:pt x="10588" y="3700"/>
                    <a:pt x="14103" y="1922"/>
                  </a:cubicBezTo>
                  <a:cubicBezTo>
                    <a:pt x="14187" y="1859"/>
                    <a:pt x="14166" y="1733"/>
                    <a:pt x="14082" y="1692"/>
                  </a:cubicBezTo>
                  <a:cubicBezTo>
                    <a:pt x="14166" y="1378"/>
                    <a:pt x="14124" y="1064"/>
                    <a:pt x="14020" y="750"/>
                  </a:cubicBezTo>
                  <a:cubicBezTo>
                    <a:pt x="13894" y="478"/>
                    <a:pt x="13685" y="143"/>
                    <a:pt x="13392" y="39"/>
                  </a:cubicBezTo>
                  <a:cubicBezTo>
                    <a:pt x="13392" y="18"/>
                    <a:pt x="13371" y="18"/>
                    <a:pt x="13350" y="18"/>
                  </a:cubicBezTo>
                  <a:cubicBezTo>
                    <a:pt x="13315" y="6"/>
                    <a:pt x="13283" y="1"/>
                    <a:pt x="13254" y="1"/>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75;p15">
              <a:extLst>
                <a:ext uri="{FF2B5EF4-FFF2-40B4-BE49-F238E27FC236}">
                  <a16:creationId xmlns:a16="http://schemas.microsoft.com/office/drawing/2014/main" id="{C6FA9AC1-CD95-839C-1482-34B808D67099}"/>
                </a:ext>
              </a:extLst>
            </p:cNvPr>
            <p:cNvSpPr/>
            <p:nvPr/>
          </p:nvSpPr>
          <p:spPr>
            <a:xfrm>
              <a:off x="2790056" y="911400"/>
              <a:ext cx="108432" cy="77594"/>
            </a:xfrm>
            <a:custGeom>
              <a:avLst/>
              <a:gdLst/>
              <a:ahLst/>
              <a:cxnLst/>
              <a:rect l="l" t="t" r="r" b="b"/>
              <a:pathLst>
                <a:path w="3495" h="2501" extrusionOk="0">
                  <a:moveTo>
                    <a:pt x="2051" y="418"/>
                  </a:moveTo>
                  <a:cubicBezTo>
                    <a:pt x="2417" y="418"/>
                    <a:pt x="2754" y="632"/>
                    <a:pt x="2804" y="1028"/>
                  </a:cubicBezTo>
                  <a:cubicBezTo>
                    <a:pt x="2846" y="1405"/>
                    <a:pt x="2658" y="1761"/>
                    <a:pt x="2637" y="2137"/>
                  </a:cubicBezTo>
                  <a:cubicBezTo>
                    <a:pt x="2281" y="2054"/>
                    <a:pt x="1967" y="1928"/>
                    <a:pt x="1674" y="1698"/>
                  </a:cubicBezTo>
                  <a:cubicBezTo>
                    <a:pt x="1486" y="1531"/>
                    <a:pt x="1318" y="1342"/>
                    <a:pt x="1277" y="1091"/>
                  </a:cubicBezTo>
                  <a:cubicBezTo>
                    <a:pt x="1235" y="777"/>
                    <a:pt x="1465" y="547"/>
                    <a:pt x="1758" y="464"/>
                  </a:cubicBezTo>
                  <a:cubicBezTo>
                    <a:pt x="1854" y="433"/>
                    <a:pt x="1954" y="418"/>
                    <a:pt x="2051" y="418"/>
                  </a:cubicBezTo>
                  <a:close/>
                  <a:moveTo>
                    <a:pt x="2048" y="1"/>
                  </a:moveTo>
                  <a:cubicBezTo>
                    <a:pt x="1799" y="1"/>
                    <a:pt x="1551" y="71"/>
                    <a:pt x="1339" y="212"/>
                  </a:cubicBezTo>
                  <a:cubicBezTo>
                    <a:pt x="0" y="1091"/>
                    <a:pt x="1632" y="2451"/>
                    <a:pt x="2720" y="2451"/>
                  </a:cubicBezTo>
                  <a:cubicBezTo>
                    <a:pt x="2760" y="2485"/>
                    <a:pt x="2811" y="2501"/>
                    <a:pt x="2861" y="2501"/>
                  </a:cubicBezTo>
                  <a:cubicBezTo>
                    <a:pt x="2969" y="2501"/>
                    <a:pt x="3076" y="2426"/>
                    <a:pt x="3076" y="2284"/>
                  </a:cubicBezTo>
                  <a:cubicBezTo>
                    <a:pt x="3013" y="1635"/>
                    <a:pt x="3495" y="966"/>
                    <a:pt x="2971" y="401"/>
                  </a:cubicBezTo>
                  <a:cubicBezTo>
                    <a:pt x="2729" y="134"/>
                    <a:pt x="2389" y="1"/>
                    <a:pt x="2048" y="1"/>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7;p15">
            <a:extLst>
              <a:ext uri="{FF2B5EF4-FFF2-40B4-BE49-F238E27FC236}">
                <a16:creationId xmlns:a16="http://schemas.microsoft.com/office/drawing/2014/main" id="{AFC5F5A5-D618-C2F5-93D8-78E76BE87C95}"/>
              </a:ext>
            </a:extLst>
          </p:cNvPr>
          <p:cNvGrpSpPr/>
          <p:nvPr/>
        </p:nvGrpSpPr>
        <p:grpSpPr>
          <a:xfrm>
            <a:off x="6026154" y="2408639"/>
            <a:ext cx="908079" cy="1012119"/>
            <a:chOff x="3085169" y="363900"/>
            <a:chExt cx="944833" cy="1009092"/>
          </a:xfrm>
          <a:solidFill>
            <a:srgbClr val="68806B"/>
          </a:solidFill>
        </p:grpSpPr>
        <p:sp>
          <p:nvSpPr>
            <p:cNvPr id="37" name="Google Shape;48;p15">
              <a:extLst>
                <a:ext uri="{FF2B5EF4-FFF2-40B4-BE49-F238E27FC236}">
                  <a16:creationId xmlns:a16="http://schemas.microsoft.com/office/drawing/2014/main" id="{002CB3D1-9BEB-056B-9D62-C20F40EF3E66}"/>
                </a:ext>
              </a:extLst>
            </p:cNvPr>
            <p:cNvSpPr/>
            <p:nvPr/>
          </p:nvSpPr>
          <p:spPr>
            <a:xfrm>
              <a:off x="3320891" y="601906"/>
              <a:ext cx="633202" cy="628406"/>
            </a:xfrm>
            <a:custGeom>
              <a:avLst/>
              <a:gdLst/>
              <a:ahLst/>
              <a:cxnLst/>
              <a:rect l="l" t="t" r="r" b="b"/>
              <a:pathLst>
                <a:path w="17452" h="17321" extrusionOk="0">
                  <a:moveTo>
                    <a:pt x="9083" y="616"/>
                  </a:moveTo>
                  <a:cubicBezTo>
                    <a:pt x="9589" y="616"/>
                    <a:pt x="10096" y="675"/>
                    <a:pt x="10588" y="796"/>
                  </a:cubicBezTo>
                  <a:cubicBezTo>
                    <a:pt x="10588" y="838"/>
                    <a:pt x="10588" y="859"/>
                    <a:pt x="10588" y="900"/>
                  </a:cubicBezTo>
                  <a:cubicBezTo>
                    <a:pt x="10546" y="1151"/>
                    <a:pt x="10525" y="1423"/>
                    <a:pt x="10483" y="1675"/>
                  </a:cubicBezTo>
                  <a:cubicBezTo>
                    <a:pt x="10471" y="1836"/>
                    <a:pt x="10598" y="1938"/>
                    <a:pt x="10717" y="1938"/>
                  </a:cubicBezTo>
                  <a:cubicBezTo>
                    <a:pt x="10799" y="1938"/>
                    <a:pt x="10876" y="1890"/>
                    <a:pt x="10902" y="1779"/>
                  </a:cubicBezTo>
                  <a:cubicBezTo>
                    <a:pt x="10965" y="1507"/>
                    <a:pt x="11027" y="1235"/>
                    <a:pt x="11069" y="963"/>
                  </a:cubicBezTo>
                  <a:cubicBezTo>
                    <a:pt x="11090" y="963"/>
                    <a:pt x="11090" y="942"/>
                    <a:pt x="11090" y="942"/>
                  </a:cubicBezTo>
                  <a:cubicBezTo>
                    <a:pt x="11362" y="1026"/>
                    <a:pt x="11655" y="1151"/>
                    <a:pt x="11927" y="1277"/>
                  </a:cubicBezTo>
                  <a:cubicBezTo>
                    <a:pt x="12680" y="1654"/>
                    <a:pt x="13287" y="2177"/>
                    <a:pt x="13789" y="2804"/>
                  </a:cubicBezTo>
                  <a:cubicBezTo>
                    <a:pt x="13768" y="2867"/>
                    <a:pt x="13727" y="2930"/>
                    <a:pt x="13685" y="2972"/>
                  </a:cubicBezTo>
                  <a:cubicBezTo>
                    <a:pt x="13601" y="3076"/>
                    <a:pt x="13496" y="3118"/>
                    <a:pt x="13413" y="3223"/>
                  </a:cubicBezTo>
                  <a:cubicBezTo>
                    <a:pt x="13251" y="3284"/>
                    <a:pt x="13265" y="3559"/>
                    <a:pt x="13455" y="3559"/>
                  </a:cubicBezTo>
                  <a:cubicBezTo>
                    <a:pt x="13461" y="3559"/>
                    <a:pt x="13468" y="3558"/>
                    <a:pt x="13476" y="3558"/>
                  </a:cubicBezTo>
                  <a:lnTo>
                    <a:pt x="13538" y="3558"/>
                  </a:lnTo>
                  <a:cubicBezTo>
                    <a:pt x="13567" y="3566"/>
                    <a:pt x="13595" y="3570"/>
                    <a:pt x="13624" y="3570"/>
                  </a:cubicBezTo>
                  <a:cubicBezTo>
                    <a:pt x="13808" y="3570"/>
                    <a:pt x="14000" y="3410"/>
                    <a:pt x="14145" y="3265"/>
                  </a:cubicBezTo>
                  <a:cubicBezTo>
                    <a:pt x="14710" y="4102"/>
                    <a:pt x="15129" y="5064"/>
                    <a:pt x="15463" y="6048"/>
                  </a:cubicBezTo>
                  <a:cubicBezTo>
                    <a:pt x="15108" y="6173"/>
                    <a:pt x="14773" y="6299"/>
                    <a:pt x="14417" y="6424"/>
                  </a:cubicBezTo>
                  <a:cubicBezTo>
                    <a:pt x="14093" y="6558"/>
                    <a:pt x="14203" y="7003"/>
                    <a:pt x="14509" y="7003"/>
                  </a:cubicBezTo>
                  <a:cubicBezTo>
                    <a:pt x="14539" y="7003"/>
                    <a:pt x="14572" y="6999"/>
                    <a:pt x="14605" y="6989"/>
                  </a:cubicBezTo>
                  <a:cubicBezTo>
                    <a:pt x="14940" y="6905"/>
                    <a:pt x="15296" y="6822"/>
                    <a:pt x="15652" y="6717"/>
                  </a:cubicBezTo>
                  <a:cubicBezTo>
                    <a:pt x="15924" y="7680"/>
                    <a:pt x="16091" y="8642"/>
                    <a:pt x="16070" y="9605"/>
                  </a:cubicBezTo>
                  <a:cubicBezTo>
                    <a:pt x="15819" y="9646"/>
                    <a:pt x="15547" y="9730"/>
                    <a:pt x="15317" y="9772"/>
                  </a:cubicBezTo>
                  <a:cubicBezTo>
                    <a:pt x="15072" y="9833"/>
                    <a:pt x="15125" y="10212"/>
                    <a:pt x="15361" y="10212"/>
                  </a:cubicBezTo>
                  <a:cubicBezTo>
                    <a:pt x="15367" y="10212"/>
                    <a:pt x="15373" y="10212"/>
                    <a:pt x="15380" y="10211"/>
                  </a:cubicBezTo>
                  <a:cubicBezTo>
                    <a:pt x="15589" y="10190"/>
                    <a:pt x="15819" y="10170"/>
                    <a:pt x="16028" y="10149"/>
                  </a:cubicBezTo>
                  <a:lnTo>
                    <a:pt x="16028" y="10149"/>
                  </a:lnTo>
                  <a:cubicBezTo>
                    <a:pt x="15945" y="10965"/>
                    <a:pt x="15693" y="11781"/>
                    <a:pt x="15233" y="12534"/>
                  </a:cubicBezTo>
                  <a:cubicBezTo>
                    <a:pt x="15149" y="12701"/>
                    <a:pt x="15045" y="12848"/>
                    <a:pt x="14940" y="12973"/>
                  </a:cubicBezTo>
                  <a:cubicBezTo>
                    <a:pt x="14815" y="12890"/>
                    <a:pt x="14668" y="12848"/>
                    <a:pt x="14522" y="12785"/>
                  </a:cubicBezTo>
                  <a:cubicBezTo>
                    <a:pt x="14312" y="12701"/>
                    <a:pt x="14124" y="12618"/>
                    <a:pt x="13936" y="12534"/>
                  </a:cubicBezTo>
                  <a:cubicBezTo>
                    <a:pt x="13904" y="12521"/>
                    <a:pt x="13874" y="12515"/>
                    <a:pt x="13845" y="12515"/>
                  </a:cubicBezTo>
                  <a:cubicBezTo>
                    <a:pt x="13644" y="12515"/>
                    <a:pt x="13525" y="12801"/>
                    <a:pt x="13727" y="12911"/>
                  </a:cubicBezTo>
                  <a:cubicBezTo>
                    <a:pt x="13936" y="13015"/>
                    <a:pt x="14124" y="13120"/>
                    <a:pt x="14312" y="13245"/>
                  </a:cubicBezTo>
                  <a:cubicBezTo>
                    <a:pt x="14417" y="13287"/>
                    <a:pt x="14522" y="13350"/>
                    <a:pt x="14605" y="13392"/>
                  </a:cubicBezTo>
                  <a:cubicBezTo>
                    <a:pt x="13706" y="14480"/>
                    <a:pt x="12471" y="15296"/>
                    <a:pt x="11153" y="15819"/>
                  </a:cubicBezTo>
                  <a:cubicBezTo>
                    <a:pt x="11048" y="15547"/>
                    <a:pt x="10944" y="15254"/>
                    <a:pt x="10839" y="14961"/>
                  </a:cubicBezTo>
                  <a:cubicBezTo>
                    <a:pt x="10755" y="14689"/>
                    <a:pt x="10755" y="14396"/>
                    <a:pt x="10483" y="14250"/>
                  </a:cubicBezTo>
                  <a:cubicBezTo>
                    <a:pt x="10444" y="14233"/>
                    <a:pt x="10405" y="14225"/>
                    <a:pt x="10367" y="14225"/>
                  </a:cubicBezTo>
                  <a:cubicBezTo>
                    <a:pt x="10263" y="14225"/>
                    <a:pt x="10168" y="14283"/>
                    <a:pt x="10107" y="14375"/>
                  </a:cubicBezTo>
                  <a:cubicBezTo>
                    <a:pt x="9939" y="14668"/>
                    <a:pt x="10128" y="14940"/>
                    <a:pt x="10253" y="15212"/>
                  </a:cubicBezTo>
                  <a:cubicBezTo>
                    <a:pt x="10358" y="15484"/>
                    <a:pt x="10483" y="15777"/>
                    <a:pt x="10651" y="16028"/>
                  </a:cubicBezTo>
                  <a:lnTo>
                    <a:pt x="10630" y="16028"/>
                  </a:lnTo>
                  <a:cubicBezTo>
                    <a:pt x="9612" y="16384"/>
                    <a:pt x="8507" y="16614"/>
                    <a:pt x="7411" y="16614"/>
                  </a:cubicBezTo>
                  <a:cubicBezTo>
                    <a:pt x="7087" y="16614"/>
                    <a:pt x="6765" y="16594"/>
                    <a:pt x="6445" y="16551"/>
                  </a:cubicBezTo>
                  <a:cubicBezTo>
                    <a:pt x="6445" y="16551"/>
                    <a:pt x="6445" y="16530"/>
                    <a:pt x="6445" y="16530"/>
                  </a:cubicBezTo>
                  <a:cubicBezTo>
                    <a:pt x="6382" y="16363"/>
                    <a:pt x="6403" y="16216"/>
                    <a:pt x="6529" y="16091"/>
                  </a:cubicBezTo>
                  <a:cubicBezTo>
                    <a:pt x="6721" y="15915"/>
                    <a:pt x="6521" y="15652"/>
                    <a:pt x="6313" y="15652"/>
                  </a:cubicBezTo>
                  <a:cubicBezTo>
                    <a:pt x="6249" y="15652"/>
                    <a:pt x="6185" y="15677"/>
                    <a:pt x="6131" y="15735"/>
                  </a:cubicBezTo>
                  <a:cubicBezTo>
                    <a:pt x="5943" y="15944"/>
                    <a:pt x="5880" y="16216"/>
                    <a:pt x="5943" y="16468"/>
                  </a:cubicBezTo>
                  <a:cubicBezTo>
                    <a:pt x="5587" y="16405"/>
                    <a:pt x="5253" y="16300"/>
                    <a:pt x="4918" y="16175"/>
                  </a:cubicBezTo>
                  <a:cubicBezTo>
                    <a:pt x="4039" y="15819"/>
                    <a:pt x="3328" y="15254"/>
                    <a:pt x="2763" y="14543"/>
                  </a:cubicBezTo>
                  <a:cubicBezTo>
                    <a:pt x="2846" y="14459"/>
                    <a:pt x="2930" y="14375"/>
                    <a:pt x="3014" y="14292"/>
                  </a:cubicBezTo>
                  <a:cubicBezTo>
                    <a:pt x="3139" y="14187"/>
                    <a:pt x="3265" y="14082"/>
                    <a:pt x="3307" y="13915"/>
                  </a:cubicBezTo>
                  <a:cubicBezTo>
                    <a:pt x="3344" y="13786"/>
                    <a:pt x="3234" y="13657"/>
                    <a:pt x="3107" y="13657"/>
                  </a:cubicBezTo>
                  <a:cubicBezTo>
                    <a:pt x="3090" y="13657"/>
                    <a:pt x="3073" y="13659"/>
                    <a:pt x="3056" y="13664"/>
                  </a:cubicBezTo>
                  <a:cubicBezTo>
                    <a:pt x="2888" y="13727"/>
                    <a:pt x="2804" y="13873"/>
                    <a:pt x="2700" y="13999"/>
                  </a:cubicBezTo>
                  <a:cubicBezTo>
                    <a:pt x="2637" y="14082"/>
                    <a:pt x="2574" y="14145"/>
                    <a:pt x="2512" y="14229"/>
                  </a:cubicBezTo>
                  <a:cubicBezTo>
                    <a:pt x="1905" y="13350"/>
                    <a:pt x="1486" y="12304"/>
                    <a:pt x="1256" y="11216"/>
                  </a:cubicBezTo>
                  <a:lnTo>
                    <a:pt x="1193" y="11007"/>
                  </a:lnTo>
                  <a:lnTo>
                    <a:pt x="1193" y="11007"/>
                  </a:lnTo>
                  <a:cubicBezTo>
                    <a:pt x="1239" y="11037"/>
                    <a:pt x="1285" y="11057"/>
                    <a:pt x="1339" y="11057"/>
                  </a:cubicBezTo>
                  <a:cubicBezTo>
                    <a:pt x="1359" y="11057"/>
                    <a:pt x="1380" y="11054"/>
                    <a:pt x="1403" y="11048"/>
                  </a:cubicBezTo>
                  <a:cubicBezTo>
                    <a:pt x="1905" y="10923"/>
                    <a:pt x="2407" y="10776"/>
                    <a:pt x="2909" y="10651"/>
                  </a:cubicBezTo>
                  <a:cubicBezTo>
                    <a:pt x="3252" y="10556"/>
                    <a:pt x="3127" y="10027"/>
                    <a:pt x="2818" y="10027"/>
                  </a:cubicBezTo>
                  <a:cubicBezTo>
                    <a:pt x="2787" y="10027"/>
                    <a:pt x="2755" y="10033"/>
                    <a:pt x="2721" y="10044"/>
                  </a:cubicBezTo>
                  <a:cubicBezTo>
                    <a:pt x="2240" y="10211"/>
                    <a:pt x="1737" y="10400"/>
                    <a:pt x="1256" y="10567"/>
                  </a:cubicBezTo>
                  <a:cubicBezTo>
                    <a:pt x="1193" y="10588"/>
                    <a:pt x="1172" y="10630"/>
                    <a:pt x="1131" y="10672"/>
                  </a:cubicBezTo>
                  <a:cubicBezTo>
                    <a:pt x="921" y="9479"/>
                    <a:pt x="900" y="8245"/>
                    <a:pt x="1089" y="7073"/>
                  </a:cubicBezTo>
                  <a:lnTo>
                    <a:pt x="1089" y="7073"/>
                  </a:lnTo>
                  <a:cubicBezTo>
                    <a:pt x="1214" y="7115"/>
                    <a:pt x="1340" y="7157"/>
                    <a:pt x="1486" y="7198"/>
                  </a:cubicBezTo>
                  <a:cubicBezTo>
                    <a:pt x="1680" y="7251"/>
                    <a:pt x="1873" y="7334"/>
                    <a:pt x="2079" y="7334"/>
                  </a:cubicBezTo>
                  <a:cubicBezTo>
                    <a:pt x="2118" y="7334"/>
                    <a:pt x="2158" y="7331"/>
                    <a:pt x="2198" y="7324"/>
                  </a:cubicBezTo>
                  <a:cubicBezTo>
                    <a:pt x="2323" y="7303"/>
                    <a:pt x="2344" y="7115"/>
                    <a:pt x="2260" y="7031"/>
                  </a:cubicBezTo>
                  <a:cubicBezTo>
                    <a:pt x="2072" y="6864"/>
                    <a:pt x="1800" y="6843"/>
                    <a:pt x="1570" y="6780"/>
                  </a:cubicBezTo>
                  <a:cubicBezTo>
                    <a:pt x="1444" y="6738"/>
                    <a:pt x="1298" y="6696"/>
                    <a:pt x="1152" y="6675"/>
                  </a:cubicBezTo>
                  <a:cubicBezTo>
                    <a:pt x="1340" y="5713"/>
                    <a:pt x="1675" y="4834"/>
                    <a:pt x="2135" y="4039"/>
                  </a:cubicBezTo>
                  <a:cubicBezTo>
                    <a:pt x="2428" y="4290"/>
                    <a:pt x="2721" y="4541"/>
                    <a:pt x="3056" y="4729"/>
                  </a:cubicBezTo>
                  <a:cubicBezTo>
                    <a:pt x="3092" y="4749"/>
                    <a:pt x="3128" y="4758"/>
                    <a:pt x="3161" y="4758"/>
                  </a:cubicBezTo>
                  <a:cubicBezTo>
                    <a:pt x="3337" y="4758"/>
                    <a:pt x="3447" y="4511"/>
                    <a:pt x="3307" y="4353"/>
                  </a:cubicBezTo>
                  <a:cubicBezTo>
                    <a:pt x="3056" y="4081"/>
                    <a:pt x="2721" y="3851"/>
                    <a:pt x="2386" y="3641"/>
                  </a:cubicBezTo>
                  <a:cubicBezTo>
                    <a:pt x="3181" y="2470"/>
                    <a:pt x="4311" y="1591"/>
                    <a:pt x="5817" y="1151"/>
                  </a:cubicBezTo>
                  <a:cubicBezTo>
                    <a:pt x="5901" y="1340"/>
                    <a:pt x="5964" y="1528"/>
                    <a:pt x="6027" y="1716"/>
                  </a:cubicBezTo>
                  <a:cubicBezTo>
                    <a:pt x="6076" y="1831"/>
                    <a:pt x="6174" y="1882"/>
                    <a:pt x="6270" y="1882"/>
                  </a:cubicBezTo>
                  <a:cubicBezTo>
                    <a:pt x="6420" y="1882"/>
                    <a:pt x="6567" y="1761"/>
                    <a:pt x="6529" y="1570"/>
                  </a:cubicBezTo>
                  <a:cubicBezTo>
                    <a:pt x="6487" y="1423"/>
                    <a:pt x="6445" y="1277"/>
                    <a:pt x="6403" y="1151"/>
                  </a:cubicBezTo>
                  <a:cubicBezTo>
                    <a:pt x="6424" y="1151"/>
                    <a:pt x="6445" y="1151"/>
                    <a:pt x="6466" y="1131"/>
                  </a:cubicBezTo>
                  <a:cubicBezTo>
                    <a:pt x="7294" y="797"/>
                    <a:pt x="8189" y="616"/>
                    <a:pt x="9083" y="616"/>
                  </a:cubicBezTo>
                  <a:close/>
                  <a:moveTo>
                    <a:pt x="9200" y="0"/>
                  </a:moveTo>
                  <a:cubicBezTo>
                    <a:pt x="8347" y="0"/>
                    <a:pt x="7472" y="181"/>
                    <a:pt x="6613" y="566"/>
                  </a:cubicBezTo>
                  <a:lnTo>
                    <a:pt x="6257" y="566"/>
                  </a:lnTo>
                  <a:cubicBezTo>
                    <a:pt x="6192" y="482"/>
                    <a:pt x="6097" y="444"/>
                    <a:pt x="6004" y="444"/>
                  </a:cubicBezTo>
                  <a:cubicBezTo>
                    <a:pt x="5887" y="444"/>
                    <a:pt x="5771" y="503"/>
                    <a:pt x="5713" y="607"/>
                  </a:cubicBezTo>
                  <a:cubicBezTo>
                    <a:pt x="2512" y="1047"/>
                    <a:pt x="545" y="4520"/>
                    <a:pt x="294" y="7554"/>
                  </a:cubicBezTo>
                  <a:cubicBezTo>
                    <a:pt x="1" y="11027"/>
                    <a:pt x="1152" y="15463"/>
                    <a:pt x="4729" y="16823"/>
                  </a:cubicBezTo>
                  <a:cubicBezTo>
                    <a:pt x="5607" y="17165"/>
                    <a:pt x="6543" y="17321"/>
                    <a:pt x="7490" y="17321"/>
                  </a:cubicBezTo>
                  <a:cubicBezTo>
                    <a:pt x="10023" y="17321"/>
                    <a:pt x="12635" y="16208"/>
                    <a:pt x="14417" y="14564"/>
                  </a:cubicBezTo>
                  <a:cubicBezTo>
                    <a:pt x="17451" y="11781"/>
                    <a:pt x="17095" y="7805"/>
                    <a:pt x="15526" y="4332"/>
                  </a:cubicBezTo>
                  <a:cubicBezTo>
                    <a:pt x="15212" y="3683"/>
                    <a:pt x="14856" y="3076"/>
                    <a:pt x="14417" y="2553"/>
                  </a:cubicBezTo>
                  <a:cubicBezTo>
                    <a:pt x="14417" y="2428"/>
                    <a:pt x="14375" y="2302"/>
                    <a:pt x="14312" y="2198"/>
                  </a:cubicBezTo>
                  <a:cubicBezTo>
                    <a:pt x="14247" y="2132"/>
                    <a:pt x="14156" y="2080"/>
                    <a:pt x="14070" y="2080"/>
                  </a:cubicBezTo>
                  <a:cubicBezTo>
                    <a:pt x="14046" y="2080"/>
                    <a:pt x="14022" y="2084"/>
                    <a:pt x="13999" y="2093"/>
                  </a:cubicBezTo>
                  <a:cubicBezTo>
                    <a:pt x="13183" y="1256"/>
                    <a:pt x="12199" y="649"/>
                    <a:pt x="11132" y="315"/>
                  </a:cubicBezTo>
                  <a:cubicBezTo>
                    <a:pt x="11111" y="294"/>
                    <a:pt x="11111" y="273"/>
                    <a:pt x="11111" y="252"/>
                  </a:cubicBezTo>
                  <a:cubicBezTo>
                    <a:pt x="11077" y="183"/>
                    <a:pt x="11010" y="152"/>
                    <a:pt x="10940" y="152"/>
                  </a:cubicBezTo>
                  <a:cubicBezTo>
                    <a:pt x="10883" y="152"/>
                    <a:pt x="10823" y="172"/>
                    <a:pt x="10776" y="210"/>
                  </a:cubicBezTo>
                  <a:cubicBezTo>
                    <a:pt x="10266" y="72"/>
                    <a:pt x="9737" y="0"/>
                    <a:pt x="9200"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p15">
              <a:extLst>
                <a:ext uri="{FF2B5EF4-FFF2-40B4-BE49-F238E27FC236}">
                  <a16:creationId xmlns:a16="http://schemas.microsoft.com/office/drawing/2014/main" id="{57844C27-CAD3-5587-D97D-2351F2ADDE1F}"/>
                </a:ext>
              </a:extLst>
            </p:cNvPr>
            <p:cNvSpPr/>
            <p:nvPr/>
          </p:nvSpPr>
          <p:spPr>
            <a:xfrm>
              <a:off x="3085169" y="363900"/>
              <a:ext cx="944833" cy="1009092"/>
            </a:xfrm>
            <a:custGeom>
              <a:avLst/>
              <a:gdLst/>
              <a:ahLst/>
              <a:cxnLst/>
              <a:rect l="l" t="t" r="r" b="b"/>
              <a:pathLst>
                <a:path w="26041" h="27814" extrusionOk="0">
                  <a:moveTo>
                    <a:pt x="14268" y="669"/>
                  </a:moveTo>
                  <a:cubicBezTo>
                    <a:pt x="15671" y="669"/>
                    <a:pt x="17041" y="1041"/>
                    <a:pt x="18027" y="2104"/>
                  </a:cubicBezTo>
                  <a:cubicBezTo>
                    <a:pt x="17985" y="2125"/>
                    <a:pt x="17964" y="2167"/>
                    <a:pt x="17922" y="2209"/>
                  </a:cubicBezTo>
                  <a:cubicBezTo>
                    <a:pt x="16877" y="1329"/>
                    <a:pt x="15716" y="970"/>
                    <a:pt x="14531" y="970"/>
                  </a:cubicBezTo>
                  <a:cubicBezTo>
                    <a:pt x="11824" y="970"/>
                    <a:pt x="8994" y="2844"/>
                    <a:pt x="7146" y="4678"/>
                  </a:cubicBezTo>
                  <a:cubicBezTo>
                    <a:pt x="7011" y="4813"/>
                    <a:pt x="7149" y="5058"/>
                    <a:pt x="7307" y="5058"/>
                  </a:cubicBezTo>
                  <a:cubicBezTo>
                    <a:pt x="7344" y="5058"/>
                    <a:pt x="7382" y="5044"/>
                    <a:pt x="7418" y="5012"/>
                  </a:cubicBezTo>
                  <a:cubicBezTo>
                    <a:pt x="9394" y="3405"/>
                    <a:pt x="11889" y="1632"/>
                    <a:pt x="14398" y="1632"/>
                  </a:cubicBezTo>
                  <a:cubicBezTo>
                    <a:pt x="15450" y="1632"/>
                    <a:pt x="16504" y="1944"/>
                    <a:pt x="17524" y="2711"/>
                  </a:cubicBezTo>
                  <a:cubicBezTo>
                    <a:pt x="17043" y="3380"/>
                    <a:pt x="16688" y="4154"/>
                    <a:pt x="16520" y="4929"/>
                  </a:cubicBezTo>
                  <a:cubicBezTo>
                    <a:pt x="16520" y="4950"/>
                    <a:pt x="16520" y="4950"/>
                    <a:pt x="16520" y="4970"/>
                  </a:cubicBezTo>
                  <a:cubicBezTo>
                    <a:pt x="16481" y="4970"/>
                    <a:pt x="16441" y="4969"/>
                    <a:pt x="16401" y="4969"/>
                  </a:cubicBezTo>
                  <a:cubicBezTo>
                    <a:pt x="15246" y="4969"/>
                    <a:pt x="14053" y="5266"/>
                    <a:pt x="12879" y="5954"/>
                  </a:cubicBezTo>
                  <a:cubicBezTo>
                    <a:pt x="11666" y="5954"/>
                    <a:pt x="10557" y="6226"/>
                    <a:pt x="9574" y="6728"/>
                  </a:cubicBezTo>
                  <a:cubicBezTo>
                    <a:pt x="9594" y="6623"/>
                    <a:pt x="9594" y="6519"/>
                    <a:pt x="9490" y="6435"/>
                  </a:cubicBezTo>
                  <a:cubicBezTo>
                    <a:pt x="8653" y="5556"/>
                    <a:pt x="7565" y="5033"/>
                    <a:pt x="6435" y="4866"/>
                  </a:cubicBezTo>
                  <a:cubicBezTo>
                    <a:pt x="6895" y="2815"/>
                    <a:pt x="9929" y="1497"/>
                    <a:pt x="11729" y="1016"/>
                  </a:cubicBezTo>
                  <a:cubicBezTo>
                    <a:pt x="12533" y="809"/>
                    <a:pt x="13406" y="669"/>
                    <a:pt x="14268" y="669"/>
                  </a:cubicBezTo>
                  <a:close/>
                  <a:moveTo>
                    <a:pt x="21233" y="1199"/>
                  </a:moveTo>
                  <a:cubicBezTo>
                    <a:pt x="21818" y="1199"/>
                    <a:pt x="22405" y="1363"/>
                    <a:pt x="22944" y="1727"/>
                  </a:cubicBezTo>
                  <a:cubicBezTo>
                    <a:pt x="25057" y="3171"/>
                    <a:pt x="25183" y="7105"/>
                    <a:pt x="22839" y="8423"/>
                  </a:cubicBezTo>
                  <a:cubicBezTo>
                    <a:pt x="21333" y="6561"/>
                    <a:pt x="19240" y="5222"/>
                    <a:pt x="16980" y="5012"/>
                  </a:cubicBezTo>
                  <a:cubicBezTo>
                    <a:pt x="17399" y="4050"/>
                    <a:pt x="17817" y="3087"/>
                    <a:pt x="18571" y="2355"/>
                  </a:cubicBezTo>
                  <a:cubicBezTo>
                    <a:pt x="19312" y="1640"/>
                    <a:pt x="20271" y="1199"/>
                    <a:pt x="21233" y="1199"/>
                  </a:cubicBezTo>
                  <a:close/>
                  <a:moveTo>
                    <a:pt x="5543" y="5434"/>
                  </a:moveTo>
                  <a:cubicBezTo>
                    <a:pt x="6799" y="5434"/>
                    <a:pt x="8092" y="5943"/>
                    <a:pt x="9071" y="6875"/>
                  </a:cubicBezTo>
                  <a:cubicBezTo>
                    <a:pt x="9113" y="6895"/>
                    <a:pt x="9134" y="6916"/>
                    <a:pt x="9176" y="6937"/>
                  </a:cubicBezTo>
                  <a:cubicBezTo>
                    <a:pt x="6895" y="8235"/>
                    <a:pt x="5368" y="10683"/>
                    <a:pt x="4991" y="13403"/>
                  </a:cubicBezTo>
                  <a:cubicBezTo>
                    <a:pt x="2397" y="12754"/>
                    <a:pt x="451" y="10390"/>
                    <a:pt x="1832" y="7691"/>
                  </a:cubicBezTo>
                  <a:cubicBezTo>
                    <a:pt x="2635" y="6140"/>
                    <a:pt x="4063" y="5434"/>
                    <a:pt x="5543" y="5434"/>
                  </a:cubicBezTo>
                  <a:close/>
                  <a:moveTo>
                    <a:pt x="24408" y="19931"/>
                  </a:moveTo>
                  <a:cubicBezTo>
                    <a:pt x="24952" y="20015"/>
                    <a:pt x="25392" y="20663"/>
                    <a:pt x="25120" y="21186"/>
                  </a:cubicBezTo>
                  <a:cubicBezTo>
                    <a:pt x="24973" y="21479"/>
                    <a:pt x="24665" y="21610"/>
                    <a:pt x="24348" y="21610"/>
                  </a:cubicBezTo>
                  <a:cubicBezTo>
                    <a:pt x="24032" y="21610"/>
                    <a:pt x="23707" y="21479"/>
                    <a:pt x="23530" y="21249"/>
                  </a:cubicBezTo>
                  <a:cubicBezTo>
                    <a:pt x="23530" y="21228"/>
                    <a:pt x="23530" y="21228"/>
                    <a:pt x="23530" y="21228"/>
                  </a:cubicBezTo>
                  <a:cubicBezTo>
                    <a:pt x="23843" y="20810"/>
                    <a:pt x="24115" y="20391"/>
                    <a:pt x="24346" y="19931"/>
                  </a:cubicBezTo>
                  <a:close/>
                  <a:moveTo>
                    <a:pt x="16317" y="5418"/>
                  </a:moveTo>
                  <a:cubicBezTo>
                    <a:pt x="19347" y="5418"/>
                    <a:pt x="22251" y="7691"/>
                    <a:pt x="23655" y="10452"/>
                  </a:cubicBezTo>
                  <a:cubicBezTo>
                    <a:pt x="25496" y="14072"/>
                    <a:pt x="25413" y="18759"/>
                    <a:pt x="22421" y="21751"/>
                  </a:cubicBezTo>
                  <a:cubicBezTo>
                    <a:pt x="20232" y="23906"/>
                    <a:pt x="16938" y="25166"/>
                    <a:pt x="13797" y="25166"/>
                  </a:cubicBezTo>
                  <a:cubicBezTo>
                    <a:pt x="13095" y="25166"/>
                    <a:pt x="12401" y="25103"/>
                    <a:pt x="11729" y="24973"/>
                  </a:cubicBezTo>
                  <a:cubicBezTo>
                    <a:pt x="7293" y="24116"/>
                    <a:pt x="5619" y="19868"/>
                    <a:pt x="5431" y="15767"/>
                  </a:cubicBezTo>
                  <a:cubicBezTo>
                    <a:pt x="5305" y="13612"/>
                    <a:pt x="5703" y="11394"/>
                    <a:pt x="6958" y="9595"/>
                  </a:cubicBezTo>
                  <a:cubicBezTo>
                    <a:pt x="8339" y="7649"/>
                    <a:pt x="10536" y="6582"/>
                    <a:pt x="12859" y="6331"/>
                  </a:cubicBezTo>
                  <a:cubicBezTo>
                    <a:pt x="12895" y="6367"/>
                    <a:pt x="12946" y="6389"/>
                    <a:pt x="12998" y="6389"/>
                  </a:cubicBezTo>
                  <a:cubicBezTo>
                    <a:pt x="13036" y="6389"/>
                    <a:pt x="13075" y="6378"/>
                    <a:pt x="13110" y="6351"/>
                  </a:cubicBezTo>
                  <a:cubicBezTo>
                    <a:pt x="13131" y="6331"/>
                    <a:pt x="13151" y="6331"/>
                    <a:pt x="13172" y="6310"/>
                  </a:cubicBezTo>
                  <a:lnTo>
                    <a:pt x="13214" y="6310"/>
                  </a:lnTo>
                  <a:cubicBezTo>
                    <a:pt x="13298" y="6310"/>
                    <a:pt x="13340" y="6268"/>
                    <a:pt x="13361" y="6205"/>
                  </a:cubicBezTo>
                  <a:cubicBezTo>
                    <a:pt x="14328" y="5660"/>
                    <a:pt x="15329" y="5418"/>
                    <a:pt x="16317" y="5418"/>
                  </a:cubicBezTo>
                  <a:close/>
                  <a:moveTo>
                    <a:pt x="12084" y="25559"/>
                  </a:moveTo>
                  <a:cubicBezTo>
                    <a:pt x="12587" y="25643"/>
                    <a:pt x="13089" y="25685"/>
                    <a:pt x="13612" y="25685"/>
                  </a:cubicBezTo>
                  <a:cubicBezTo>
                    <a:pt x="13612" y="25706"/>
                    <a:pt x="13612" y="25727"/>
                    <a:pt x="13612" y="25748"/>
                  </a:cubicBezTo>
                  <a:cubicBezTo>
                    <a:pt x="13560" y="26179"/>
                    <a:pt x="13337" y="27295"/>
                    <a:pt x="12778" y="27295"/>
                  </a:cubicBezTo>
                  <a:cubicBezTo>
                    <a:pt x="12660" y="27295"/>
                    <a:pt x="12527" y="27245"/>
                    <a:pt x="12377" y="27129"/>
                  </a:cubicBezTo>
                  <a:cubicBezTo>
                    <a:pt x="11896" y="26752"/>
                    <a:pt x="12001" y="26124"/>
                    <a:pt x="12084" y="25559"/>
                  </a:cubicBezTo>
                  <a:close/>
                  <a:moveTo>
                    <a:pt x="14471" y="0"/>
                  </a:moveTo>
                  <a:cubicBezTo>
                    <a:pt x="13436" y="0"/>
                    <a:pt x="12396" y="177"/>
                    <a:pt x="11540" y="409"/>
                  </a:cubicBezTo>
                  <a:cubicBezTo>
                    <a:pt x="9657" y="932"/>
                    <a:pt x="6163" y="2502"/>
                    <a:pt x="6016" y="4824"/>
                  </a:cubicBezTo>
                  <a:cubicBezTo>
                    <a:pt x="5899" y="4816"/>
                    <a:pt x="5781" y="4812"/>
                    <a:pt x="5663" y="4812"/>
                  </a:cubicBezTo>
                  <a:cubicBezTo>
                    <a:pt x="3857" y="4812"/>
                    <a:pt x="2088" y="5717"/>
                    <a:pt x="1204" y="7544"/>
                  </a:cubicBezTo>
                  <a:cubicBezTo>
                    <a:pt x="1" y="10011"/>
                    <a:pt x="1565" y="13822"/>
                    <a:pt x="4534" y="13822"/>
                  </a:cubicBezTo>
                  <a:cubicBezTo>
                    <a:pt x="4663" y="13822"/>
                    <a:pt x="4794" y="13815"/>
                    <a:pt x="4928" y="13800"/>
                  </a:cubicBezTo>
                  <a:cubicBezTo>
                    <a:pt x="4928" y="13821"/>
                    <a:pt x="4928" y="13863"/>
                    <a:pt x="4928" y="13884"/>
                  </a:cubicBezTo>
                  <a:cubicBezTo>
                    <a:pt x="4552" y="17985"/>
                    <a:pt x="5807" y="23300"/>
                    <a:pt x="9971" y="24994"/>
                  </a:cubicBezTo>
                  <a:cubicBezTo>
                    <a:pt x="10536" y="25225"/>
                    <a:pt x="11101" y="25392"/>
                    <a:pt x="11708" y="25497"/>
                  </a:cubicBezTo>
                  <a:cubicBezTo>
                    <a:pt x="11436" y="26334"/>
                    <a:pt x="11415" y="27484"/>
                    <a:pt x="12419" y="27777"/>
                  </a:cubicBezTo>
                  <a:cubicBezTo>
                    <a:pt x="12510" y="27802"/>
                    <a:pt x="12602" y="27814"/>
                    <a:pt x="12692" y="27814"/>
                  </a:cubicBezTo>
                  <a:cubicBezTo>
                    <a:pt x="13062" y="27814"/>
                    <a:pt x="13418" y="27619"/>
                    <a:pt x="13654" y="27317"/>
                  </a:cubicBezTo>
                  <a:cubicBezTo>
                    <a:pt x="14009" y="26878"/>
                    <a:pt x="14051" y="26271"/>
                    <a:pt x="14072" y="25727"/>
                  </a:cubicBezTo>
                  <a:cubicBezTo>
                    <a:pt x="14072" y="25706"/>
                    <a:pt x="14072" y="25706"/>
                    <a:pt x="14072" y="25685"/>
                  </a:cubicBezTo>
                  <a:cubicBezTo>
                    <a:pt x="17043" y="25601"/>
                    <a:pt x="20098" y="24409"/>
                    <a:pt x="22211" y="22609"/>
                  </a:cubicBezTo>
                  <a:cubicBezTo>
                    <a:pt x="22630" y="22253"/>
                    <a:pt x="22986" y="21877"/>
                    <a:pt x="23320" y="21479"/>
                  </a:cubicBezTo>
                  <a:cubicBezTo>
                    <a:pt x="23554" y="21882"/>
                    <a:pt x="23996" y="22086"/>
                    <a:pt x="24441" y="22086"/>
                  </a:cubicBezTo>
                  <a:cubicBezTo>
                    <a:pt x="24875" y="22086"/>
                    <a:pt x="25311" y="21892"/>
                    <a:pt x="25559" y="21500"/>
                  </a:cubicBezTo>
                  <a:cubicBezTo>
                    <a:pt x="26040" y="20705"/>
                    <a:pt x="25475" y="19575"/>
                    <a:pt x="24576" y="19408"/>
                  </a:cubicBezTo>
                  <a:cubicBezTo>
                    <a:pt x="25706" y="16855"/>
                    <a:pt x="25580" y="13821"/>
                    <a:pt x="24450" y="11101"/>
                  </a:cubicBezTo>
                  <a:cubicBezTo>
                    <a:pt x="24115" y="10327"/>
                    <a:pt x="23697" y="9595"/>
                    <a:pt x="23195" y="8904"/>
                  </a:cubicBezTo>
                  <a:cubicBezTo>
                    <a:pt x="24534" y="8548"/>
                    <a:pt x="25120" y="6540"/>
                    <a:pt x="25203" y="5347"/>
                  </a:cubicBezTo>
                  <a:cubicBezTo>
                    <a:pt x="25329" y="3799"/>
                    <a:pt x="24743" y="2250"/>
                    <a:pt x="23488" y="1309"/>
                  </a:cubicBezTo>
                  <a:cubicBezTo>
                    <a:pt x="22759" y="758"/>
                    <a:pt x="22001" y="520"/>
                    <a:pt x="21262" y="520"/>
                  </a:cubicBezTo>
                  <a:cubicBezTo>
                    <a:pt x="20260" y="520"/>
                    <a:pt x="19294" y="957"/>
                    <a:pt x="18487" y="1644"/>
                  </a:cubicBezTo>
                  <a:cubicBezTo>
                    <a:pt x="17604" y="407"/>
                    <a:pt x="16044" y="0"/>
                    <a:pt x="14471"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p15">
              <a:extLst>
                <a:ext uri="{FF2B5EF4-FFF2-40B4-BE49-F238E27FC236}">
                  <a16:creationId xmlns:a16="http://schemas.microsoft.com/office/drawing/2014/main" id="{3EE66B2F-7B97-A04B-4D81-05D469D3913F}"/>
                </a:ext>
              </a:extLst>
            </p:cNvPr>
            <p:cNvSpPr/>
            <p:nvPr/>
          </p:nvSpPr>
          <p:spPr>
            <a:xfrm>
              <a:off x="3548994" y="684954"/>
              <a:ext cx="111278" cy="384133"/>
            </a:xfrm>
            <a:custGeom>
              <a:avLst/>
              <a:gdLst/>
              <a:ahLst/>
              <a:cxnLst/>
              <a:rect l="l" t="t" r="r" b="b"/>
              <a:pathLst>
                <a:path w="3067" h="10588" extrusionOk="0">
                  <a:moveTo>
                    <a:pt x="443" y="0"/>
                  </a:moveTo>
                  <a:cubicBezTo>
                    <a:pt x="216" y="0"/>
                    <a:pt x="1" y="183"/>
                    <a:pt x="116" y="453"/>
                  </a:cubicBezTo>
                  <a:cubicBezTo>
                    <a:pt x="828" y="2231"/>
                    <a:pt x="1476" y="4052"/>
                    <a:pt x="2062" y="5872"/>
                  </a:cubicBezTo>
                  <a:cubicBezTo>
                    <a:pt x="2020" y="5893"/>
                    <a:pt x="1999" y="5914"/>
                    <a:pt x="1979" y="5935"/>
                  </a:cubicBezTo>
                  <a:cubicBezTo>
                    <a:pt x="1769" y="6165"/>
                    <a:pt x="1811" y="6562"/>
                    <a:pt x="1979" y="6793"/>
                  </a:cubicBezTo>
                  <a:cubicBezTo>
                    <a:pt x="1999" y="6813"/>
                    <a:pt x="2020" y="6834"/>
                    <a:pt x="2041" y="6855"/>
                  </a:cubicBezTo>
                  <a:cubicBezTo>
                    <a:pt x="1539" y="7922"/>
                    <a:pt x="1100" y="9031"/>
                    <a:pt x="702" y="10119"/>
                  </a:cubicBezTo>
                  <a:cubicBezTo>
                    <a:pt x="590" y="10405"/>
                    <a:pt x="826" y="10588"/>
                    <a:pt x="1070" y="10588"/>
                  </a:cubicBezTo>
                  <a:cubicBezTo>
                    <a:pt x="1237" y="10588"/>
                    <a:pt x="1408" y="10503"/>
                    <a:pt x="1476" y="10308"/>
                  </a:cubicBezTo>
                  <a:cubicBezTo>
                    <a:pt x="1853" y="9241"/>
                    <a:pt x="2209" y="8132"/>
                    <a:pt x="2502" y="7044"/>
                  </a:cubicBezTo>
                  <a:cubicBezTo>
                    <a:pt x="2648" y="7023"/>
                    <a:pt x="2795" y="6939"/>
                    <a:pt x="2899" y="6834"/>
                  </a:cubicBezTo>
                  <a:cubicBezTo>
                    <a:pt x="2962" y="6751"/>
                    <a:pt x="3004" y="6667"/>
                    <a:pt x="3025" y="6583"/>
                  </a:cubicBezTo>
                  <a:cubicBezTo>
                    <a:pt x="3067" y="6479"/>
                    <a:pt x="3067" y="6374"/>
                    <a:pt x="3046" y="6269"/>
                  </a:cubicBezTo>
                  <a:cubicBezTo>
                    <a:pt x="3025" y="6186"/>
                    <a:pt x="2983" y="6081"/>
                    <a:pt x="2899" y="6018"/>
                  </a:cubicBezTo>
                  <a:cubicBezTo>
                    <a:pt x="2816" y="5935"/>
                    <a:pt x="2690" y="5872"/>
                    <a:pt x="2585" y="5830"/>
                  </a:cubicBezTo>
                  <a:cubicBezTo>
                    <a:pt x="2167" y="3926"/>
                    <a:pt x="1560" y="2043"/>
                    <a:pt x="807" y="243"/>
                  </a:cubicBezTo>
                  <a:cubicBezTo>
                    <a:pt x="734" y="73"/>
                    <a:pt x="586" y="0"/>
                    <a:pt x="443"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86;p51">
            <a:extLst>
              <a:ext uri="{FF2B5EF4-FFF2-40B4-BE49-F238E27FC236}">
                <a16:creationId xmlns:a16="http://schemas.microsoft.com/office/drawing/2014/main" id="{AB6EE3F7-253E-73F7-E342-00388CBA6779}"/>
              </a:ext>
            </a:extLst>
          </p:cNvPr>
          <p:cNvGrpSpPr/>
          <p:nvPr/>
        </p:nvGrpSpPr>
        <p:grpSpPr>
          <a:xfrm rot="10800000">
            <a:off x="5290406" y="3816875"/>
            <a:ext cx="594048" cy="383650"/>
            <a:chOff x="1527800" y="735876"/>
            <a:chExt cx="762284" cy="740634"/>
          </a:xfrm>
        </p:grpSpPr>
        <p:sp>
          <p:nvSpPr>
            <p:cNvPr id="18" name="Google Shape;587;p51">
              <a:extLst>
                <a:ext uri="{FF2B5EF4-FFF2-40B4-BE49-F238E27FC236}">
                  <a16:creationId xmlns:a16="http://schemas.microsoft.com/office/drawing/2014/main" id="{A5CA7787-EA42-10B0-21E3-75DDF636A5B7}"/>
                </a:ext>
              </a:extLst>
            </p:cNvPr>
            <p:cNvSpPr/>
            <p:nvPr/>
          </p:nvSpPr>
          <p:spPr>
            <a:xfrm>
              <a:off x="1527800" y="735876"/>
              <a:ext cx="762284" cy="740634"/>
            </a:xfrm>
            <a:custGeom>
              <a:avLst/>
              <a:gdLst/>
              <a:ahLst/>
              <a:cxnLst/>
              <a:rect l="l" t="t" r="r" b="b"/>
              <a:pathLst>
                <a:path w="44152" h="42898" extrusionOk="0">
                  <a:moveTo>
                    <a:pt x="16906" y="3015"/>
                  </a:moveTo>
                  <a:cubicBezTo>
                    <a:pt x="5010" y="3015"/>
                    <a:pt x="-3156" y="24043"/>
                    <a:pt x="1260" y="35089"/>
                  </a:cubicBezTo>
                  <a:cubicBezTo>
                    <a:pt x="4858" y="44088"/>
                    <a:pt x="20814" y="44163"/>
                    <a:pt x="29813" y="40565"/>
                  </a:cubicBezTo>
                  <a:cubicBezTo>
                    <a:pt x="36980" y="37700"/>
                    <a:pt x="45568" y="29716"/>
                    <a:pt x="43894" y="22181"/>
                  </a:cubicBezTo>
                  <a:cubicBezTo>
                    <a:pt x="42414" y="15518"/>
                    <a:pt x="39446" y="8453"/>
                    <a:pt x="34116" y="4189"/>
                  </a:cubicBezTo>
                  <a:cubicBezTo>
                    <a:pt x="28189" y="-553"/>
                    <a:pt x="18219" y="-1161"/>
                    <a:pt x="11430" y="2233"/>
                  </a:cubicBezTo>
                </a:path>
              </a:pathLst>
            </a:custGeom>
            <a:noFill/>
            <a:ln w="38100" cap="flat" cmpd="sng">
              <a:solidFill>
                <a:schemeClr val="accent4"/>
              </a:solidFill>
              <a:prstDash val="solid"/>
              <a:round/>
              <a:headEnd type="none" w="med" len="med"/>
              <a:tailEnd type="none" w="med" len="med"/>
            </a:ln>
          </p:spPr>
        </p:sp>
        <p:sp>
          <p:nvSpPr>
            <p:cNvPr id="19" name="Google Shape;588;p51">
              <a:extLst>
                <a:ext uri="{FF2B5EF4-FFF2-40B4-BE49-F238E27FC236}">
                  <a16:creationId xmlns:a16="http://schemas.microsoft.com/office/drawing/2014/main" id="{C0456343-38F1-A45B-9660-3911D3CB1BBB}"/>
                </a:ext>
              </a:extLst>
            </p:cNvPr>
            <p:cNvSpPr/>
            <p:nvPr/>
          </p:nvSpPr>
          <p:spPr>
            <a:xfrm>
              <a:off x="1855854" y="1111776"/>
              <a:ext cx="422525" cy="313175"/>
            </a:xfrm>
            <a:custGeom>
              <a:avLst/>
              <a:gdLst/>
              <a:ahLst/>
              <a:cxnLst/>
              <a:rect l="l" t="t" r="r" b="b"/>
              <a:pathLst>
                <a:path w="16901" h="12527" extrusionOk="0">
                  <a:moveTo>
                    <a:pt x="16901" y="639"/>
                  </a:moveTo>
                  <a:cubicBezTo>
                    <a:pt x="12837" y="639"/>
                    <a:pt x="8773" y="639"/>
                    <a:pt x="4709" y="639"/>
                  </a:cubicBezTo>
                  <a:cubicBezTo>
                    <a:pt x="3185" y="639"/>
                    <a:pt x="819" y="-724"/>
                    <a:pt x="137" y="639"/>
                  </a:cubicBezTo>
                  <a:cubicBezTo>
                    <a:pt x="-410" y="1734"/>
                    <a:pt x="1793" y="2443"/>
                    <a:pt x="2576" y="3383"/>
                  </a:cubicBezTo>
                  <a:cubicBezTo>
                    <a:pt x="4921" y="6197"/>
                    <a:pt x="7514" y="9052"/>
                    <a:pt x="8672" y="12527"/>
                  </a:cubicBezTo>
                </a:path>
              </a:pathLst>
            </a:custGeom>
            <a:noFill/>
            <a:ln w="38100" cap="flat" cmpd="sng">
              <a:solidFill>
                <a:schemeClr val="accent4"/>
              </a:solidFill>
              <a:prstDash val="solid"/>
              <a:round/>
              <a:headEnd type="none" w="med" len="med"/>
              <a:tailEnd type="none" w="med" len="med"/>
            </a:ln>
          </p:spPr>
        </p:sp>
      </p:grpSp>
      <p:pic>
        <p:nvPicPr>
          <p:cNvPr id="614" name="Google Shape;614;p53"/>
          <p:cNvPicPr preferRelativeResize="0">
            <a:picLocks noGrp="1"/>
          </p:cNvPicPr>
          <p:nvPr>
            <p:ph type="pic" idx="2"/>
          </p:nvPr>
        </p:nvPicPr>
        <p:blipFill rotWithShape="1">
          <a:blip r:embed="rId3">
            <a:alphaModFix/>
          </a:blip>
          <a:srcRect t="25090" b="7768"/>
          <a:stretch/>
        </p:blipFill>
        <p:spPr>
          <a:xfrm>
            <a:off x="4612982" y="864608"/>
            <a:ext cx="3539425" cy="356550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150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150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150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150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150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150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150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txBox="1">
            <a:spLocks noGrp="1"/>
          </p:cNvSpPr>
          <p:nvPr>
            <p:ph type="title"/>
          </p:nvPr>
        </p:nvSpPr>
        <p:spPr>
          <a:xfrm>
            <a:off x="1809000" y="3091125"/>
            <a:ext cx="55260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IN" dirty="0"/>
              <a:t>Albert Einstein</a:t>
            </a:r>
            <a:endParaRPr dirty="0"/>
          </a:p>
        </p:txBody>
      </p:sp>
      <p:sp>
        <p:nvSpPr>
          <p:cNvPr id="569" name="Google Shape;569;p51"/>
          <p:cNvSpPr txBox="1">
            <a:spLocks noGrp="1"/>
          </p:cNvSpPr>
          <p:nvPr>
            <p:ph type="subTitle" idx="1"/>
          </p:nvPr>
        </p:nvSpPr>
        <p:spPr>
          <a:xfrm>
            <a:off x="1809000" y="1676550"/>
            <a:ext cx="5526000" cy="13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"It is the supreme art of the teacher to awaken joy in creative expression and knowledge."</a:t>
            </a:r>
          </a:p>
        </p:txBody>
      </p:sp>
      <p:sp>
        <p:nvSpPr>
          <p:cNvPr id="570" name="Google Shape;570;p51">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571" name="Google Shape;571;p51"/>
          <p:cNvGrpSpPr/>
          <p:nvPr/>
        </p:nvGrpSpPr>
        <p:grpSpPr>
          <a:xfrm>
            <a:off x="1535539" y="1603029"/>
            <a:ext cx="273461" cy="244097"/>
            <a:chOff x="1535744" y="992690"/>
            <a:chExt cx="273461" cy="297535"/>
          </a:xfrm>
        </p:grpSpPr>
        <p:sp>
          <p:nvSpPr>
            <p:cNvPr id="572" name="Google Shape;572;p51"/>
            <p:cNvSpPr/>
            <p:nvPr/>
          </p:nvSpPr>
          <p:spPr>
            <a:xfrm>
              <a:off x="1535744" y="993825"/>
              <a:ext cx="68325" cy="296400"/>
            </a:xfrm>
            <a:custGeom>
              <a:avLst/>
              <a:gdLst/>
              <a:ahLst/>
              <a:cxnLst/>
              <a:rect l="l" t="t" r="r" b="b"/>
              <a:pathLst>
                <a:path w="2733" h="11856" extrusionOk="0">
                  <a:moveTo>
                    <a:pt x="292" y="0"/>
                  </a:moveTo>
                  <a:cubicBezTo>
                    <a:pt x="292" y="4035"/>
                    <a:pt x="-877" y="10054"/>
                    <a:pt x="2733" y="11856"/>
                  </a:cubicBezTo>
                </a:path>
              </a:pathLst>
            </a:custGeom>
            <a:noFill/>
            <a:ln w="38100" cap="flat" cmpd="sng">
              <a:solidFill>
                <a:schemeClr val="accent4"/>
              </a:solidFill>
              <a:prstDash val="solid"/>
              <a:round/>
              <a:headEnd type="none" w="med" len="med"/>
              <a:tailEnd type="none" w="med" len="med"/>
            </a:ln>
          </p:spPr>
        </p:sp>
        <p:sp>
          <p:nvSpPr>
            <p:cNvPr id="573" name="Google Shape;573;p51"/>
            <p:cNvSpPr/>
            <p:nvPr/>
          </p:nvSpPr>
          <p:spPr>
            <a:xfrm rot="605282">
              <a:off x="1651276" y="1002551"/>
              <a:ext cx="135874" cy="263864"/>
            </a:xfrm>
            <a:custGeom>
              <a:avLst/>
              <a:gdLst/>
              <a:ahLst/>
              <a:cxnLst/>
              <a:rect l="l" t="t" r="r" b="b"/>
              <a:pathLst>
                <a:path w="2441" h="13251" extrusionOk="0">
                  <a:moveTo>
                    <a:pt x="0" y="0"/>
                  </a:moveTo>
                  <a:cubicBezTo>
                    <a:pt x="0" y="4491"/>
                    <a:pt x="430" y="9235"/>
                    <a:pt x="2441" y="13251"/>
                  </a:cubicBezTo>
                </a:path>
              </a:pathLst>
            </a:custGeom>
            <a:noFill/>
            <a:ln w="38100" cap="flat" cmpd="sng">
              <a:solidFill>
                <a:schemeClr val="accent4"/>
              </a:solidFill>
              <a:prstDash val="solid"/>
              <a:round/>
              <a:headEnd type="none" w="med" len="med"/>
              <a:tailEnd type="none" w="med" len="med"/>
            </a:ln>
          </p:spPr>
        </p:sp>
      </p:grpSp>
      <p:grpSp>
        <p:nvGrpSpPr>
          <p:cNvPr id="574" name="Google Shape;574;p51"/>
          <p:cNvGrpSpPr/>
          <p:nvPr/>
        </p:nvGrpSpPr>
        <p:grpSpPr>
          <a:xfrm>
            <a:off x="7298075" y="2795713"/>
            <a:ext cx="184050" cy="217950"/>
            <a:chOff x="6869625" y="2467125"/>
            <a:chExt cx="184050" cy="217950"/>
          </a:xfrm>
        </p:grpSpPr>
        <p:sp>
          <p:nvSpPr>
            <p:cNvPr id="575" name="Google Shape;575;p51"/>
            <p:cNvSpPr/>
            <p:nvPr/>
          </p:nvSpPr>
          <p:spPr>
            <a:xfrm>
              <a:off x="6869625" y="2467125"/>
              <a:ext cx="69750" cy="217950"/>
            </a:xfrm>
            <a:custGeom>
              <a:avLst/>
              <a:gdLst/>
              <a:ahLst/>
              <a:cxnLst/>
              <a:rect l="l" t="t" r="r" b="b"/>
              <a:pathLst>
                <a:path w="2790" h="8718" extrusionOk="0">
                  <a:moveTo>
                    <a:pt x="2790" y="0"/>
                  </a:moveTo>
                  <a:cubicBezTo>
                    <a:pt x="2790" y="3051"/>
                    <a:pt x="1366" y="5990"/>
                    <a:pt x="0" y="8718"/>
                  </a:cubicBezTo>
                </a:path>
              </a:pathLst>
            </a:custGeom>
            <a:noFill/>
            <a:ln w="38100" cap="flat" cmpd="sng">
              <a:solidFill>
                <a:schemeClr val="accent4"/>
              </a:solidFill>
              <a:prstDash val="solid"/>
              <a:round/>
              <a:headEnd type="none" w="med" len="med"/>
              <a:tailEnd type="none" w="med" len="med"/>
            </a:ln>
          </p:spPr>
        </p:sp>
        <p:sp>
          <p:nvSpPr>
            <p:cNvPr id="576" name="Google Shape;576;p51"/>
            <p:cNvSpPr/>
            <p:nvPr/>
          </p:nvSpPr>
          <p:spPr>
            <a:xfrm>
              <a:off x="6983925" y="2467125"/>
              <a:ext cx="69750" cy="217950"/>
            </a:xfrm>
            <a:custGeom>
              <a:avLst/>
              <a:gdLst/>
              <a:ahLst/>
              <a:cxnLst/>
              <a:rect l="l" t="t" r="r" b="b"/>
              <a:pathLst>
                <a:path w="2790" h="8718" extrusionOk="0">
                  <a:moveTo>
                    <a:pt x="2790" y="0"/>
                  </a:moveTo>
                  <a:cubicBezTo>
                    <a:pt x="2790" y="3051"/>
                    <a:pt x="1366" y="5990"/>
                    <a:pt x="0" y="8718"/>
                  </a:cubicBezTo>
                </a:path>
              </a:pathLst>
            </a:custGeom>
            <a:noFill/>
            <a:ln w="38100" cap="flat" cmpd="sng">
              <a:solidFill>
                <a:schemeClr val="accent4"/>
              </a:solidFill>
              <a:prstDash val="solid"/>
              <a:round/>
              <a:headEnd type="none" w="med" len="med"/>
              <a:tailEnd type="none" w="med" len="med"/>
            </a:ln>
          </p:spPr>
        </p:sp>
      </p:grpSp>
      <p:grpSp>
        <p:nvGrpSpPr>
          <p:cNvPr id="577" name="Google Shape;577;p51"/>
          <p:cNvGrpSpPr/>
          <p:nvPr/>
        </p:nvGrpSpPr>
        <p:grpSpPr>
          <a:xfrm>
            <a:off x="856860" y="3395556"/>
            <a:ext cx="820997" cy="976342"/>
            <a:chOff x="812925" y="3256225"/>
            <a:chExt cx="1085400" cy="1290775"/>
          </a:xfrm>
        </p:grpSpPr>
        <p:grpSp>
          <p:nvGrpSpPr>
            <p:cNvPr id="578" name="Google Shape;578;p51"/>
            <p:cNvGrpSpPr/>
            <p:nvPr/>
          </p:nvGrpSpPr>
          <p:grpSpPr>
            <a:xfrm>
              <a:off x="812925" y="3256225"/>
              <a:ext cx="1085400" cy="1290775"/>
              <a:chOff x="1124550" y="3168225"/>
              <a:chExt cx="1085400" cy="1290775"/>
            </a:xfrm>
          </p:grpSpPr>
          <p:sp>
            <p:nvSpPr>
              <p:cNvPr id="579" name="Google Shape;579;p51"/>
              <p:cNvSpPr/>
              <p:nvPr/>
            </p:nvSpPr>
            <p:spPr>
              <a:xfrm>
                <a:off x="1202775" y="3168225"/>
                <a:ext cx="1007175" cy="1251650"/>
              </a:xfrm>
              <a:custGeom>
                <a:avLst/>
                <a:gdLst/>
                <a:ahLst/>
                <a:cxnLst/>
                <a:rect l="l" t="t" r="r" b="b"/>
                <a:pathLst>
                  <a:path w="40287" h="50066" extrusionOk="0">
                    <a:moveTo>
                      <a:pt x="1173" y="49675"/>
                    </a:moveTo>
                    <a:cubicBezTo>
                      <a:pt x="1173" y="38064"/>
                      <a:pt x="1520" y="26444"/>
                      <a:pt x="2347" y="14863"/>
                    </a:cubicBezTo>
                    <a:cubicBezTo>
                      <a:pt x="2618" y="11071"/>
                      <a:pt x="2895" y="7269"/>
                      <a:pt x="3520" y="3520"/>
                    </a:cubicBezTo>
                    <a:cubicBezTo>
                      <a:pt x="3713" y="2363"/>
                      <a:pt x="2347" y="0"/>
                      <a:pt x="3520" y="0"/>
                    </a:cubicBezTo>
                    <a:cubicBezTo>
                      <a:pt x="5658" y="0"/>
                      <a:pt x="6023" y="3476"/>
                      <a:pt x="7431" y="5085"/>
                    </a:cubicBezTo>
                    <a:cubicBezTo>
                      <a:pt x="11203" y="9396"/>
                      <a:pt x="14725" y="13942"/>
                      <a:pt x="18775" y="17992"/>
                    </a:cubicBezTo>
                    <a:cubicBezTo>
                      <a:pt x="24005" y="23222"/>
                      <a:pt x="28706" y="28973"/>
                      <a:pt x="33247" y="34811"/>
                    </a:cubicBezTo>
                    <a:cubicBezTo>
                      <a:pt x="35461" y="37657"/>
                      <a:pt x="40287" y="39419"/>
                      <a:pt x="40287" y="43025"/>
                    </a:cubicBezTo>
                    <a:cubicBezTo>
                      <a:pt x="40287" y="45893"/>
                      <a:pt x="34440" y="42236"/>
                      <a:pt x="31682" y="43025"/>
                    </a:cubicBezTo>
                    <a:cubicBezTo>
                      <a:pt x="21281" y="46000"/>
                      <a:pt x="10818" y="50066"/>
                      <a:pt x="0" y="50066"/>
                    </a:cubicBezTo>
                  </a:path>
                </a:pathLst>
              </a:custGeom>
              <a:noFill/>
              <a:ln w="38100" cap="flat" cmpd="sng">
                <a:solidFill>
                  <a:schemeClr val="accent4"/>
                </a:solidFill>
                <a:prstDash val="solid"/>
                <a:round/>
                <a:headEnd type="none" w="med" len="med"/>
                <a:tailEnd type="none" w="med" len="med"/>
              </a:ln>
            </p:spPr>
          </p:sp>
          <p:sp>
            <p:nvSpPr>
              <p:cNvPr id="580" name="Google Shape;580;p51"/>
              <p:cNvSpPr/>
              <p:nvPr/>
            </p:nvSpPr>
            <p:spPr>
              <a:xfrm>
                <a:off x="1974214" y="3960300"/>
                <a:ext cx="186825" cy="381350"/>
              </a:xfrm>
              <a:custGeom>
                <a:avLst/>
                <a:gdLst/>
                <a:ahLst/>
                <a:cxnLst/>
                <a:rect l="l" t="t" r="r" b="b"/>
                <a:pathLst>
                  <a:path w="7473" h="15254" extrusionOk="0">
                    <a:moveTo>
                      <a:pt x="7473" y="0"/>
                    </a:moveTo>
                    <a:cubicBezTo>
                      <a:pt x="1926" y="0"/>
                      <a:pt x="-1657" y="10293"/>
                      <a:pt x="824" y="15254"/>
                    </a:cubicBezTo>
                  </a:path>
                </a:pathLst>
              </a:custGeom>
              <a:noFill/>
              <a:ln w="38100" cap="flat" cmpd="sng">
                <a:solidFill>
                  <a:schemeClr val="accent4"/>
                </a:solidFill>
                <a:prstDash val="solid"/>
                <a:round/>
                <a:headEnd type="none" w="med" len="med"/>
                <a:tailEnd type="none" w="med" len="med"/>
              </a:ln>
            </p:spPr>
          </p:sp>
          <p:sp>
            <p:nvSpPr>
              <p:cNvPr id="581" name="Google Shape;581;p51"/>
              <p:cNvSpPr/>
              <p:nvPr/>
            </p:nvSpPr>
            <p:spPr>
              <a:xfrm>
                <a:off x="1124550" y="4175425"/>
                <a:ext cx="371575" cy="283575"/>
              </a:xfrm>
              <a:custGeom>
                <a:avLst/>
                <a:gdLst/>
                <a:ahLst/>
                <a:cxnLst/>
                <a:rect l="l" t="t" r="r" b="b"/>
                <a:pathLst>
                  <a:path w="14863" h="11343" extrusionOk="0">
                    <a:moveTo>
                      <a:pt x="0" y="0"/>
                    </a:moveTo>
                    <a:cubicBezTo>
                      <a:pt x="6232" y="0"/>
                      <a:pt x="12076" y="5769"/>
                      <a:pt x="14863" y="11343"/>
                    </a:cubicBezTo>
                  </a:path>
                </a:pathLst>
              </a:custGeom>
              <a:noFill/>
              <a:ln w="38100" cap="flat" cmpd="sng">
                <a:solidFill>
                  <a:schemeClr val="accent4"/>
                </a:solidFill>
                <a:prstDash val="solid"/>
                <a:round/>
                <a:headEnd type="none" w="med" len="med"/>
                <a:tailEnd type="none" w="med" len="med"/>
              </a:ln>
            </p:spPr>
          </p:sp>
          <p:sp>
            <p:nvSpPr>
              <p:cNvPr id="582" name="Google Shape;582;p51"/>
              <p:cNvSpPr/>
              <p:nvPr/>
            </p:nvSpPr>
            <p:spPr>
              <a:xfrm>
                <a:off x="1163650" y="3344250"/>
                <a:ext cx="440025" cy="60225"/>
              </a:xfrm>
              <a:custGeom>
                <a:avLst/>
                <a:gdLst/>
                <a:ahLst/>
                <a:cxnLst/>
                <a:rect l="l" t="t" r="r" b="b"/>
                <a:pathLst>
                  <a:path w="17601" h="2409" extrusionOk="0">
                    <a:moveTo>
                      <a:pt x="0" y="1565"/>
                    </a:moveTo>
                    <a:cubicBezTo>
                      <a:pt x="5890" y="1565"/>
                      <a:pt x="13436" y="4165"/>
                      <a:pt x="17601" y="0"/>
                    </a:cubicBezTo>
                  </a:path>
                </a:pathLst>
              </a:custGeom>
              <a:noFill/>
              <a:ln w="38100" cap="flat" cmpd="sng">
                <a:solidFill>
                  <a:schemeClr val="accent4"/>
                </a:solidFill>
                <a:prstDash val="solid"/>
                <a:round/>
                <a:headEnd type="none" w="med" len="med"/>
                <a:tailEnd type="none" w="med" len="med"/>
              </a:ln>
            </p:spPr>
          </p:sp>
        </p:grpSp>
        <p:grpSp>
          <p:nvGrpSpPr>
            <p:cNvPr id="583" name="Google Shape;583;p51"/>
            <p:cNvGrpSpPr/>
            <p:nvPr/>
          </p:nvGrpSpPr>
          <p:grpSpPr>
            <a:xfrm>
              <a:off x="1075675" y="4138875"/>
              <a:ext cx="128155" cy="142401"/>
              <a:chOff x="2076976" y="3637122"/>
              <a:chExt cx="204883" cy="227659"/>
            </a:xfrm>
          </p:grpSpPr>
          <p:sp>
            <p:nvSpPr>
              <p:cNvPr id="584" name="Google Shape;584;p51"/>
              <p:cNvSpPr/>
              <p:nvPr/>
            </p:nvSpPr>
            <p:spPr>
              <a:xfrm>
                <a:off x="2076976" y="3705419"/>
                <a:ext cx="204883" cy="91064"/>
              </a:xfrm>
              <a:custGeom>
                <a:avLst/>
                <a:gdLst/>
                <a:ahLst/>
                <a:cxnLst/>
                <a:rect l="l" t="t" r="r" b="b"/>
                <a:pathLst>
                  <a:path w="10561" h="4694" extrusionOk="0">
                    <a:moveTo>
                      <a:pt x="0" y="0"/>
                    </a:moveTo>
                    <a:cubicBezTo>
                      <a:pt x="3852" y="0"/>
                      <a:pt x="7355" y="2558"/>
                      <a:pt x="10561" y="4694"/>
                    </a:cubicBezTo>
                  </a:path>
                </a:pathLst>
              </a:custGeom>
              <a:noFill/>
              <a:ln w="38100" cap="flat" cmpd="sng">
                <a:solidFill>
                  <a:schemeClr val="accent4"/>
                </a:solidFill>
                <a:prstDash val="solid"/>
                <a:round/>
                <a:headEnd type="none" w="med" len="med"/>
                <a:tailEnd type="none" w="med" len="med"/>
              </a:ln>
            </p:spPr>
          </p:sp>
          <p:sp>
            <p:nvSpPr>
              <p:cNvPr id="585" name="Google Shape;585;p51"/>
              <p:cNvSpPr/>
              <p:nvPr/>
            </p:nvSpPr>
            <p:spPr>
              <a:xfrm>
                <a:off x="2111129" y="3637122"/>
                <a:ext cx="136576" cy="227659"/>
              </a:xfrm>
              <a:custGeom>
                <a:avLst/>
                <a:gdLst/>
                <a:ahLst/>
                <a:cxnLst/>
                <a:rect l="l" t="t" r="r" b="b"/>
                <a:pathLst>
                  <a:path w="7040" h="11735" extrusionOk="0">
                    <a:moveTo>
                      <a:pt x="7040" y="0"/>
                    </a:moveTo>
                    <a:cubicBezTo>
                      <a:pt x="5599" y="4328"/>
                      <a:pt x="2529" y="7939"/>
                      <a:pt x="0" y="11735"/>
                    </a:cubicBezTo>
                  </a:path>
                </a:pathLst>
              </a:custGeom>
              <a:noFill/>
              <a:ln w="38100" cap="flat" cmpd="sng">
                <a:solidFill>
                  <a:schemeClr val="accent4"/>
                </a:solidFill>
                <a:prstDash val="solid"/>
                <a:round/>
                <a:headEnd type="none" w="med" len="med"/>
                <a:tailEnd type="none" w="med" len="med"/>
              </a:ln>
            </p:spPr>
          </p:sp>
        </p:grpSp>
      </p:grpSp>
      <p:grpSp>
        <p:nvGrpSpPr>
          <p:cNvPr id="586" name="Google Shape;586;p51"/>
          <p:cNvGrpSpPr/>
          <p:nvPr/>
        </p:nvGrpSpPr>
        <p:grpSpPr>
          <a:xfrm rot="10800000">
            <a:off x="5290406" y="3816875"/>
            <a:ext cx="594048" cy="577176"/>
            <a:chOff x="1527800" y="735876"/>
            <a:chExt cx="762284" cy="740634"/>
          </a:xfrm>
        </p:grpSpPr>
        <p:sp>
          <p:nvSpPr>
            <p:cNvPr id="587" name="Google Shape;587;p51"/>
            <p:cNvSpPr/>
            <p:nvPr/>
          </p:nvSpPr>
          <p:spPr>
            <a:xfrm>
              <a:off x="1527800" y="735876"/>
              <a:ext cx="762284" cy="740634"/>
            </a:xfrm>
            <a:custGeom>
              <a:avLst/>
              <a:gdLst/>
              <a:ahLst/>
              <a:cxnLst/>
              <a:rect l="l" t="t" r="r" b="b"/>
              <a:pathLst>
                <a:path w="44152" h="42898" extrusionOk="0">
                  <a:moveTo>
                    <a:pt x="16906" y="3015"/>
                  </a:moveTo>
                  <a:cubicBezTo>
                    <a:pt x="5010" y="3015"/>
                    <a:pt x="-3156" y="24043"/>
                    <a:pt x="1260" y="35089"/>
                  </a:cubicBezTo>
                  <a:cubicBezTo>
                    <a:pt x="4858" y="44088"/>
                    <a:pt x="20814" y="44163"/>
                    <a:pt x="29813" y="40565"/>
                  </a:cubicBezTo>
                  <a:cubicBezTo>
                    <a:pt x="36980" y="37700"/>
                    <a:pt x="45568" y="29716"/>
                    <a:pt x="43894" y="22181"/>
                  </a:cubicBezTo>
                  <a:cubicBezTo>
                    <a:pt x="42414" y="15518"/>
                    <a:pt x="39446" y="8453"/>
                    <a:pt x="34116" y="4189"/>
                  </a:cubicBezTo>
                  <a:cubicBezTo>
                    <a:pt x="28189" y="-553"/>
                    <a:pt x="18219" y="-1161"/>
                    <a:pt x="11430" y="2233"/>
                  </a:cubicBezTo>
                </a:path>
              </a:pathLst>
            </a:custGeom>
            <a:noFill/>
            <a:ln w="38100" cap="flat" cmpd="sng">
              <a:solidFill>
                <a:schemeClr val="accent4"/>
              </a:solidFill>
              <a:prstDash val="solid"/>
              <a:round/>
              <a:headEnd type="none" w="med" len="med"/>
              <a:tailEnd type="none" w="med" len="med"/>
            </a:ln>
          </p:spPr>
        </p:sp>
        <p:sp>
          <p:nvSpPr>
            <p:cNvPr id="588" name="Google Shape;588;p51"/>
            <p:cNvSpPr/>
            <p:nvPr/>
          </p:nvSpPr>
          <p:spPr>
            <a:xfrm>
              <a:off x="1855854" y="1111776"/>
              <a:ext cx="422525" cy="313175"/>
            </a:xfrm>
            <a:custGeom>
              <a:avLst/>
              <a:gdLst/>
              <a:ahLst/>
              <a:cxnLst/>
              <a:rect l="l" t="t" r="r" b="b"/>
              <a:pathLst>
                <a:path w="16901" h="12527" extrusionOk="0">
                  <a:moveTo>
                    <a:pt x="16901" y="639"/>
                  </a:moveTo>
                  <a:cubicBezTo>
                    <a:pt x="12837" y="639"/>
                    <a:pt x="8773" y="639"/>
                    <a:pt x="4709" y="639"/>
                  </a:cubicBezTo>
                  <a:cubicBezTo>
                    <a:pt x="3185" y="639"/>
                    <a:pt x="819" y="-724"/>
                    <a:pt x="137" y="639"/>
                  </a:cubicBezTo>
                  <a:cubicBezTo>
                    <a:pt x="-410" y="1734"/>
                    <a:pt x="1793" y="2443"/>
                    <a:pt x="2576" y="3383"/>
                  </a:cubicBezTo>
                  <a:cubicBezTo>
                    <a:pt x="4921" y="6197"/>
                    <a:pt x="7514" y="9052"/>
                    <a:pt x="8672" y="12527"/>
                  </a:cubicBezTo>
                </a:path>
              </a:pathLst>
            </a:custGeom>
            <a:noFill/>
            <a:ln w="38100" cap="flat" cmpd="sng">
              <a:solidFill>
                <a:schemeClr val="accent4"/>
              </a:solidFill>
              <a:prstDash val="solid"/>
              <a:round/>
              <a:headEnd type="none" w="med" len="med"/>
              <a:tailEnd type="none" w="med" len="med"/>
            </a:ln>
          </p:spPr>
        </p:sp>
      </p:grpSp>
      <p:grpSp>
        <p:nvGrpSpPr>
          <p:cNvPr id="589" name="Google Shape;589;p51"/>
          <p:cNvGrpSpPr/>
          <p:nvPr/>
        </p:nvGrpSpPr>
        <p:grpSpPr>
          <a:xfrm rot="1239672">
            <a:off x="7784234" y="455941"/>
            <a:ext cx="849333" cy="954342"/>
            <a:chOff x="7111825" y="2705875"/>
            <a:chExt cx="1233250" cy="1385726"/>
          </a:xfrm>
        </p:grpSpPr>
        <p:sp>
          <p:nvSpPr>
            <p:cNvPr id="590" name="Google Shape;590;p51"/>
            <p:cNvSpPr/>
            <p:nvPr/>
          </p:nvSpPr>
          <p:spPr>
            <a:xfrm>
              <a:off x="7111825" y="3903263"/>
              <a:ext cx="1233250" cy="188338"/>
            </a:xfrm>
            <a:custGeom>
              <a:avLst/>
              <a:gdLst/>
              <a:ahLst/>
              <a:cxnLst/>
              <a:rect l="l" t="t" r="r" b="b"/>
              <a:pathLst>
                <a:path w="49330" h="15055" extrusionOk="0">
                  <a:moveTo>
                    <a:pt x="38218" y="392"/>
                  </a:moveTo>
                  <a:cubicBezTo>
                    <a:pt x="25055" y="392"/>
                    <a:pt x="-2914" y="-1427"/>
                    <a:pt x="277" y="11344"/>
                  </a:cubicBezTo>
                  <a:cubicBezTo>
                    <a:pt x="1810" y="17480"/>
                    <a:pt x="12727" y="14082"/>
                    <a:pt x="19052" y="14082"/>
                  </a:cubicBezTo>
                  <a:cubicBezTo>
                    <a:pt x="29105" y="14082"/>
                    <a:pt x="43205" y="17363"/>
                    <a:pt x="48778" y="8997"/>
                  </a:cubicBezTo>
                  <a:cubicBezTo>
                    <a:pt x="51927" y="4270"/>
                    <a:pt x="39986" y="0"/>
                    <a:pt x="34306" y="0"/>
                  </a:cubicBezTo>
                </a:path>
              </a:pathLst>
            </a:custGeom>
            <a:noFill/>
            <a:ln w="38100" cap="flat" cmpd="sng">
              <a:solidFill>
                <a:schemeClr val="accent4"/>
              </a:solidFill>
              <a:prstDash val="solid"/>
              <a:round/>
              <a:headEnd type="none" w="med" len="med"/>
              <a:tailEnd type="none" w="med" len="med"/>
            </a:ln>
          </p:spPr>
        </p:sp>
        <p:sp>
          <p:nvSpPr>
            <p:cNvPr id="591" name="Google Shape;591;p51"/>
            <p:cNvSpPr/>
            <p:nvPr/>
          </p:nvSpPr>
          <p:spPr>
            <a:xfrm>
              <a:off x="7112413" y="2705875"/>
              <a:ext cx="1232075" cy="1320100"/>
            </a:xfrm>
            <a:custGeom>
              <a:avLst/>
              <a:gdLst/>
              <a:ahLst/>
              <a:cxnLst/>
              <a:rect l="l" t="t" r="r" b="b"/>
              <a:pathLst>
                <a:path w="49283" h="52804" extrusionOk="0">
                  <a:moveTo>
                    <a:pt x="0" y="52804"/>
                  </a:moveTo>
                  <a:cubicBezTo>
                    <a:pt x="0" y="41206"/>
                    <a:pt x="7329" y="30713"/>
                    <a:pt x="12516" y="20339"/>
                  </a:cubicBezTo>
                  <a:cubicBezTo>
                    <a:pt x="14920" y="15531"/>
                    <a:pt x="16778" y="10467"/>
                    <a:pt x="18774" y="5476"/>
                  </a:cubicBezTo>
                  <a:cubicBezTo>
                    <a:pt x="19511" y="3632"/>
                    <a:pt x="19135" y="0"/>
                    <a:pt x="21121" y="0"/>
                  </a:cubicBezTo>
                  <a:cubicBezTo>
                    <a:pt x="24544" y="0"/>
                    <a:pt x="25580" y="5194"/>
                    <a:pt x="27771" y="7823"/>
                  </a:cubicBezTo>
                  <a:cubicBezTo>
                    <a:pt x="37962" y="20051"/>
                    <a:pt x="42164" y="36220"/>
                    <a:pt x="49283" y="50457"/>
                  </a:cubicBezTo>
                </a:path>
              </a:pathLst>
            </a:custGeom>
            <a:noFill/>
            <a:ln w="38100" cap="flat" cmpd="sng">
              <a:solidFill>
                <a:schemeClr val="accent4"/>
              </a:solidFill>
              <a:prstDash val="solid"/>
              <a:round/>
              <a:headEnd type="none" w="med" len="med"/>
              <a:tailEnd type="none" w="med" len="med"/>
            </a:ln>
          </p:spPr>
        </p:sp>
        <p:sp>
          <p:nvSpPr>
            <p:cNvPr id="592" name="Google Shape;592;p51"/>
            <p:cNvSpPr/>
            <p:nvPr/>
          </p:nvSpPr>
          <p:spPr>
            <a:xfrm>
              <a:off x="7651545" y="2715467"/>
              <a:ext cx="70019" cy="1376074"/>
            </a:xfrm>
            <a:custGeom>
              <a:avLst/>
              <a:gdLst/>
              <a:ahLst/>
              <a:cxnLst/>
              <a:rect l="l" t="t" r="r" b="b"/>
              <a:pathLst>
                <a:path w="2492" h="50848" extrusionOk="0">
                  <a:moveTo>
                    <a:pt x="145" y="0"/>
                  </a:moveTo>
                  <a:cubicBezTo>
                    <a:pt x="145" y="12924"/>
                    <a:pt x="-434" y="26050"/>
                    <a:pt x="2101" y="38723"/>
                  </a:cubicBezTo>
                  <a:cubicBezTo>
                    <a:pt x="2894" y="42688"/>
                    <a:pt x="684" y="47231"/>
                    <a:pt x="2492" y="50848"/>
                  </a:cubicBezTo>
                </a:path>
              </a:pathLst>
            </a:custGeom>
            <a:noFill/>
            <a:ln w="38100" cap="flat" cmpd="sng">
              <a:solidFill>
                <a:schemeClr val="accent4"/>
              </a:solidFill>
              <a:prstDash val="solid"/>
              <a:round/>
              <a:headEnd type="none" w="med" len="med"/>
              <a:tailEnd type="none" w="med" len="med"/>
            </a:ln>
          </p:spPr>
        </p:sp>
      </p:grpSp>
      <p:sp>
        <p:nvSpPr>
          <p:cNvPr id="593" name="Google Shape;593;p51"/>
          <p:cNvSpPr/>
          <p:nvPr/>
        </p:nvSpPr>
        <p:spPr>
          <a:xfrm>
            <a:off x="3685751" y="723290"/>
            <a:ext cx="821025" cy="667639"/>
          </a:xfrm>
          <a:custGeom>
            <a:avLst/>
            <a:gdLst/>
            <a:ahLst/>
            <a:cxnLst/>
            <a:rect l="l" t="t" r="r" b="b"/>
            <a:pathLst>
              <a:path w="48324" h="39296" extrusionOk="0">
                <a:moveTo>
                  <a:pt x="0" y="27457"/>
                </a:moveTo>
                <a:cubicBezTo>
                  <a:pt x="2601" y="29190"/>
                  <a:pt x="3800" y="32426"/>
                  <a:pt x="5858" y="34778"/>
                </a:cubicBezTo>
                <a:cubicBezTo>
                  <a:pt x="6826" y="35884"/>
                  <a:pt x="9601" y="39296"/>
                  <a:pt x="8786" y="38073"/>
                </a:cubicBezTo>
                <a:cubicBezTo>
                  <a:pt x="5767" y="33545"/>
                  <a:pt x="4189" y="28065"/>
                  <a:pt x="3295" y="22697"/>
                </a:cubicBezTo>
                <a:cubicBezTo>
                  <a:pt x="3047" y="21208"/>
                  <a:pt x="1360" y="19560"/>
                  <a:pt x="2197" y="18304"/>
                </a:cubicBezTo>
                <a:cubicBezTo>
                  <a:pt x="2220" y="18269"/>
                  <a:pt x="3590" y="17922"/>
                  <a:pt x="6590" y="16840"/>
                </a:cubicBezTo>
                <a:cubicBezTo>
                  <a:pt x="16123" y="13402"/>
                  <a:pt x="16153" y="13482"/>
                  <a:pt x="25626" y="9884"/>
                </a:cubicBezTo>
                <a:cubicBezTo>
                  <a:pt x="33341" y="6954"/>
                  <a:pt x="40941" y="3686"/>
                  <a:pt x="48324" y="0"/>
                </a:cubicBezTo>
              </a:path>
            </a:pathLst>
          </a:custGeom>
          <a:noFill/>
          <a:ln w="38100" cap="flat" cmpd="sng">
            <a:solidFill>
              <a:schemeClr val="accent4"/>
            </a:solidFill>
            <a:prstDash val="solid"/>
            <a:round/>
            <a:headEnd type="none" w="med" len="med"/>
            <a:tailEnd type="none" w="med" len="med"/>
          </a:ln>
        </p:spPr>
      </p:sp>
      <p:grpSp>
        <p:nvGrpSpPr>
          <p:cNvPr id="594" name="Google Shape;594;p51"/>
          <p:cNvGrpSpPr/>
          <p:nvPr/>
        </p:nvGrpSpPr>
        <p:grpSpPr>
          <a:xfrm>
            <a:off x="2281050" y="4084075"/>
            <a:ext cx="735864" cy="287837"/>
            <a:chOff x="2601375" y="3956475"/>
            <a:chExt cx="735864" cy="287837"/>
          </a:xfrm>
        </p:grpSpPr>
        <p:sp>
          <p:nvSpPr>
            <p:cNvPr id="595" name="Google Shape;595;p51"/>
            <p:cNvSpPr/>
            <p:nvPr/>
          </p:nvSpPr>
          <p:spPr>
            <a:xfrm>
              <a:off x="2601375" y="4006000"/>
              <a:ext cx="161844" cy="238312"/>
            </a:xfrm>
            <a:custGeom>
              <a:avLst/>
              <a:gdLst/>
              <a:ahLst/>
              <a:cxnLst/>
              <a:rect l="l" t="t" r="r" b="b"/>
              <a:pathLst>
                <a:path w="8176" h="12039" extrusionOk="0">
                  <a:moveTo>
                    <a:pt x="122" y="1464"/>
                  </a:moveTo>
                  <a:cubicBezTo>
                    <a:pt x="122" y="3539"/>
                    <a:pt x="0" y="5617"/>
                    <a:pt x="122" y="7688"/>
                  </a:cubicBezTo>
                  <a:cubicBezTo>
                    <a:pt x="202" y="9050"/>
                    <a:pt x="423" y="13009"/>
                    <a:pt x="855" y="11715"/>
                  </a:cubicBezTo>
                  <a:cubicBezTo>
                    <a:pt x="2113" y="7947"/>
                    <a:pt x="-922" y="0"/>
                    <a:pt x="3051" y="0"/>
                  </a:cubicBezTo>
                  <a:cubicBezTo>
                    <a:pt x="4898" y="0"/>
                    <a:pt x="5260" y="4382"/>
                    <a:pt x="3783" y="5491"/>
                  </a:cubicBezTo>
                  <a:cubicBezTo>
                    <a:pt x="3040" y="6049"/>
                    <a:pt x="292" y="6590"/>
                    <a:pt x="1221" y="6590"/>
                  </a:cubicBezTo>
                  <a:cubicBezTo>
                    <a:pt x="4030" y="6590"/>
                    <a:pt x="8176" y="8540"/>
                    <a:pt x="8176" y="11349"/>
                  </a:cubicBezTo>
                </a:path>
              </a:pathLst>
            </a:custGeom>
            <a:noFill/>
            <a:ln w="38100" cap="flat" cmpd="sng">
              <a:solidFill>
                <a:schemeClr val="accent4"/>
              </a:solidFill>
              <a:prstDash val="solid"/>
              <a:round/>
              <a:headEnd type="none" w="med" len="med"/>
              <a:tailEnd type="none" w="med" len="med"/>
            </a:ln>
          </p:spPr>
        </p:sp>
        <p:grpSp>
          <p:nvGrpSpPr>
            <p:cNvPr id="596" name="Google Shape;596;p51"/>
            <p:cNvGrpSpPr/>
            <p:nvPr/>
          </p:nvGrpSpPr>
          <p:grpSpPr>
            <a:xfrm>
              <a:off x="2799584" y="4035151"/>
              <a:ext cx="161854" cy="101449"/>
              <a:chOff x="2992750" y="3935425"/>
              <a:chExt cx="247106" cy="128125"/>
            </a:xfrm>
          </p:grpSpPr>
          <p:sp>
            <p:nvSpPr>
              <p:cNvPr id="597" name="Google Shape;597;p51"/>
              <p:cNvSpPr/>
              <p:nvPr/>
            </p:nvSpPr>
            <p:spPr>
              <a:xfrm>
                <a:off x="2992750" y="3935425"/>
                <a:ext cx="247106" cy="27450"/>
              </a:xfrm>
              <a:custGeom>
                <a:avLst/>
                <a:gdLst/>
                <a:ahLst/>
                <a:cxnLst/>
                <a:rect l="l" t="t" r="r" b="b"/>
                <a:pathLst>
                  <a:path w="25260" h="1098" extrusionOk="0">
                    <a:moveTo>
                      <a:pt x="0" y="1098"/>
                    </a:moveTo>
                    <a:cubicBezTo>
                      <a:pt x="8428" y="1098"/>
                      <a:pt x="16832" y="0"/>
                      <a:pt x="25260" y="0"/>
                    </a:cubicBezTo>
                  </a:path>
                </a:pathLst>
              </a:custGeom>
              <a:noFill/>
              <a:ln w="38100" cap="flat" cmpd="sng">
                <a:solidFill>
                  <a:schemeClr val="accent4"/>
                </a:solidFill>
                <a:prstDash val="solid"/>
                <a:round/>
                <a:headEnd type="none" w="med" len="med"/>
                <a:tailEnd type="none" w="med" len="med"/>
              </a:ln>
            </p:spPr>
          </p:sp>
          <p:sp>
            <p:nvSpPr>
              <p:cNvPr id="598" name="Google Shape;598;p51"/>
              <p:cNvSpPr/>
              <p:nvPr/>
            </p:nvSpPr>
            <p:spPr>
              <a:xfrm>
                <a:off x="2992750" y="4036100"/>
                <a:ext cx="247106" cy="27450"/>
              </a:xfrm>
              <a:custGeom>
                <a:avLst/>
                <a:gdLst/>
                <a:ahLst/>
                <a:cxnLst/>
                <a:rect l="l" t="t" r="r" b="b"/>
                <a:pathLst>
                  <a:path w="25260" h="1098" extrusionOk="0">
                    <a:moveTo>
                      <a:pt x="0" y="1098"/>
                    </a:moveTo>
                    <a:cubicBezTo>
                      <a:pt x="8428" y="1098"/>
                      <a:pt x="16832" y="0"/>
                      <a:pt x="25260" y="0"/>
                    </a:cubicBezTo>
                  </a:path>
                </a:pathLst>
              </a:custGeom>
              <a:noFill/>
              <a:ln w="38100" cap="flat" cmpd="sng">
                <a:solidFill>
                  <a:schemeClr val="accent4"/>
                </a:solidFill>
                <a:prstDash val="solid"/>
                <a:round/>
                <a:headEnd type="none" w="med" len="med"/>
                <a:tailEnd type="none" w="med" len="med"/>
              </a:ln>
            </p:spPr>
          </p:sp>
        </p:grpSp>
        <p:sp>
          <p:nvSpPr>
            <p:cNvPr id="599" name="Google Shape;599;p51"/>
            <p:cNvSpPr/>
            <p:nvPr/>
          </p:nvSpPr>
          <p:spPr>
            <a:xfrm>
              <a:off x="3061321" y="3956475"/>
              <a:ext cx="15475" cy="238315"/>
            </a:xfrm>
            <a:custGeom>
              <a:avLst/>
              <a:gdLst/>
              <a:ahLst/>
              <a:cxnLst/>
              <a:rect l="l" t="t" r="r" b="b"/>
              <a:pathLst>
                <a:path w="951" h="14643" extrusionOk="0">
                  <a:moveTo>
                    <a:pt x="219" y="0"/>
                  </a:moveTo>
                  <a:cubicBezTo>
                    <a:pt x="219" y="4887"/>
                    <a:pt x="-594" y="10007"/>
                    <a:pt x="951" y="14643"/>
                  </a:cubicBezTo>
                </a:path>
              </a:pathLst>
            </a:custGeom>
            <a:noFill/>
            <a:ln w="38100" cap="flat" cmpd="sng">
              <a:solidFill>
                <a:schemeClr val="accent4"/>
              </a:solidFill>
              <a:prstDash val="solid"/>
              <a:round/>
              <a:headEnd type="none" w="med" len="med"/>
              <a:tailEnd type="none" w="med" len="med"/>
            </a:ln>
          </p:spPr>
        </p:sp>
        <p:sp>
          <p:nvSpPr>
            <p:cNvPr id="600" name="Google Shape;600;p51"/>
            <p:cNvSpPr/>
            <p:nvPr/>
          </p:nvSpPr>
          <p:spPr>
            <a:xfrm>
              <a:off x="3164068" y="3977863"/>
              <a:ext cx="173172" cy="195544"/>
            </a:xfrm>
            <a:custGeom>
              <a:avLst/>
              <a:gdLst/>
              <a:ahLst/>
              <a:cxnLst/>
              <a:rect l="l" t="t" r="r" b="b"/>
              <a:pathLst>
                <a:path w="10642" h="12015" extrusionOk="0">
                  <a:moveTo>
                    <a:pt x="7967" y="147"/>
                  </a:moveTo>
                  <a:cubicBezTo>
                    <a:pt x="5861" y="147"/>
                    <a:pt x="3008" y="-440"/>
                    <a:pt x="1744" y="1245"/>
                  </a:cubicBezTo>
                  <a:cubicBezTo>
                    <a:pt x="-384" y="4083"/>
                    <a:pt x="-1003" y="11166"/>
                    <a:pt x="2476" y="11862"/>
                  </a:cubicBezTo>
                  <a:cubicBezTo>
                    <a:pt x="5534" y="12474"/>
                    <a:pt x="10018" y="10179"/>
                    <a:pt x="10530" y="7103"/>
                  </a:cubicBezTo>
                  <a:cubicBezTo>
                    <a:pt x="10981" y="4398"/>
                    <a:pt x="8739" y="1014"/>
                    <a:pt x="6137" y="147"/>
                  </a:cubicBezTo>
                </a:path>
              </a:pathLst>
            </a:custGeom>
            <a:noFill/>
            <a:ln w="38100" cap="flat" cmpd="sng">
              <a:solidFill>
                <a:schemeClr val="accent4"/>
              </a:solidFill>
              <a:prstDash val="solid"/>
              <a:round/>
              <a:headEnd type="none" w="med" len="med"/>
              <a:tailEnd type="none" w="med" len="med"/>
            </a:ln>
          </p:spPr>
        </p:sp>
      </p:grpSp>
      <p:grpSp>
        <p:nvGrpSpPr>
          <p:cNvPr id="2" name="Google Shape;72;p15">
            <a:extLst>
              <a:ext uri="{FF2B5EF4-FFF2-40B4-BE49-F238E27FC236}">
                <a16:creationId xmlns:a16="http://schemas.microsoft.com/office/drawing/2014/main" id="{FE4155FD-D49F-14EE-903D-82EEFA70699E}"/>
              </a:ext>
            </a:extLst>
          </p:cNvPr>
          <p:cNvGrpSpPr/>
          <p:nvPr/>
        </p:nvGrpSpPr>
        <p:grpSpPr>
          <a:xfrm>
            <a:off x="401689" y="335256"/>
            <a:ext cx="1469384" cy="1818267"/>
            <a:chOff x="2114266" y="728538"/>
            <a:chExt cx="1206160" cy="1549606"/>
          </a:xfrm>
          <a:solidFill>
            <a:srgbClr val="68806B"/>
          </a:solidFill>
        </p:grpSpPr>
        <p:sp>
          <p:nvSpPr>
            <p:cNvPr id="3" name="Google Shape;73;p15">
              <a:extLst>
                <a:ext uri="{FF2B5EF4-FFF2-40B4-BE49-F238E27FC236}">
                  <a16:creationId xmlns:a16="http://schemas.microsoft.com/office/drawing/2014/main" id="{4D812077-AE6F-7AAF-F871-53C79743F4EA}"/>
                </a:ext>
              </a:extLst>
            </p:cNvPr>
            <p:cNvSpPr/>
            <p:nvPr/>
          </p:nvSpPr>
          <p:spPr>
            <a:xfrm>
              <a:off x="2261635" y="789751"/>
              <a:ext cx="1058790" cy="1018147"/>
            </a:xfrm>
            <a:custGeom>
              <a:avLst/>
              <a:gdLst/>
              <a:ahLst/>
              <a:cxnLst/>
              <a:rect l="l" t="t" r="r" b="b"/>
              <a:pathLst>
                <a:path w="34127" h="32817" extrusionOk="0">
                  <a:moveTo>
                    <a:pt x="24858" y="4050"/>
                  </a:moveTo>
                  <a:cubicBezTo>
                    <a:pt x="25464" y="4050"/>
                    <a:pt x="26804" y="4217"/>
                    <a:pt x="27264" y="4719"/>
                  </a:cubicBezTo>
                  <a:cubicBezTo>
                    <a:pt x="27285" y="4740"/>
                    <a:pt x="27306" y="4740"/>
                    <a:pt x="27327" y="4740"/>
                  </a:cubicBezTo>
                  <a:cubicBezTo>
                    <a:pt x="27410" y="4824"/>
                    <a:pt x="27494" y="4908"/>
                    <a:pt x="27578" y="5012"/>
                  </a:cubicBezTo>
                  <a:cubicBezTo>
                    <a:pt x="30214" y="7711"/>
                    <a:pt x="31763" y="11373"/>
                    <a:pt x="32160" y="15160"/>
                  </a:cubicBezTo>
                  <a:cubicBezTo>
                    <a:pt x="31925" y="15070"/>
                    <a:pt x="31690" y="14964"/>
                    <a:pt x="31454" y="14964"/>
                  </a:cubicBezTo>
                  <a:cubicBezTo>
                    <a:pt x="31418" y="14964"/>
                    <a:pt x="31381" y="14966"/>
                    <a:pt x="31344" y="14972"/>
                  </a:cubicBezTo>
                  <a:cubicBezTo>
                    <a:pt x="30800" y="15056"/>
                    <a:pt x="30633" y="15558"/>
                    <a:pt x="30026" y="15579"/>
                  </a:cubicBezTo>
                  <a:cubicBezTo>
                    <a:pt x="29969" y="15582"/>
                    <a:pt x="29914" y="15582"/>
                    <a:pt x="29860" y="15582"/>
                  </a:cubicBezTo>
                  <a:cubicBezTo>
                    <a:pt x="29789" y="15582"/>
                    <a:pt x="29720" y="15581"/>
                    <a:pt x="29652" y="15581"/>
                  </a:cubicBezTo>
                  <a:cubicBezTo>
                    <a:pt x="29417" y="15581"/>
                    <a:pt x="29203" y="15600"/>
                    <a:pt x="28980" y="15767"/>
                  </a:cubicBezTo>
                  <a:cubicBezTo>
                    <a:pt x="28729" y="15955"/>
                    <a:pt x="28624" y="16248"/>
                    <a:pt x="28540" y="16541"/>
                  </a:cubicBezTo>
                  <a:cubicBezTo>
                    <a:pt x="28540" y="16541"/>
                    <a:pt x="28519" y="16541"/>
                    <a:pt x="28519" y="16562"/>
                  </a:cubicBezTo>
                  <a:cubicBezTo>
                    <a:pt x="28164" y="17043"/>
                    <a:pt x="28247" y="17378"/>
                    <a:pt x="28289" y="17922"/>
                  </a:cubicBezTo>
                  <a:cubicBezTo>
                    <a:pt x="28373" y="18947"/>
                    <a:pt x="28478" y="19491"/>
                    <a:pt x="27745" y="20224"/>
                  </a:cubicBezTo>
                  <a:cubicBezTo>
                    <a:pt x="27515" y="20475"/>
                    <a:pt x="27264" y="20663"/>
                    <a:pt x="27076" y="20935"/>
                  </a:cubicBezTo>
                  <a:cubicBezTo>
                    <a:pt x="26678" y="21479"/>
                    <a:pt x="26573" y="22044"/>
                    <a:pt x="26553" y="22693"/>
                  </a:cubicBezTo>
                  <a:cubicBezTo>
                    <a:pt x="26448" y="24136"/>
                    <a:pt x="26050" y="25957"/>
                    <a:pt x="24335" y="26061"/>
                  </a:cubicBezTo>
                  <a:cubicBezTo>
                    <a:pt x="24314" y="25999"/>
                    <a:pt x="24293" y="25957"/>
                    <a:pt x="24209" y="25936"/>
                  </a:cubicBezTo>
                  <a:cubicBezTo>
                    <a:pt x="23288" y="25622"/>
                    <a:pt x="22933" y="24827"/>
                    <a:pt x="22284" y="24157"/>
                  </a:cubicBezTo>
                  <a:cubicBezTo>
                    <a:pt x="21573" y="23404"/>
                    <a:pt x="20819" y="22818"/>
                    <a:pt x="20234" y="21919"/>
                  </a:cubicBezTo>
                  <a:cubicBezTo>
                    <a:pt x="19187" y="20307"/>
                    <a:pt x="17304" y="17838"/>
                    <a:pt x="17597" y="15809"/>
                  </a:cubicBezTo>
                  <a:cubicBezTo>
                    <a:pt x="18016" y="12984"/>
                    <a:pt x="21552" y="13779"/>
                    <a:pt x="23540" y="13507"/>
                  </a:cubicBezTo>
                  <a:cubicBezTo>
                    <a:pt x="24356" y="13382"/>
                    <a:pt x="25569" y="13131"/>
                    <a:pt x="25527" y="12168"/>
                  </a:cubicBezTo>
                  <a:cubicBezTo>
                    <a:pt x="25527" y="12147"/>
                    <a:pt x="25527" y="12105"/>
                    <a:pt x="25506" y="12084"/>
                  </a:cubicBezTo>
                  <a:cubicBezTo>
                    <a:pt x="25506" y="12063"/>
                    <a:pt x="25506" y="12063"/>
                    <a:pt x="25506" y="12063"/>
                  </a:cubicBezTo>
                  <a:cubicBezTo>
                    <a:pt x="25506" y="12016"/>
                    <a:pt x="25471" y="11993"/>
                    <a:pt x="25436" y="11993"/>
                  </a:cubicBezTo>
                  <a:cubicBezTo>
                    <a:pt x="25424" y="11993"/>
                    <a:pt x="25412" y="11995"/>
                    <a:pt x="25402" y="12001"/>
                  </a:cubicBezTo>
                  <a:cubicBezTo>
                    <a:pt x="25367" y="11997"/>
                    <a:pt x="25333" y="11995"/>
                    <a:pt x="25298" y="11995"/>
                  </a:cubicBezTo>
                  <a:cubicBezTo>
                    <a:pt x="25144" y="11995"/>
                    <a:pt x="24991" y="12029"/>
                    <a:pt x="24837" y="12063"/>
                  </a:cubicBezTo>
                  <a:cubicBezTo>
                    <a:pt x="24742" y="12079"/>
                    <a:pt x="24540" y="12155"/>
                    <a:pt x="24384" y="12155"/>
                  </a:cubicBezTo>
                  <a:cubicBezTo>
                    <a:pt x="24333" y="12155"/>
                    <a:pt x="24287" y="12147"/>
                    <a:pt x="24251" y="12126"/>
                  </a:cubicBezTo>
                  <a:cubicBezTo>
                    <a:pt x="23979" y="11959"/>
                    <a:pt x="24418" y="11687"/>
                    <a:pt x="24523" y="11582"/>
                  </a:cubicBezTo>
                  <a:cubicBezTo>
                    <a:pt x="24607" y="11499"/>
                    <a:pt x="24690" y="11394"/>
                    <a:pt x="24711" y="11268"/>
                  </a:cubicBezTo>
                  <a:cubicBezTo>
                    <a:pt x="24819" y="10852"/>
                    <a:pt x="24461" y="10606"/>
                    <a:pt x="24098" y="10606"/>
                  </a:cubicBezTo>
                  <a:cubicBezTo>
                    <a:pt x="23968" y="10606"/>
                    <a:pt x="23838" y="10637"/>
                    <a:pt x="23728" y="10703"/>
                  </a:cubicBezTo>
                  <a:cubicBezTo>
                    <a:pt x="23456" y="10766"/>
                    <a:pt x="23435" y="11122"/>
                    <a:pt x="23435" y="11352"/>
                  </a:cubicBezTo>
                  <a:cubicBezTo>
                    <a:pt x="23435" y="11415"/>
                    <a:pt x="23477" y="11854"/>
                    <a:pt x="23414" y="11875"/>
                  </a:cubicBezTo>
                  <a:cubicBezTo>
                    <a:pt x="23412" y="11876"/>
                    <a:pt x="23410" y="11876"/>
                    <a:pt x="23407" y="11876"/>
                  </a:cubicBezTo>
                  <a:cubicBezTo>
                    <a:pt x="23335" y="11876"/>
                    <a:pt x="23098" y="11580"/>
                    <a:pt x="23037" y="11519"/>
                  </a:cubicBezTo>
                  <a:lnTo>
                    <a:pt x="22996" y="11519"/>
                  </a:lnTo>
                  <a:cubicBezTo>
                    <a:pt x="22996" y="11499"/>
                    <a:pt x="22996" y="11478"/>
                    <a:pt x="22975" y="11478"/>
                  </a:cubicBezTo>
                  <a:cubicBezTo>
                    <a:pt x="22945" y="11438"/>
                    <a:pt x="22897" y="11417"/>
                    <a:pt x="22852" y="11417"/>
                  </a:cubicBezTo>
                  <a:cubicBezTo>
                    <a:pt x="22801" y="11417"/>
                    <a:pt x="22755" y="11443"/>
                    <a:pt x="22744" y="11499"/>
                  </a:cubicBezTo>
                  <a:cubicBezTo>
                    <a:pt x="22703" y="11750"/>
                    <a:pt x="22724" y="11980"/>
                    <a:pt x="22724" y="12231"/>
                  </a:cubicBezTo>
                  <a:cubicBezTo>
                    <a:pt x="22493" y="11750"/>
                    <a:pt x="22514" y="11143"/>
                    <a:pt x="22138" y="10724"/>
                  </a:cubicBezTo>
                  <a:cubicBezTo>
                    <a:pt x="22113" y="10700"/>
                    <a:pt x="22081" y="10690"/>
                    <a:pt x="22051" y="10690"/>
                  </a:cubicBezTo>
                  <a:cubicBezTo>
                    <a:pt x="22029" y="10690"/>
                    <a:pt x="22009" y="10695"/>
                    <a:pt x="21991" y="10703"/>
                  </a:cubicBezTo>
                  <a:cubicBezTo>
                    <a:pt x="21968" y="10680"/>
                    <a:pt x="21929" y="10668"/>
                    <a:pt x="21890" y="10668"/>
                  </a:cubicBezTo>
                  <a:cubicBezTo>
                    <a:pt x="21823" y="10668"/>
                    <a:pt x="21753" y="10701"/>
                    <a:pt x="21740" y="10766"/>
                  </a:cubicBezTo>
                  <a:cubicBezTo>
                    <a:pt x="21698" y="11038"/>
                    <a:pt x="21677" y="11310"/>
                    <a:pt x="21489" y="11519"/>
                  </a:cubicBezTo>
                  <a:cubicBezTo>
                    <a:pt x="21422" y="11586"/>
                    <a:pt x="21344" y="11635"/>
                    <a:pt x="21279" y="11635"/>
                  </a:cubicBezTo>
                  <a:cubicBezTo>
                    <a:pt x="21221" y="11635"/>
                    <a:pt x="21174" y="11597"/>
                    <a:pt x="21154" y="11499"/>
                  </a:cubicBezTo>
                  <a:cubicBezTo>
                    <a:pt x="21133" y="11394"/>
                    <a:pt x="21154" y="11289"/>
                    <a:pt x="21133" y="11185"/>
                  </a:cubicBezTo>
                  <a:cubicBezTo>
                    <a:pt x="21085" y="10977"/>
                    <a:pt x="20916" y="10855"/>
                    <a:pt x="20736" y="10855"/>
                  </a:cubicBezTo>
                  <a:cubicBezTo>
                    <a:pt x="20680" y="10855"/>
                    <a:pt x="20623" y="10867"/>
                    <a:pt x="20568" y="10892"/>
                  </a:cubicBezTo>
                  <a:cubicBezTo>
                    <a:pt x="20545" y="10884"/>
                    <a:pt x="20520" y="10879"/>
                    <a:pt x="20494" y="10879"/>
                  </a:cubicBezTo>
                  <a:cubicBezTo>
                    <a:pt x="20450" y="10879"/>
                    <a:pt x="20407" y="10894"/>
                    <a:pt x="20380" y="10934"/>
                  </a:cubicBezTo>
                  <a:cubicBezTo>
                    <a:pt x="20255" y="11122"/>
                    <a:pt x="20024" y="11143"/>
                    <a:pt x="19920" y="11352"/>
                  </a:cubicBezTo>
                  <a:cubicBezTo>
                    <a:pt x="19711" y="11791"/>
                    <a:pt x="19836" y="12377"/>
                    <a:pt x="19418" y="12691"/>
                  </a:cubicBezTo>
                  <a:cubicBezTo>
                    <a:pt x="19297" y="12784"/>
                    <a:pt x="19176" y="12823"/>
                    <a:pt x="19059" y="12823"/>
                  </a:cubicBezTo>
                  <a:cubicBezTo>
                    <a:pt x="18647" y="12823"/>
                    <a:pt x="18274" y="12338"/>
                    <a:pt x="18078" y="11980"/>
                  </a:cubicBezTo>
                  <a:cubicBezTo>
                    <a:pt x="17974" y="11791"/>
                    <a:pt x="17911" y="11582"/>
                    <a:pt x="17848" y="11352"/>
                  </a:cubicBezTo>
                  <a:cubicBezTo>
                    <a:pt x="17806" y="11227"/>
                    <a:pt x="17848" y="10892"/>
                    <a:pt x="17723" y="10745"/>
                  </a:cubicBezTo>
                  <a:cubicBezTo>
                    <a:pt x="17744" y="10724"/>
                    <a:pt x="17744" y="10703"/>
                    <a:pt x="17765" y="10683"/>
                  </a:cubicBezTo>
                  <a:cubicBezTo>
                    <a:pt x="18078" y="9950"/>
                    <a:pt x="18392" y="9050"/>
                    <a:pt x="18874" y="8402"/>
                  </a:cubicBezTo>
                  <a:cubicBezTo>
                    <a:pt x="19377" y="7725"/>
                    <a:pt x="20313" y="7667"/>
                    <a:pt x="21155" y="7667"/>
                  </a:cubicBezTo>
                  <a:cubicBezTo>
                    <a:pt x="21327" y="7667"/>
                    <a:pt x="21496" y="7670"/>
                    <a:pt x="21656" y="7670"/>
                  </a:cubicBezTo>
                  <a:cubicBezTo>
                    <a:pt x="22301" y="7670"/>
                    <a:pt x="23128" y="7927"/>
                    <a:pt x="23869" y="7927"/>
                  </a:cubicBezTo>
                  <a:cubicBezTo>
                    <a:pt x="24162" y="7927"/>
                    <a:pt x="24441" y="7887"/>
                    <a:pt x="24690" y="7774"/>
                  </a:cubicBezTo>
                  <a:cubicBezTo>
                    <a:pt x="24711" y="7774"/>
                    <a:pt x="24711" y="7795"/>
                    <a:pt x="24732" y="7795"/>
                  </a:cubicBezTo>
                  <a:cubicBezTo>
                    <a:pt x="24782" y="7803"/>
                    <a:pt x="24830" y="7806"/>
                    <a:pt x="24877" y="7806"/>
                  </a:cubicBezTo>
                  <a:cubicBezTo>
                    <a:pt x="25726" y="7806"/>
                    <a:pt x="26175" y="6607"/>
                    <a:pt x="25778" y="5933"/>
                  </a:cubicBezTo>
                  <a:cubicBezTo>
                    <a:pt x="25527" y="5514"/>
                    <a:pt x="25067" y="5242"/>
                    <a:pt x="24586" y="5201"/>
                  </a:cubicBezTo>
                  <a:cubicBezTo>
                    <a:pt x="24548" y="5198"/>
                    <a:pt x="24511" y="5197"/>
                    <a:pt x="24474" y="5197"/>
                  </a:cubicBezTo>
                  <a:cubicBezTo>
                    <a:pt x="24219" y="5197"/>
                    <a:pt x="23965" y="5258"/>
                    <a:pt x="23728" y="5368"/>
                  </a:cubicBezTo>
                  <a:cubicBezTo>
                    <a:pt x="23581" y="5431"/>
                    <a:pt x="23456" y="5535"/>
                    <a:pt x="23330" y="5577"/>
                  </a:cubicBezTo>
                  <a:cubicBezTo>
                    <a:pt x="23215" y="5618"/>
                    <a:pt x="23094" y="5641"/>
                    <a:pt x="22984" y="5641"/>
                  </a:cubicBezTo>
                  <a:cubicBezTo>
                    <a:pt x="22752" y="5641"/>
                    <a:pt x="22570" y="5539"/>
                    <a:pt x="22598" y="5284"/>
                  </a:cubicBezTo>
                  <a:cubicBezTo>
                    <a:pt x="22640" y="5263"/>
                    <a:pt x="22703" y="5242"/>
                    <a:pt x="22744" y="5180"/>
                  </a:cubicBezTo>
                  <a:cubicBezTo>
                    <a:pt x="23247" y="4447"/>
                    <a:pt x="23958" y="4050"/>
                    <a:pt x="24858" y="4050"/>
                  </a:cubicBezTo>
                  <a:close/>
                  <a:moveTo>
                    <a:pt x="9521" y="2439"/>
                  </a:moveTo>
                  <a:cubicBezTo>
                    <a:pt x="11111" y="3213"/>
                    <a:pt x="12492" y="4322"/>
                    <a:pt x="13329" y="5954"/>
                  </a:cubicBezTo>
                  <a:cubicBezTo>
                    <a:pt x="13873" y="7000"/>
                    <a:pt x="14291" y="8632"/>
                    <a:pt x="12973" y="9260"/>
                  </a:cubicBezTo>
                  <a:cubicBezTo>
                    <a:pt x="12513" y="9490"/>
                    <a:pt x="12011" y="9657"/>
                    <a:pt x="11676" y="10055"/>
                  </a:cubicBezTo>
                  <a:cubicBezTo>
                    <a:pt x="11111" y="10703"/>
                    <a:pt x="11278" y="11603"/>
                    <a:pt x="10630" y="12210"/>
                  </a:cubicBezTo>
                  <a:cubicBezTo>
                    <a:pt x="10107" y="12691"/>
                    <a:pt x="9353" y="12796"/>
                    <a:pt x="8747" y="13110"/>
                  </a:cubicBezTo>
                  <a:cubicBezTo>
                    <a:pt x="8349" y="13319"/>
                    <a:pt x="7972" y="13570"/>
                    <a:pt x="7721" y="13947"/>
                  </a:cubicBezTo>
                  <a:cubicBezTo>
                    <a:pt x="7491" y="14344"/>
                    <a:pt x="7428" y="14679"/>
                    <a:pt x="7114" y="15076"/>
                  </a:cubicBezTo>
                  <a:cubicBezTo>
                    <a:pt x="6612" y="15725"/>
                    <a:pt x="5943" y="15913"/>
                    <a:pt x="5169" y="16144"/>
                  </a:cubicBezTo>
                  <a:cubicBezTo>
                    <a:pt x="3788" y="16562"/>
                    <a:pt x="2574" y="16897"/>
                    <a:pt x="2009" y="18361"/>
                  </a:cubicBezTo>
                  <a:cubicBezTo>
                    <a:pt x="1632" y="19324"/>
                    <a:pt x="1381" y="21165"/>
                    <a:pt x="2239" y="21960"/>
                  </a:cubicBezTo>
                  <a:cubicBezTo>
                    <a:pt x="2551" y="22243"/>
                    <a:pt x="2903" y="22354"/>
                    <a:pt x="3264" y="22354"/>
                  </a:cubicBezTo>
                  <a:cubicBezTo>
                    <a:pt x="3970" y="22354"/>
                    <a:pt x="4712" y="21930"/>
                    <a:pt x="5252" y="21542"/>
                  </a:cubicBezTo>
                  <a:cubicBezTo>
                    <a:pt x="6095" y="20952"/>
                    <a:pt x="6978" y="20390"/>
                    <a:pt x="7989" y="20390"/>
                  </a:cubicBezTo>
                  <a:cubicBezTo>
                    <a:pt x="8234" y="20390"/>
                    <a:pt x="8486" y="20422"/>
                    <a:pt x="8747" y="20496"/>
                  </a:cubicBezTo>
                  <a:cubicBezTo>
                    <a:pt x="9521" y="20705"/>
                    <a:pt x="10169" y="21270"/>
                    <a:pt x="10441" y="22023"/>
                  </a:cubicBezTo>
                  <a:cubicBezTo>
                    <a:pt x="10651" y="22630"/>
                    <a:pt x="10420" y="23174"/>
                    <a:pt x="10462" y="23781"/>
                  </a:cubicBezTo>
                  <a:cubicBezTo>
                    <a:pt x="10525" y="24597"/>
                    <a:pt x="10944" y="24722"/>
                    <a:pt x="11404" y="25350"/>
                  </a:cubicBezTo>
                  <a:cubicBezTo>
                    <a:pt x="12136" y="26375"/>
                    <a:pt x="11550" y="27191"/>
                    <a:pt x="11969" y="28196"/>
                  </a:cubicBezTo>
                  <a:cubicBezTo>
                    <a:pt x="12073" y="28489"/>
                    <a:pt x="12283" y="28593"/>
                    <a:pt x="12429" y="28823"/>
                  </a:cubicBezTo>
                  <a:cubicBezTo>
                    <a:pt x="12722" y="29284"/>
                    <a:pt x="12764" y="30016"/>
                    <a:pt x="13057" y="30434"/>
                  </a:cubicBezTo>
                  <a:cubicBezTo>
                    <a:pt x="13203" y="30644"/>
                    <a:pt x="13329" y="30748"/>
                    <a:pt x="13538" y="30874"/>
                  </a:cubicBezTo>
                  <a:cubicBezTo>
                    <a:pt x="13810" y="31020"/>
                    <a:pt x="15526" y="31271"/>
                    <a:pt x="15045" y="31920"/>
                  </a:cubicBezTo>
                  <a:cubicBezTo>
                    <a:pt x="15003" y="32004"/>
                    <a:pt x="15003" y="32087"/>
                    <a:pt x="15024" y="32150"/>
                  </a:cubicBezTo>
                  <a:lnTo>
                    <a:pt x="14793" y="32150"/>
                  </a:lnTo>
                  <a:cubicBezTo>
                    <a:pt x="11655" y="32108"/>
                    <a:pt x="8537" y="31209"/>
                    <a:pt x="5985" y="29346"/>
                  </a:cubicBezTo>
                  <a:cubicBezTo>
                    <a:pt x="3265" y="27317"/>
                    <a:pt x="1863" y="24408"/>
                    <a:pt x="1277" y="21123"/>
                  </a:cubicBezTo>
                  <a:cubicBezTo>
                    <a:pt x="42" y="14030"/>
                    <a:pt x="1946" y="5410"/>
                    <a:pt x="9374" y="2564"/>
                  </a:cubicBezTo>
                  <a:cubicBezTo>
                    <a:pt x="9458" y="2522"/>
                    <a:pt x="9479" y="2480"/>
                    <a:pt x="9521" y="2439"/>
                  </a:cubicBezTo>
                  <a:close/>
                  <a:moveTo>
                    <a:pt x="17270" y="624"/>
                  </a:moveTo>
                  <a:cubicBezTo>
                    <a:pt x="17853" y="624"/>
                    <a:pt x="18436" y="656"/>
                    <a:pt x="19020" y="723"/>
                  </a:cubicBezTo>
                  <a:cubicBezTo>
                    <a:pt x="21615" y="995"/>
                    <a:pt x="24042" y="2062"/>
                    <a:pt x="26071" y="3652"/>
                  </a:cubicBezTo>
                  <a:cubicBezTo>
                    <a:pt x="25648" y="3558"/>
                    <a:pt x="25200" y="3511"/>
                    <a:pt x="24835" y="3511"/>
                  </a:cubicBezTo>
                  <a:cubicBezTo>
                    <a:pt x="24714" y="3511"/>
                    <a:pt x="24601" y="3516"/>
                    <a:pt x="24502" y="3527"/>
                  </a:cubicBezTo>
                  <a:cubicBezTo>
                    <a:pt x="23560" y="3631"/>
                    <a:pt x="22703" y="4133"/>
                    <a:pt x="22326" y="5012"/>
                  </a:cubicBezTo>
                  <a:cubicBezTo>
                    <a:pt x="22305" y="5054"/>
                    <a:pt x="22305" y="5096"/>
                    <a:pt x="22326" y="5138"/>
                  </a:cubicBezTo>
                  <a:cubicBezTo>
                    <a:pt x="22096" y="5556"/>
                    <a:pt x="22368" y="6142"/>
                    <a:pt x="22933" y="6184"/>
                  </a:cubicBezTo>
                  <a:cubicBezTo>
                    <a:pt x="22963" y="6187"/>
                    <a:pt x="22992" y="6189"/>
                    <a:pt x="23021" y="6189"/>
                  </a:cubicBezTo>
                  <a:cubicBezTo>
                    <a:pt x="23550" y="6189"/>
                    <a:pt x="23927" y="5698"/>
                    <a:pt x="24474" y="5698"/>
                  </a:cubicBezTo>
                  <a:cubicBezTo>
                    <a:pt x="24503" y="5698"/>
                    <a:pt x="24534" y="5700"/>
                    <a:pt x="24565" y="5703"/>
                  </a:cubicBezTo>
                  <a:cubicBezTo>
                    <a:pt x="25067" y="5765"/>
                    <a:pt x="25569" y="6142"/>
                    <a:pt x="25464" y="6728"/>
                  </a:cubicBezTo>
                  <a:cubicBezTo>
                    <a:pt x="25402" y="7084"/>
                    <a:pt x="25088" y="7230"/>
                    <a:pt x="24816" y="7398"/>
                  </a:cubicBezTo>
                  <a:cubicBezTo>
                    <a:pt x="24778" y="7398"/>
                    <a:pt x="24740" y="7398"/>
                    <a:pt x="24703" y="7398"/>
                  </a:cubicBezTo>
                  <a:cubicBezTo>
                    <a:pt x="23539" y="7398"/>
                    <a:pt x="22402" y="7191"/>
                    <a:pt x="21255" y="7191"/>
                  </a:cubicBezTo>
                  <a:cubicBezTo>
                    <a:pt x="20709" y="7191"/>
                    <a:pt x="20161" y="7238"/>
                    <a:pt x="19606" y="7377"/>
                  </a:cubicBezTo>
                  <a:cubicBezTo>
                    <a:pt x="18330" y="7690"/>
                    <a:pt x="17702" y="9427"/>
                    <a:pt x="17451" y="10578"/>
                  </a:cubicBezTo>
                  <a:cubicBezTo>
                    <a:pt x="17451" y="10620"/>
                    <a:pt x="17472" y="10662"/>
                    <a:pt x="17493" y="10703"/>
                  </a:cubicBezTo>
                  <a:cubicBezTo>
                    <a:pt x="17304" y="11122"/>
                    <a:pt x="17493" y="11771"/>
                    <a:pt x="17660" y="12126"/>
                  </a:cubicBezTo>
                  <a:cubicBezTo>
                    <a:pt x="17890" y="12649"/>
                    <a:pt x="18330" y="13214"/>
                    <a:pt x="18936" y="13298"/>
                  </a:cubicBezTo>
                  <a:cubicBezTo>
                    <a:pt x="18984" y="13304"/>
                    <a:pt x="19030" y="13308"/>
                    <a:pt x="19075" y="13308"/>
                  </a:cubicBezTo>
                  <a:cubicBezTo>
                    <a:pt x="19468" y="13308"/>
                    <a:pt x="19772" y="13069"/>
                    <a:pt x="19941" y="12712"/>
                  </a:cubicBezTo>
                  <a:cubicBezTo>
                    <a:pt x="20108" y="12356"/>
                    <a:pt x="20087" y="11959"/>
                    <a:pt x="20234" y="11603"/>
                  </a:cubicBezTo>
                  <a:cubicBezTo>
                    <a:pt x="20317" y="11373"/>
                    <a:pt x="20527" y="11310"/>
                    <a:pt x="20631" y="11101"/>
                  </a:cubicBezTo>
                  <a:cubicBezTo>
                    <a:pt x="20840" y="11143"/>
                    <a:pt x="20736" y="11645"/>
                    <a:pt x="20819" y="11812"/>
                  </a:cubicBezTo>
                  <a:cubicBezTo>
                    <a:pt x="20904" y="11981"/>
                    <a:pt x="21057" y="12055"/>
                    <a:pt x="21222" y="12055"/>
                  </a:cubicBezTo>
                  <a:cubicBezTo>
                    <a:pt x="21262" y="12055"/>
                    <a:pt x="21302" y="12051"/>
                    <a:pt x="21343" y="12043"/>
                  </a:cubicBezTo>
                  <a:cubicBezTo>
                    <a:pt x="21740" y="11959"/>
                    <a:pt x="22012" y="11519"/>
                    <a:pt x="22054" y="11101"/>
                  </a:cubicBezTo>
                  <a:cubicBezTo>
                    <a:pt x="22263" y="11708"/>
                    <a:pt x="22221" y="12419"/>
                    <a:pt x="22703" y="12900"/>
                  </a:cubicBezTo>
                  <a:cubicBezTo>
                    <a:pt x="22743" y="12933"/>
                    <a:pt x="22796" y="12949"/>
                    <a:pt x="22848" y="12949"/>
                  </a:cubicBezTo>
                  <a:cubicBezTo>
                    <a:pt x="22931" y="12949"/>
                    <a:pt x="23012" y="12907"/>
                    <a:pt x="23037" y="12817"/>
                  </a:cubicBezTo>
                  <a:cubicBezTo>
                    <a:pt x="23100" y="12566"/>
                    <a:pt x="23142" y="12273"/>
                    <a:pt x="23121" y="12001"/>
                  </a:cubicBezTo>
                  <a:lnTo>
                    <a:pt x="23121" y="12001"/>
                  </a:lnTo>
                  <a:cubicBezTo>
                    <a:pt x="23230" y="12110"/>
                    <a:pt x="23346" y="12205"/>
                    <a:pt x="23457" y="12205"/>
                  </a:cubicBezTo>
                  <a:cubicBezTo>
                    <a:pt x="23537" y="12205"/>
                    <a:pt x="23615" y="12154"/>
                    <a:pt x="23686" y="12022"/>
                  </a:cubicBezTo>
                  <a:cubicBezTo>
                    <a:pt x="23791" y="11854"/>
                    <a:pt x="23749" y="11624"/>
                    <a:pt x="23749" y="11436"/>
                  </a:cubicBezTo>
                  <a:cubicBezTo>
                    <a:pt x="23749" y="11331"/>
                    <a:pt x="23749" y="11206"/>
                    <a:pt x="23791" y="11080"/>
                  </a:cubicBezTo>
                  <a:cubicBezTo>
                    <a:pt x="23812" y="10996"/>
                    <a:pt x="23853" y="10934"/>
                    <a:pt x="23853" y="10850"/>
                  </a:cubicBezTo>
                  <a:cubicBezTo>
                    <a:pt x="23886" y="10844"/>
                    <a:pt x="23920" y="10841"/>
                    <a:pt x="23955" y="10841"/>
                  </a:cubicBezTo>
                  <a:cubicBezTo>
                    <a:pt x="24171" y="10841"/>
                    <a:pt x="24418" y="10954"/>
                    <a:pt x="24418" y="11206"/>
                  </a:cubicBezTo>
                  <a:cubicBezTo>
                    <a:pt x="24397" y="11352"/>
                    <a:pt x="24084" y="11499"/>
                    <a:pt x="24000" y="11603"/>
                  </a:cubicBezTo>
                  <a:cubicBezTo>
                    <a:pt x="23832" y="11791"/>
                    <a:pt x="23728" y="12063"/>
                    <a:pt x="23895" y="12273"/>
                  </a:cubicBezTo>
                  <a:cubicBezTo>
                    <a:pt x="24021" y="12461"/>
                    <a:pt x="24251" y="12482"/>
                    <a:pt x="24439" y="12482"/>
                  </a:cubicBezTo>
                  <a:cubicBezTo>
                    <a:pt x="24690" y="12461"/>
                    <a:pt x="25004" y="12419"/>
                    <a:pt x="25255" y="12335"/>
                  </a:cubicBezTo>
                  <a:lnTo>
                    <a:pt x="25255" y="12335"/>
                  </a:lnTo>
                  <a:cubicBezTo>
                    <a:pt x="24879" y="13129"/>
                    <a:pt x="23560" y="13240"/>
                    <a:pt x="22400" y="13240"/>
                  </a:cubicBezTo>
                  <a:cubicBezTo>
                    <a:pt x="21950" y="13240"/>
                    <a:pt x="21525" y="13223"/>
                    <a:pt x="21187" y="13223"/>
                  </a:cubicBezTo>
                  <a:cubicBezTo>
                    <a:pt x="21039" y="13223"/>
                    <a:pt x="20908" y="13226"/>
                    <a:pt x="20799" y="13235"/>
                  </a:cubicBezTo>
                  <a:cubicBezTo>
                    <a:pt x="19962" y="13277"/>
                    <a:pt x="19125" y="13424"/>
                    <a:pt x="18413" y="13905"/>
                  </a:cubicBezTo>
                  <a:cubicBezTo>
                    <a:pt x="17116" y="14763"/>
                    <a:pt x="17032" y="16123"/>
                    <a:pt x="17493" y="17504"/>
                  </a:cubicBezTo>
                  <a:cubicBezTo>
                    <a:pt x="18120" y="19450"/>
                    <a:pt x="19355" y="21688"/>
                    <a:pt x="20694" y="23237"/>
                  </a:cubicBezTo>
                  <a:cubicBezTo>
                    <a:pt x="21280" y="23906"/>
                    <a:pt x="22012" y="24387"/>
                    <a:pt x="22577" y="25078"/>
                  </a:cubicBezTo>
                  <a:cubicBezTo>
                    <a:pt x="22996" y="25601"/>
                    <a:pt x="23393" y="26040"/>
                    <a:pt x="24021" y="26250"/>
                  </a:cubicBezTo>
                  <a:cubicBezTo>
                    <a:pt x="24266" y="26411"/>
                    <a:pt x="24506" y="26482"/>
                    <a:pt x="24737" y="26482"/>
                  </a:cubicBezTo>
                  <a:cubicBezTo>
                    <a:pt x="25946" y="26482"/>
                    <a:pt x="26901" y="24548"/>
                    <a:pt x="26971" y="23530"/>
                  </a:cubicBezTo>
                  <a:cubicBezTo>
                    <a:pt x="27034" y="22651"/>
                    <a:pt x="26992" y="21730"/>
                    <a:pt x="27599" y="20998"/>
                  </a:cubicBezTo>
                  <a:cubicBezTo>
                    <a:pt x="27892" y="20663"/>
                    <a:pt x="28268" y="20412"/>
                    <a:pt x="28519" y="20056"/>
                  </a:cubicBezTo>
                  <a:cubicBezTo>
                    <a:pt x="29398" y="18926"/>
                    <a:pt x="28185" y="17880"/>
                    <a:pt x="28770" y="16729"/>
                  </a:cubicBezTo>
                  <a:cubicBezTo>
                    <a:pt x="28791" y="16709"/>
                    <a:pt x="28791" y="16688"/>
                    <a:pt x="28791" y="16667"/>
                  </a:cubicBezTo>
                  <a:cubicBezTo>
                    <a:pt x="29022" y="16290"/>
                    <a:pt x="29273" y="16060"/>
                    <a:pt x="29796" y="16039"/>
                  </a:cubicBezTo>
                  <a:cubicBezTo>
                    <a:pt x="29975" y="16039"/>
                    <a:pt x="30127" y="16066"/>
                    <a:pt x="30279" y="16066"/>
                  </a:cubicBezTo>
                  <a:cubicBezTo>
                    <a:pt x="30393" y="16066"/>
                    <a:pt x="30507" y="16051"/>
                    <a:pt x="30633" y="15997"/>
                  </a:cubicBezTo>
                  <a:cubicBezTo>
                    <a:pt x="30842" y="15913"/>
                    <a:pt x="30946" y="15725"/>
                    <a:pt x="31135" y="15621"/>
                  </a:cubicBezTo>
                  <a:cubicBezTo>
                    <a:pt x="31267" y="15547"/>
                    <a:pt x="31391" y="15523"/>
                    <a:pt x="31512" y="15523"/>
                  </a:cubicBezTo>
                  <a:cubicBezTo>
                    <a:pt x="31737" y="15523"/>
                    <a:pt x="31950" y="15607"/>
                    <a:pt x="32181" y="15621"/>
                  </a:cubicBezTo>
                  <a:cubicBezTo>
                    <a:pt x="32390" y="18152"/>
                    <a:pt x="32035" y="20726"/>
                    <a:pt x="31114" y="23090"/>
                  </a:cubicBezTo>
                  <a:cubicBezTo>
                    <a:pt x="28687" y="29284"/>
                    <a:pt x="21824" y="32046"/>
                    <a:pt x="15526" y="32150"/>
                  </a:cubicBezTo>
                  <a:cubicBezTo>
                    <a:pt x="15714" y="31857"/>
                    <a:pt x="15756" y="31543"/>
                    <a:pt x="15568" y="31209"/>
                  </a:cubicBezTo>
                  <a:cubicBezTo>
                    <a:pt x="15442" y="30978"/>
                    <a:pt x="15233" y="30874"/>
                    <a:pt x="15003" y="30748"/>
                  </a:cubicBezTo>
                  <a:cubicBezTo>
                    <a:pt x="14919" y="30727"/>
                    <a:pt x="14856" y="30706"/>
                    <a:pt x="14752" y="30686"/>
                  </a:cubicBezTo>
                  <a:cubicBezTo>
                    <a:pt x="14124" y="30497"/>
                    <a:pt x="13768" y="30183"/>
                    <a:pt x="13433" y="29556"/>
                  </a:cubicBezTo>
                  <a:cubicBezTo>
                    <a:pt x="13308" y="29346"/>
                    <a:pt x="13329" y="29116"/>
                    <a:pt x="13203" y="28907"/>
                  </a:cubicBezTo>
                  <a:cubicBezTo>
                    <a:pt x="12889" y="28405"/>
                    <a:pt x="12450" y="28091"/>
                    <a:pt x="12345" y="27442"/>
                  </a:cubicBezTo>
                  <a:cubicBezTo>
                    <a:pt x="12220" y="26647"/>
                    <a:pt x="12534" y="25999"/>
                    <a:pt x="12011" y="25287"/>
                  </a:cubicBezTo>
                  <a:cubicBezTo>
                    <a:pt x="11843" y="25036"/>
                    <a:pt x="11550" y="24890"/>
                    <a:pt x="11383" y="24639"/>
                  </a:cubicBezTo>
                  <a:cubicBezTo>
                    <a:pt x="10944" y="24053"/>
                    <a:pt x="11048" y="23718"/>
                    <a:pt x="11069" y="23007"/>
                  </a:cubicBezTo>
                  <a:cubicBezTo>
                    <a:pt x="11090" y="22316"/>
                    <a:pt x="10923" y="21667"/>
                    <a:pt x="10483" y="21123"/>
                  </a:cubicBezTo>
                  <a:cubicBezTo>
                    <a:pt x="9872" y="20318"/>
                    <a:pt x="8929" y="19945"/>
                    <a:pt x="7966" y="19945"/>
                  </a:cubicBezTo>
                  <a:cubicBezTo>
                    <a:pt x="7478" y="19945"/>
                    <a:pt x="6986" y="20041"/>
                    <a:pt x="6529" y="20224"/>
                  </a:cubicBezTo>
                  <a:cubicBezTo>
                    <a:pt x="5566" y="20600"/>
                    <a:pt x="4834" y="21563"/>
                    <a:pt x="3829" y="21814"/>
                  </a:cubicBezTo>
                  <a:cubicBezTo>
                    <a:pt x="3675" y="21852"/>
                    <a:pt x="3534" y="21869"/>
                    <a:pt x="3405" y="21869"/>
                  </a:cubicBezTo>
                  <a:cubicBezTo>
                    <a:pt x="1882" y="21869"/>
                    <a:pt x="2012" y="19422"/>
                    <a:pt x="2532" y="18361"/>
                  </a:cubicBezTo>
                  <a:cubicBezTo>
                    <a:pt x="3578" y="16269"/>
                    <a:pt x="6801" y="17190"/>
                    <a:pt x="7805" y="15265"/>
                  </a:cubicBezTo>
                  <a:cubicBezTo>
                    <a:pt x="7972" y="14930"/>
                    <a:pt x="7972" y="14532"/>
                    <a:pt x="8161" y="14219"/>
                  </a:cubicBezTo>
                  <a:cubicBezTo>
                    <a:pt x="8454" y="13779"/>
                    <a:pt x="9019" y="13570"/>
                    <a:pt x="9479" y="13382"/>
                  </a:cubicBezTo>
                  <a:cubicBezTo>
                    <a:pt x="10002" y="13172"/>
                    <a:pt x="10567" y="13005"/>
                    <a:pt x="11006" y="12649"/>
                  </a:cubicBezTo>
                  <a:cubicBezTo>
                    <a:pt x="11592" y="12147"/>
                    <a:pt x="11550" y="11666"/>
                    <a:pt x="11780" y="10996"/>
                  </a:cubicBezTo>
                  <a:cubicBezTo>
                    <a:pt x="12157" y="9971"/>
                    <a:pt x="12994" y="9950"/>
                    <a:pt x="13747" y="9364"/>
                  </a:cubicBezTo>
                  <a:cubicBezTo>
                    <a:pt x="15065" y="8360"/>
                    <a:pt x="14019" y="6372"/>
                    <a:pt x="13308" y="5305"/>
                  </a:cubicBezTo>
                  <a:cubicBezTo>
                    <a:pt x="12408" y="3903"/>
                    <a:pt x="11069" y="2752"/>
                    <a:pt x="9500" y="2208"/>
                  </a:cubicBezTo>
                  <a:cubicBezTo>
                    <a:pt x="9479" y="2167"/>
                    <a:pt x="9437" y="2146"/>
                    <a:pt x="9395" y="2125"/>
                  </a:cubicBezTo>
                  <a:cubicBezTo>
                    <a:pt x="11938" y="1283"/>
                    <a:pt x="14594" y="624"/>
                    <a:pt x="17270" y="624"/>
                  </a:cubicBezTo>
                  <a:close/>
                  <a:moveTo>
                    <a:pt x="17377" y="0"/>
                  </a:moveTo>
                  <a:cubicBezTo>
                    <a:pt x="14398" y="0"/>
                    <a:pt x="11423" y="792"/>
                    <a:pt x="8705" y="1957"/>
                  </a:cubicBezTo>
                  <a:cubicBezTo>
                    <a:pt x="8537" y="2041"/>
                    <a:pt x="8600" y="2271"/>
                    <a:pt x="8747" y="2313"/>
                  </a:cubicBezTo>
                  <a:cubicBezTo>
                    <a:pt x="2449" y="4761"/>
                    <a:pt x="0" y="11791"/>
                    <a:pt x="356" y="18131"/>
                  </a:cubicBezTo>
                  <a:cubicBezTo>
                    <a:pt x="544" y="21521"/>
                    <a:pt x="1214" y="25057"/>
                    <a:pt x="3390" y="27735"/>
                  </a:cubicBezTo>
                  <a:cubicBezTo>
                    <a:pt x="5336" y="30141"/>
                    <a:pt x="8203" y="31774"/>
                    <a:pt x="11195" y="32422"/>
                  </a:cubicBezTo>
                  <a:cubicBezTo>
                    <a:pt x="12439" y="32693"/>
                    <a:pt x="13704" y="32817"/>
                    <a:pt x="14971" y="32817"/>
                  </a:cubicBezTo>
                  <a:cubicBezTo>
                    <a:pt x="17517" y="32817"/>
                    <a:pt x="20069" y="32319"/>
                    <a:pt x="22472" y="31522"/>
                  </a:cubicBezTo>
                  <a:cubicBezTo>
                    <a:pt x="25695" y="30434"/>
                    <a:pt x="28603" y="28781"/>
                    <a:pt x="30465" y="25852"/>
                  </a:cubicBezTo>
                  <a:cubicBezTo>
                    <a:pt x="34127" y="20140"/>
                    <a:pt x="33541" y="11833"/>
                    <a:pt x="29649" y="6372"/>
                  </a:cubicBezTo>
                  <a:cubicBezTo>
                    <a:pt x="27557" y="3464"/>
                    <a:pt x="24439" y="1246"/>
                    <a:pt x="20945" y="409"/>
                  </a:cubicBezTo>
                  <a:cubicBezTo>
                    <a:pt x="19766" y="128"/>
                    <a:pt x="18571" y="0"/>
                    <a:pt x="17377"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p15">
              <a:extLst>
                <a:ext uri="{FF2B5EF4-FFF2-40B4-BE49-F238E27FC236}">
                  <a16:creationId xmlns:a16="http://schemas.microsoft.com/office/drawing/2014/main" id="{27400E0A-9C65-A74E-55BE-228C5861B78A}"/>
                </a:ext>
              </a:extLst>
            </p:cNvPr>
            <p:cNvSpPr/>
            <p:nvPr/>
          </p:nvSpPr>
          <p:spPr>
            <a:xfrm>
              <a:off x="2114266" y="728538"/>
              <a:ext cx="1064654" cy="1549606"/>
            </a:xfrm>
            <a:custGeom>
              <a:avLst/>
              <a:gdLst/>
              <a:ahLst/>
              <a:cxnLst/>
              <a:rect l="l" t="t" r="r" b="b"/>
              <a:pathLst>
                <a:path w="34316" h="49947" extrusionOk="0">
                  <a:moveTo>
                    <a:pt x="13036" y="457"/>
                  </a:moveTo>
                  <a:cubicBezTo>
                    <a:pt x="13057" y="457"/>
                    <a:pt x="13057" y="478"/>
                    <a:pt x="13057" y="478"/>
                  </a:cubicBezTo>
                  <a:cubicBezTo>
                    <a:pt x="13225" y="666"/>
                    <a:pt x="13413" y="750"/>
                    <a:pt x="13538" y="980"/>
                  </a:cubicBezTo>
                  <a:cubicBezTo>
                    <a:pt x="13643" y="1210"/>
                    <a:pt x="13685" y="1440"/>
                    <a:pt x="13664" y="1692"/>
                  </a:cubicBezTo>
                  <a:cubicBezTo>
                    <a:pt x="13664" y="1733"/>
                    <a:pt x="13664" y="1754"/>
                    <a:pt x="13685" y="1796"/>
                  </a:cubicBezTo>
                  <a:cubicBezTo>
                    <a:pt x="6487" y="4412"/>
                    <a:pt x="2679" y="12467"/>
                    <a:pt x="3097" y="19790"/>
                  </a:cubicBezTo>
                  <a:cubicBezTo>
                    <a:pt x="3495" y="27030"/>
                    <a:pt x="7659" y="34772"/>
                    <a:pt x="15275" y="36278"/>
                  </a:cubicBezTo>
                  <a:cubicBezTo>
                    <a:pt x="16882" y="36597"/>
                    <a:pt x="18593" y="36791"/>
                    <a:pt x="20308" y="36791"/>
                  </a:cubicBezTo>
                  <a:cubicBezTo>
                    <a:pt x="23215" y="36791"/>
                    <a:pt x="26135" y="36232"/>
                    <a:pt x="28582" y="34772"/>
                  </a:cubicBezTo>
                  <a:cubicBezTo>
                    <a:pt x="28603" y="34772"/>
                    <a:pt x="28624" y="34751"/>
                    <a:pt x="28645" y="34730"/>
                  </a:cubicBezTo>
                  <a:cubicBezTo>
                    <a:pt x="28792" y="34876"/>
                    <a:pt x="28959" y="35044"/>
                    <a:pt x="29106" y="35211"/>
                  </a:cubicBezTo>
                  <a:cubicBezTo>
                    <a:pt x="27683" y="36613"/>
                    <a:pt x="25716" y="37136"/>
                    <a:pt x="23791" y="37534"/>
                  </a:cubicBezTo>
                  <a:cubicBezTo>
                    <a:pt x="22250" y="37839"/>
                    <a:pt x="20684" y="37996"/>
                    <a:pt x="19113" y="37996"/>
                  </a:cubicBezTo>
                  <a:cubicBezTo>
                    <a:pt x="18636" y="37996"/>
                    <a:pt x="18159" y="37981"/>
                    <a:pt x="17681" y="37952"/>
                  </a:cubicBezTo>
                  <a:cubicBezTo>
                    <a:pt x="13517" y="37701"/>
                    <a:pt x="9479" y="36111"/>
                    <a:pt x="6571" y="33035"/>
                  </a:cubicBezTo>
                  <a:cubicBezTo>
                    <a:pt x="670" y="26779"/>
                    <a:pt x="1" y="16610"/>
                    <a:pt x="3976" y="9203"/>
                  </a:cubicBezTo>
                  <a:cubicBezTo>
                    <a:pt x="5022" y="7278"/>
                    <a:pt x="6341" y="5541"/>
                    <a:pt x="7931" y="4056"/>
                  </a:cubicBezTo>
                  <a:cubicBezTo>
                    <a:pt x="9479" y="2591"/>
                    <a:pt x="11258" y="1566"/>
                    <a:pt x="13036" y="457"/>
                  </a:cubicBezTo>
                  <a:close/>
                  <a:moveTo>
                    <a:pt x="23435" y="38203"/>
                  </a:moveTo>
                  <a:cubicBezTo>
                    <a:pt x="23435" y="38266"/>
                    <a:pt x="23435" y="38308"/>
                    <a:pt x="23477" y="38371"/>
                  </a:cubicBezTo>
                  <a:cubicBezTo>
                    <a:pt x="24126" y="39312"/>
                    <a:pt x="24837" y="40212"/>
                    <a:pt x="25172" y="41321"/>
                  </a:cubicBezTo>
                  <a:cubicBezTo>
                    <a:pt x="25569" y="42681"/>
                    <a:pt x="25109" y="44397"/>
                    <a:pt x="23540" y="44711"/>
                  </a:cubicBezTo>
                  <a:cubicBezTo>
                    <a:pt x="23341" y="44749"/>
                    <a:pt x="23111" y="44773"/>
                    <a:pt x="22877" y="44773"/>
                  </a:cubicBezTo>
                  <a:cubicBezTo>
                    <a:pt x="22471" y="44773"/>
                    <a:pt x="22053" y="44700"/>
                    <a:pt x="21761" y="44501"/>
                  </a:cubicBezTo>
                  <a:cubicBezTo>
                    <a:pt x="20883" y="43936"/>
                    <a:pt x="21134" y="42681"/>
                    <a:pt x="21364" y="41802"/>
                  </a:cubicBezTo>
                  <a:cubicBezTo>
                    <a:pt x="21657" y="40630"/>
                    <a:pt x="22096" y="39501"/>
                    <a:pt x="22452" y="38350"/>
                  </a:cubicBezTo>
                  <a:cubicBezTo>
                    <a:pt x="22766" y="38308"/>
                    <a:pt x="23100" y="38266"/>
                    <a:pt x="23435" y="38203"/>
                  </a:cubicBezTo>
                  <a:close/>
                  <a:moveTo>
                    <a:pt x="25988" y="41823"/>
                  </a:moveTo>
                  <a:lnTo>
                    <a:pt x="25988" y="41823"/>
                  </a:lnTo>
                  <a:cubicBezTo>
                    <a:pt x="27264" y="41907"/>
                    <a:pt x="28603" y="41823"/>
                    <a:pt x="29817" y="42221"/>
                  </a:cubicBezTo>
                  <a:cubicBezTo>
                    <a:pt x="31282" y="42702"/>
                    <a:pt x="32809" y="44711"/>
                    <a:pt x="31177" y="45945"/>
                  </a:cubicBezTo>
                  <a:cubicBezTo>
                    <a:pt x="30214" y="46677"/>
                    <a:pt x="28792" y="46782"/>
                    <a:pt x="27641" y="46991"/>
                  </a:cubicBezTo>
                  <a:cubicBezTo>
                    <a:pt x="26176" y="47263"/>
                    <a:pt x="24691" y="47472"/>
                    <a:pt x="23205" y="47577"/>
                  </a:cubicBezTo>
                  <a:cubicBezTo>
                    <a:pt x="22480" y="47628"/>
                    <a:pt x="21672" y="47676"/>
                    <a:pt x="20842" y="47676"/>
                  </a:cubicBezTo>
                  <a:cubicBezTo>
                    <a:pt x="18965" y="47676"/>
                    <a:pt x="16975" y="47434"/>
                    <a:pt x="15568" y="46447"/>
                  </a:cubicBezTo>
                  <a:cubicBezTo>
                    <a:pt x="13915" y="45296"/>
                    <a:pt x="14898" y="43497"/>
                    <a:pt x="16342" y="42723"/>
                  </a:cubicBezTo>
                  <a:cubicBezTo>
                    <a:pt x="17449" y="42133"/>
                    <a:pt x="18783" y="41916"/>
                    <a:pt x="20044" y="41916"/>
                  </a:cubicBezTo>
                  <a:cubicBezTo>
                    <a:pt x="20213" y="41916"/>
                    <a:pt x="20382" y="41920"/>
                    <a:pt x="20548" y="41928"/>
                  </a:cubicBezTo>
                  <a:lnTo>
                    <a:pt x="20569" y="41928"/>
                  </a:lnTo>
                  <a:cubicBezTo>
                    <a:pt x="20401" y="42534"/>
                    <a:pt x="20255" y="43183"/>
                    <a:pt x="20318" y="43769"/>
                  </a:cubicBezTo>
                  <a:cubicBezTo>
                    <a:pt x="20440" y="44992"/>
                    <a:pt x="21833" y="45500"/>
                    <a:pt x="22995" y="45500"/>
                  </a:cubicBezTo>
                  <a:cubicBezTo>
                    <a:pt x="23224" y="45500"/>
                    <a:pt x="23445" y="45481"/>
                    <a:pt x="23644" y="45443"/>
                  </a:cubicBezTo>
                  <a:cubicBezTo>
                    <a:pt x="25025" y="45192"/>
                    <a:pt x="25904" y="44020"/>
                    <a:pt x="26009" y="42639"/>
                  </a:cubicBezTo>
                  <a:cubicBezTo>
                    <a:pt x="26030" y="42367"/>
                    <a:pt x="26030" y="42095"/>
                    <a:pt x="25988" y="41823"/>
                  </a:cubicBezTo>
                  <a:close/>
                  <a:moveTo>
                    <a:pt x="32370" y="45443"/>
                  </a:moveTo>
                  <a:lnTo>
                    <a:pt x="32370" y="45443"/>
                  </a:lnTo>
                  <a:cubicBezTo>
                    <a:pt x="34232" y="47640"/>
                    <a:pt x="29922" y="48540"/>
                    <a:pt x="28603" y="48791"/>
                  </a:cubicBezTo>
                  <a:cubicBezTo>
                    <a:pt x="26699" y="49146"/>
                    <a:pt x="24774" y="49314"/>
                    <a:pt x="22828" y="49335"/>
                  </a:cubicBezTo>
                  <a:cubicBezTo>
                    <a:pt x="22522" y="49338"/>
                    <a:pt x="22214" y="49341"/>
                    <a:pt x="21904" y="49341"/>
                  </a:cubicBezTo>
                  <a:cubicBezTo>
                    <a:pt x="20433" y="49341"/>
                    <a:pt x="18927" y="49287"/>
                    <a:pt x="17493" y="49063"/>
                  </a:cubicBezTo>
                  <a:cubicBezTo>
                    <a:pt x="15903" y="48812"/>
                    <a:pt x="13497" y="47493"/>
                    <a:pt x="14166" y="45694"/>
                  </a:cubicBezTo>
                  <a:lnTo>
                    <a:pt x="14166" y="45694"/>
                  </a:lnTo>
                  <a:cubicBezTo>
                    <a:pt x="14626" y="46907"/>
                    <a:pt x="15966" y="47472"/>
                    <a:pt x="17137" y="47765"/>
                  </a:cubicBezTo>
                  <a:cubicBezTo>
                    <a:pt x="18505" y="48133"/>
                    <a:pt x="19945" y="48273"/>
                    <a:pt x="21385" y="48273"/>
                  </a:cubicBezTo>
                  <a:cubicBezTo>
                    <a:pt x="21994" y="48273"/>
                    <a:pt x="22602" y="48248"/>
                    <a:pt x="23205" y="48205"/>
                  </a:cubicBezTo>
                  <a:cubicBezTo>
                    <a:pt x="25256" y="48058"/>
                    <a:pt x="27306" y="47724"/>
                    <a:pt x="29294" y="47305"/>
                  </a:cubicBezTo>
                  <a:cubicBezTo>
                    <a:pt x="30466" y="47054"/>
                    <a:pt x="31888" y="46656"/>
                    <a:pt x="32370" y="45443"/>
                  </a:cubicBezTo>
                  <a:close/>
                  <a:moveTo>
                    <a:pt x="13254" y="1"/>
                  </a:moveTo>
                  <a:cubicBezTo>
                    <a:pt x="13179" y="1"/>
                    <a:pt x="13123" y="35"/>
                    <a:pt x="13078" y="80"/>
                  </a:cubicBezTo>
                  <a:cubicBezTo>
                    <a:pt x="9312" y="1168"/>
                    <a:pt x="6090" y="4558"/>
                    <a:pt x="4081" y="7801"/>
                  </a:cubicBezTo>
                  <a:cubicBezTo>
                    <a:pt x="1654" y="11756"/>
                    <a:pt x="691" y="16505"/>
                    <a:pt x="1047" y="21109"/>
                  </a:cubicBezTo>
                  <a:cubicBezTo>
                    <a:pt x="1382" y="25272"/>
                    <a:pt x="2805" y="29415"/>
                    <a:pt x="5462" y="32659"/>
                  </a:cubicBezTo>
                  <a:cubicBezTo>
                    <a:pt x="8203" y="35964"/>
                    <a:pt x="12116" y="37889"/>
                    <a:pt x="16342" y="38412"/>
                  </a:cubicBezTo>
                  <a:cubicBezTo>
                    <a:pt x="17253" y="38535"/>
                    <a:pt x="18164" y="38593"/>
                    <a:pt x="19075" y="38593"/>
                  </a:cubicBezTo>
                  <a:cubicBezTo>
                    <a:pt x="20026" y="38593"/>
                    <a:pt x="20977" y="38530"/>
                    <a:pt x="21929" y="38412"/>
                  </a:cubicBezTo>
                  <a:lnTo>
                    <a:pt x="21929" y="38412"/>
                  </a:lnTo>
                  <a:cubicBezTo>
                    <a:pt x="21468" y="39229"/>
                    <a:pt x="21134" y="40107"/>
                    <a:pt x="20862" y="41007"/>
                  </a:cubicBezTo>
                  <a:cubicBezTo>
                    <a:pt x="20799" y="41174"/>
                    <a:pt x="20757" y="41363"/>
                    <a:pt x="20694" y="41572"/>
                  </a:cubicBezTo>
                  <a:cubicBezTo>
                    <a:pt x="20652" y="41530"/>
                    <a:pt x="20611" y="41509"/>
                    <a:pt x="20548" y="41488"/>
                  </a:cubicBezTo>
                  <a:cubicBezTo>
                    <a:pt x="20165" y="41448"/>
                    <a:pt x="19773" y="41425"/>
                    <a:pt x="19380" y="41425"/>
                  </a:cubicBezTo>
                  <a:cubicBezTo>
                    <a:pt x="17946" y="41425"/>
                    <a:pt x="16487" y="41731"/>
                    <a:pt x="15338" y="42618"/>
                  </a:cubicBezTo>
                  <a:cubicBezTo>
                    <a:pt x="14501" y="43267"/>
                    <a:pt x="13873" y="44229"/>
                    <a:pt x="14061" y="45275"/>
                  </a:cubicBezTo>
                  <a:cubicBezTo>
                    <a:pt x="13245" y="46468"/>
                    <a:pt x="13936" y="48163"/>
                    <a:pt x="15108" y="48895"/>
                  </a:cubicBezTo>
                  <a:cubicBezTo>
                    <a:pt x="16007" y="49481"/>
                    <a:pt x="17074" y="49648"/>
                    <a:pt x="18121" y="49753"/>
                  </a:cubicBezTo>
                  <a:cubicBezTo>
                    <a:pt x="19429" y="49895"/>
                    <a:pt x="20768" y="49946"/>
                    <a:pt x="22099" y="49946"/>
                  </a:cubicBezTo>
                  <a:cubicBezTo>
                    <a:pt x="22342" y="49946"/>
                    <a:pt x="22586" y="49945"/>
                    <a:pt x="22828" y="49941"/>
                  </a:cubicBezTo>
                  <a:cubicBezTo>
                    <a:pt x="25569" y="49920"/>
                    <a:pt x="28645" y="49732"/>
                    <a:pt x="31240" y="48791"/>
                  </a:cubicBezTo>
                  <a:cubicBezTo>
                    <a:pt x="32663" y="48268"/>
                    <a:pt x="34316" y="46405"/>
                    <a:pt x="32767" y="45045"/>
                  </a:cubicBezTo>
                  <a:cubicBezTo>
                    <a:pt x="32697" y="44989"/>
                    <a:pt x="32637" y="44971"/>
                    <a:pt x="32580" y="44971"/>
                  </a:cubicBezTo>
                  <a:cubicBezTo>
                    <a:pt x="32551" y="44971"/>
                    <a:pt x="32523" y="44976"/>
                    <a:pt x="32495" y="44983"/>
                  </a:cubicBezTo>
                  <a:cubicBezTo>
                    <a:pt x="32642" y="43936"/>
                    <a:pt x="32035" y="42911"/>
                    <a:pt x="31240" y="42283"/>
                  </a:cubicBezTo>
                  <a:cubicBezTo>
                    <a:pt x="29775" y="41112"/>
                    <a:pt x="27725" y="41321"/>
                    <a:pt x="25988" y="41195"/>
                  </a:cubicBezTo>
                  <a:lnTo>
                    <a:pt x="25883" y="41195"/>
                  </a:lnTo>
                  <a:cubicBezTo>
                    <a:pt x="25569" y="40045"/>
                    <a:pt x="24858" y="38998"/>
                    <a:pt x="24105" y="38078"/>
                  </a:cubicBezTo>
                  <a:cubicBezTo>
                    <a:pt x="26176" y="37680"/>
                    <a:pt x="28310" y="37032"/>
                    <a:pt x="29754" y="35420"/>
                  </a:cubicBezTo>
                  <a:cubicBezTo>
                    <a:pt x="29880" y="35295"/>
                    <a:pt x="29880" y="35107"/>
                    <a:pt x="29754" y="34981"/>
                  </a:cubicBezTo>
                  <a:cubicBezTo>
                    <a:pt x="29503" y="34730"/>
                    <a:pt x="29252" y="34458"/>
                    <a:pt x="28980" y="34207"/>
                  </a:cubicBezTo>
                  <a:cubicBezTo>
                    <a:pt x="28919" y="34137"/>
                    <a:pt x="28846" y="34107"/>
                    <a:pt x="28775" y="34107"/>
                  </a:cubicBezTo>
                  <a:cubicBezTo>
                    <a:pt x="28676" y="34107"/>
                    <a:pt x="28580" y="34164"/>
                    <a:pt x="28520" y="34249"/>
                  </a:cubicBezTo>
                  <a:cubicBezTo>
                    <a:pt x="28491" y="34230"/>
                    <a:pt x="28459" y="34220"/>
                    <a:pt x="28422" y="34220"/>
                  </a:cubicBezTo>
                  <a:cubicBezTo>
                    <a:pt x="28377" y="34220"/>
                    <a:pt x="28326" y="34235"/>
                    <a:pt x="28269" y="34270"/>
                  </a:cubicBezTo>
                  <a:cubicBezTo>
                    <a:pt x="25885" y="35697"/>
                    <a:pt x="23139" y="36154"/>
                    <a:pt x="20388" y="36154"/>
                  </a:cubicBezTo>
                  <a:cubicBezTo>
                    <a:pt x="19347" y="36154"/>
                    <a:pt x="18306" y="36089"/>
                    <a:pt x="17284" y="35985"/>
                  </a:cubicBezTo>
                  <a:cubicBezTo>
                    <a:pt x="13392" y="35567"/>
                    <a:pt x="10107" y="33935"/>
                    <a:pt x="7680" y="30859"/>
                  </a:cubicBezTo>
                  <a:cubicBezTo>
                    <a:pt x="3118" y="25063"/>
                    <a:pt x="2323" y="16338"/>
                    <a:pt x="5755" y="9831"/>
                  </a:cubicBezTo>
                  <a:cubicBezTo>
                    <a:pt x="7617" y="6337"/>
                    <a:pt x="10588" y="3700"/>
                    <a:pt x="14103" y="1922"/>
                  </a:cubicBezTo>
                  <a:cubicBezTo>
                    <a:pt x="14187" y="1859"/>
                    <a:pt x="14166" y="1733"/>
                    <a:pt x="14082" y="1692"/>
                  </a:cubicBezTo>
                  <a:cubicBezTo>
                    <a:pt x="14166" y="1378"/>
                    <a:pt x="14124" y="1064"/>
                    <a:pt x="14020" y="750"/>
                  </a:cubicBezTo>
                  <a:cubicBezTo>
                    <a:pt x="13894" y="478"/>
                    <a:pt x="13685" y="143"/>
                    <a:pt x="13392" y="39"/>
                  </a:cubicBezTo>
                  <a:cubicBezTo>
                    <a:pt x="13392" y="18"/>
                    <a:pt x="13371" y="18"/>
                    <a:pt x="13350" y="18"/>
                  </a:cubicBezTo>
                  <a:cubicBezTo>
                    <a:pt x="13315" y="6"/>
                    <a:pt x="13283" y="1"/>
                    <a:pt x="13254" y="1"/>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p15">
              <a:extLst>
                <a:ext uri="{FF2B5EF4-FFF2-40B4-BE49-F238E27FC236}">
                  <a16:creationId xmlns:a16="http://schemas.microsoft.com/office/drawing/2014/main" id="{EEDADB3B-1D0A-BEF3-4DCA-9CBFF4F64CB6}"/>
                </a:ext>
              </a:extLst>
            </p:cNvPr>
            <p:cNvSpPr/>
            <p:nvPr/>
          </p:nvSpPr>
          <p:spPr>
            <a:xfrm>
              <a:off x="2790056" y="911400"/>
              <a:ext cx="108432" cy="77594"/>
            </a:xfrm>
            <a:custGeom>
              <a:avLst/>
              <a:gdLst/>
              <a:ahLst/>
              <a:cxnLst/>
              <a:rect l="l" t="t" r="r" b="b"/>
              <a:pathLst>
                <a:path w="3495" h="2501" extrusionOk="0">
                  <a:moveTo>
                    <a:pt x="2051" y="418"/>
                  </a:moveTo>
                  <a:cubicBezTo>
                    <a:pt x="2417" y="418"/>
                    <a:pt x="2754" y="632"/>
                    <a:pt x="2804" y="1028"/>
                  </a:cubicBezTo>
                  <a:cubicBezTo>
                    <a:pt x="2846" y="1405"/>
                    <a:pt x="2658" y="1761"/>
                    <a:pt x="2637" y="2137"/>
                  </a:cubicBezTo>
                  <a:cubicBezTo>
                    <a:pt x="2281" y="2054"/>
                    <a:pt x="1967" y="1928"/>
                    <a:pt x="1674" y="1698"/>
                  </a:cubicBezTo>
                  <a:cubicBezTo>
                    <a:pt x="1486" y="1531"/>
                    <a:pt x="1318" y="1342"/>
                    <a:pt x="1277" y="1091"/>
                  </a:cubicBezTo>
                  <a:cubicBezTo>
                    <a:pt x="1235" y="777"/>
                    <a:pt x="1465" y="547"/>
                    <a:pt x="1758" y="464"/>
                  </a:cubicBezTo>
                  <a:cubicBezTo>
                    <a:pt x="1854" y="433"/>
                    <a:pt x="1954" y="418"/>
                    <a:pt x="2051" y="418"/>
                  </a:cubicBezTo>
                  <a:close/>
                  <a:moveTo>
                    <a:pt x="2048" y="1"/>
                  </a:moveTo>
                  <a:cubicBezTo>
                    <a:pt x="1799" y="1"/>
                    <a:pt x="1551" y="71"/>
                    <a:pt x="1339" y="212"/>
                  </a:cubicBezTo>
                  <a:cubicBezTo>
                    <a:pt x="0" y="1091"/>
                    <a:pt x="1632" y="2451"/>
                    <a:pt x="2720" y="2451"/>
                  </a:cubicBezTo>
                  <a:cubicBezTo>
                    <a:pt x="2760" y="2485"/>
                    <a:pt x="2811" y="2501"/>
                    <a:pt x="2861" y="2501"/>
                  </a:cubicBezTo>
                  <a:cubicBezTo>
                    <a:pt x="2969" y="2501"/>
                    <a:pt x="3076" y="2426"/>
                    <a:pt x="3076" y="2284"/>
                  </a:cubicBezTo>
                  <a:cubicBezTo>
                    <a:pt x="3013" y="1635"/>
                    <a:pt x="3495" y="966"/>
                    <a:pt x="2971" y="401"/>
                  </a:cubicBezTo>
                  <a:cubicBezTo>
                    <a:pt x="2729" y="134"/>
                    <a:pt x="2389" y="1"/>
                    <a:pt x="2048" y="1"/>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7;p15">
            <a:extLst>
              <a:ext uri="{FF2B5EF4-FFF2-40B4-BE49-F238E27FC236}">
                <a16:creationId xmlns:a16="http://schemas.microsoft.com/office/drawing/2014/main" id="{52116BAF-6839-3D9E-2772-C5BEA015FFEA}"/>
              </a:ext>
            </a:extLst>
          </p:cNvPr>
          <p:cNvGrpSpPr/>
          <p:nvPr/>
        </p:nvGrpSpPr>
        <p:grpSpPr>
          <a:xfrm>
            <a:off x="7390590" y="3641041"/>
            <a:ext cx="908079" cy="1012119"/>
            <a:chOff x="3085169" y="363900"/>
            <a:chExt cx="944833" cy="1009092"/>
          </a:xfrm>
          <a:solidFill>
            <a:srgbClr val="68806B"/>
          </a:solidFill>
        </p:grpSpPr>
        <p:sp>
          <p:nvSpPr>
            <p:cNvPr id="7" name="Google Shape;48;p15">
              <a:extLst>
                <a:ext uri="{FF2B5EF4-FFF2-40B4-BE49-F238E27FC236}">
                  <a16:creationId xmlns:a16="http://schemas.microsoft.com/office/drawing/2014/main" id="{FB6204FC-B5C9-FBE5-17C0-288D15518238}"/>
                </a:ext>
              </a:extLst>
            </p:cNvPr>
            <p:cNvSpPr/>
            <p:nvPr/>
          </p:nvSpPr>
          <p:spPr>
            <a:xfrm>
              <a:off x="3320891" y="601906"/>
              <a:ext cx="633202" cy="628406"/>
            </a:xfrm>
            <a:custGeom>
              <a:avLst/>
              <a:gdLst/>
              <a:ahLst/>
              <a:cxnLst/>
              <a:rect l="l" t="t" r="r" b="b"/>
              <a:pathLst>
                <a:path w="17452" h="17321" extrusionOk="0">
                  <a:moveTo>
                    <a:pt x="9083" y="616"/>
                  </a:moveTo>
                  <a:cubicBezTo>
                    <a:pt x="9589" y="616"/>
                    <a:pt x="10096" y="675"/>
                    <a:pt x="10588" y="796"/>
                  </a:cubicBezTo>
                  <a:cubicBezTo>
                    <a:pt x="10588" y="838"/>
                    <a:pt x="10588" y="859"/>
                    <a:pt x="10588" y="900"/>
                  </a:cubicBezTo>
                  <a:cubicBezTo>
                    <a:pt x="10546" y="1151"/>
                    <a:pt x="10525" y="1423"/>
                    <a:pt x="10483" y="1675"/>
                  </a:cubicBezTo>
                  <a:cubicBezTo>
                    <a:pt x="10471" y="1836"/>
                    <a:pt x="10598" y="1938"/>
                    <a:pt x="10717" y="1938"/>
                  </a:cubicBezTo>
                  <a:cubicBezTo>
                    <a:pt x="10799" y="1938"/>
                    <a:pt x="10876" y="1890"/>
                    <a:pt x="10902" y="1779"/>
                  </a:cubicBezTo>
                  <a:cubicBezTo>
                    <a:pt x="10965" y="1507"/>
                    <a:pt x="11027" y="1235"/>
                    <a:pt x="11069" y="963"/>
                  </a:cubicBezTo>
                  <a:cubicBezTo>
                    <a:pt x="11090" y="963"/>
                    <a:pt x="11090" y="942"/>
                    <a:pt x="11090" y="942"/>
                  </a:cubicBezTo>
                  <a:cubicBezTo>
                    <a:pt x="11362" y="1026"/>
                    <a:pt x="11655" y="1151"/>
                    <a:pt x="11927" y="1277"/>
                  </a:cubicBezTo>
                  <a:cubicBezTo>
                    <a:pt x="12680" y="1654"/>
                    <a:pt x="13287" y="2177"/>
                    <a:pt x="13789" y="2804"/>
                  </a:cubicBezTo>
                  <a:cubicBezTo>
                    <a:pt x="13768" y="2867"/>
                    <a:pt x="13727" y="2930"/>
                    <a:pt x="13685" y="2972"/>
                  </a:cubicBezTo>
                  <a:cubicBezTo>
                    <a:pt x="13601" y="3076"/>
                    <a:pt x="13496" y="3118"/>
                    <a:pt x="13413" y="3223"/>
                  </a:cubicBezTo>
                  <a:cubicBezTo>
                    <a:pt x="13251" y="3284"/>
                    <a:pt x="13265" y="3559"/>
                    <a:pt x="13455" y="3559"/>
                  </a:cubicBezTo>
                  <a:cubicBezTo>
                    <a:pt x="13461" y="3559"/>
                    <a:pt x="13468" y="3558"/>
                    <a:pt x="13476" y="3558"/>
                  </a:cubicBezTo>
                  <a:lnTo>
                    <a:pt x="13538" y="3558"/>
                  </a:lnTo>
                  <a:cubicBezTo>
                    <a:pt x="13567" y="3566"/>
                    <a:pt x="13595" y="3570"/>
                    <a:pt x="13624" y="3570"/>
                  </a:cubicBezTo>
                  <a:cubicBezTo>
                    <a:pt x="13808" y="3570"/>
                    <a:pt x="14000" y="3410"/>
                    <a:pt x="14145" y="3265"/>
                  </a:cubicBezTo>
                  <a:cubicBezTo>
                    <a:pt x="14710" y="4102"/>
                    <a:pt x="15129" y="5064"/>
                    <a:pt x="15463" y="6048"/>
                  </a:cubicBezTo>
                  <a:cubicBezTo>
                    <a:pt x="15108" y="6173"/>
                    <a:pt x="14773" y="6299"/>
                    <a:pt x="14417" y="6424"/>
                  </a:cubicBezTo>
                  <a:cubicBezTo>
                    <a:pt x="14093" y="6558"/>
                    <a:pt x="14203" y="7003"/>
                    <a:pt x="14509" y="7003"/>
                  </a:cubicBezTo>
                  <a:cubicBezTo>
                    <a:pt x="14539" y="7003"/>
                    <a:pt x="14572" y="6999"/>
                    <a:pt x="14605" y="6989"/>
                  </a:cubicBezTo>
                  <a:cubicBezTo>
                    <a:pt x="14940" y="6905"/>
                    <a:pt x="15296" y="6822"/>
                    <a:pt x="15652" y="6717"/>
                  </a:cubicBezTo>
                  <a:cubicBezTo>
                    <a:pt x="15924" y="7680"/>
                    <a:pt x="16091" y="8642"/>
                    <a:pt x="16070" y="9605"/>
                  </a:cubicBezTo>
                  <a:cubicBezTo>
                    <a:pt x="15819" y="9646"/>
                    <a:pt x="15547" y="9730"/>
                    <a:pt x="15317" y="9772"/>
                  </a:cubicBezTo>
                  <a:cubicBezTo>
                    <a:pt x="15072" y="9833"/>
                    <a:pt x="15125" y="10212"/>
                    <a:pt x="15361" y="10212"/>
                  </a:cubicBezTo>
                  <a:cubicBezTo>
                    <a:pt x="15367" y="10212"/>
                    <a:pt x="15373" y="10212"/>
                    <a:pt x="15380" y="10211"/>
                  </a:cubicBezTo>
                  <a:cubicBezTo>
                    <a:pt x="15589" y="10190"/>
                    <a:pt x="15819" y="10170"/>
                    <a:pt x="16028" y="10149"/>
                  </a:cubicBezTo>
                  <a:lnTo>
                    <a:pt x="16028" y="10149"/>
                  </a:lnTo>
                  <a:cubicBezTo>
                    <a:pt x="15945" y="10965"/>
                    <a:pt x="15693" y="11781"/>
                    <a:pt x="15233" y="12534"/>
                  </a:cubicBezTo>
                  <a:cubicBezTo>
                    <a:pt x="15149" y="12701"/>
                    <a:pt x="15045" y="12848"/>
                    <a:pt x="14940" y="12973"/>
                  </a:cubicBezTo>
                  <a:cubicBezTo>
                    <a:pt x="14815" y="12890"/>
                    <a:pt x="14668" y="12848"/>
                    <a:pt x="14522" y="12785"/>
                  </a:cubicBezTo>
                  <a:cubicBezTo>
                    <a:pt x="14312" y="12701"/>
                    <a:pt x="14124" y="12618"/>
                    <a:pt x="13936" y="12534"/>
                  </a:cubicBezTo>
                  <a:cubicBezTo>
                    <a:pt x="13904" y="12521"/>
                    <a:pt x="13874" y="12515"/>
                    <a:pt x="13845" y="12515"/>
                  </a:cubicBezTo>
                  <a:cubicBezTo>
                    <a:pt x="13644" y="12515"/>
                    <a:pt x="13525" y="12801"/>
                    <a:pt x="13727" y="12911"/>
                  </a:cubicBezTo>
                  <a:cubicBezTo>
                    <a:pt x="13936" y="13015"/>
                    <a:pt x="14124" y="13120"/>
                    <a:pt x="14312" y="13245"/>
                  </a:cubicBezTo>
                  <a:cubicBezTo>
                    <a:pt x="14417" y="13287"/>
                    <a:pt x="14522" y="13350"/>
                    <a:pt x="14605" y="13392"/>
                  </a:cubicBezTo>
                  <a:cubicBezTo>
                    <a:pt x="13706" y="14480"/>
                    <a:pt x="12471" y="15296"/>
                    <a:pt x="11153" y="15819"/>
                  </a:cubicBezTo>
                  <a:cubicBezTo>
                    <a:pt x="11048" y="15547"/>
                    <a:pt x="10944" y="15254"/>
                    <a:pt x="10839" y="14961"/>
                  </a:cubicBezTo>
                  <a:cubicBezTo>
                    <a:pt x="10755" y="14689"/>
                    <a:pt x="10755" y="14396"/>
                    <a:pt x="10483" y="14250"/>
                  </a:cubicBezTo>
                  <a:cubicBezTo>
                    <a:pt x="10444" y="14233"/>
                    <a:pt x="10405" y="14225"/>
                    <a:pt x="10367" y="14225"/>
                  </a:cubicBezTo>
                  <a:cubicBezTo>
                    <a:pt x="10263" y="14225"/>
                    <a:pt x="10168" y="14283"/>
                    <a:pt x="10107" y="14375"/>
                  </a:cubicBezTo>
                  <a:cubicBezTo>
                    <a:pt x="9939" y="14668"/>
                    <a:pt x="10128" y="14940"/>
                    <a:pt x="10253" y="15212"/>
                  </a:cubicBezTo>
                  <a:cubicBezTo>
                    <a:pt x="10358" y="15484"/>
                    <a:pt x="10483" y="15777"/>
                    <a:pt x="10651" y="16028"/>
                  </a:cubicBezTo>
                  <a:lnTo>
                    <a:pt x="10630" y="16028"/>
                  </a:lnTo>
                  <a:cubicBezTo>
                    <a:pt x="9612" y="16384"/>
                    <a:pt x="8507" y="16614"/>
                    <a:pt x="7411" y="16614"/>
                  </a:cubicBezTo>
                  <a:cubicBezTo>
                    <a:pt x="7087" y="16614"/>
                    <a:pt x="6765" y="16594"/>
                    <a:pt x="6445" y="16551"/>
                  </a:cubicBezTo>
                  <a:cubicBezTo>
                    <a:pt x="6445" y="16551"/>
                    <a:pt x="6445" y="16530"/>
                    <a:pt x="6445" y="16530"/>
                  </a:cubicBezTo>
                  <a:cubicBezTo>
                    <a:pt x="6382" y="16363"/>
                    <a:pt x="6403" y="16216"/>
                    <a:pt x="6529" y="16091"/>
                  </a:cubicBezTo>
                  <a:cubicBezTo>
                    <a:pt x="6721" y="15915"/>
                    <a:pt x="6521" y="15652"/>
                    <a:pt x="6313" y="15652"/>
                  </a:cubicBezTo>
                  <a:cubicBezTo>
                    <a:pt x="6249" y="15652"/>
                    <a:pt x="6185" y="15677"/>
                    <a:pt x="6131" y="15735"/>
                  </a:cubicBezTo>
                  <a:cubicBezTo>
                    <a:pt x="5943" y="15944"/>
                    <a:pt x="5880" y="16216"/>
                    <a:pt x="5943" y="16468"/>
                  </a:cubicBezTo>
                  <a:cubicBezTo>
                    <a:pt x="5587" y="16405"/>
                    <a:pt x="5253" y="16300"/>
                    <a:pt x="4918" y="16175"/>
                  </a:cubicBezTo>
                  <a:cubicBezTo>
                    <a:pt x="4039" y="15819"/>
                    <a:pt x="3328" y="15254"/>
                    <a:pt x="2763" y="14543"/>
                  </a:cubicBezTo>
                  <a:cubicBezTo>
                    <a:pt x="2846" y="14459"/>
                    <a:pt x="2930" y="14375"/>
                    <a:pt x="3014" y="14292"/>
                  </a:cubicBezTo>
                  <a:cubicBezTo>
                    <a:pt x="3139" y="14187"/>
                    <a:pt x="3265" y="14082"/>
                    <a:pt x="3307" y="13915"/>
                  </a:cubicBezTo>
                  <a:cubicBezTo>
                    <a:pt x="3344" y="13786"/>
                    <a:pt x="3234" y="13657"/>
                    <a:pt x="3107" y="13657"/>
                  </a:cubicBezTo>
                  <a:cubicBezTo>
                    <a:pt x="3090" y="13657"/>
                    <a:pt x="3073" y="13659"/>
                    <a:pt x="3056" y="13664"/>
                  </a:cubicBezTo>
                  <a:cubicBezTo>
                    <a:pt x="2888" y="13727"/>
                    <a:pt x="2804" y="13873"/>
                    <a:pt x="2700" y="13999"/>
                  </a:cubicBezTo>
                  <a:cubicBezTo>
                    <a:pt x="2637" y="14082"/>
                    <a:pt x="2574" y="14145"/>
                    <a:pt x="2512" y="14229"/>
                  </a:cubicBezTo>
                  <a:cubicBezTo>
                    <a:pt x="1905" y="13350"/>
                    <a:pt x="1486" y="12304"/>
                    <a:pt x="1256" y="11216"/>
                  </a:cubicBezTo>
                  <a:lnTo>
                    <a:pt x="1193" y="11007"/>
                  </a:lnTo>
                  <a:lnTo>
                    <a:pt x="1193" y="11007"/>
                  </a:lnTo>
                  <a:cubicBezTo>
                    <a:pt x="1239" y="11037"/>
                    <a:pt x="1285" y="11057"/>
                    <a:pt x="1339" y="11057"/>
                  </a:cubicBezTo>
                  <a:cubicBezTo>
                    <a:pt x="1359" y="11057"/>
                    <a:pt x="1380" y="11054"/>
                    <a:pt x="1403" y="11048"/>
                  </a:cubicBezTo>
                  <a:cubicBezTo>
                    <a:pt x="1905" y="10923"/>
                    <a:pt x="2407" y="10776"/>
                    <a:pt x="2909" y="10651"/>
                  </a:cubicBezTo>
                  <a:cubicBezTo>
                    <a:pt x="3252" y="10556"/>
                    <a:pt x="3127" y="10027"/>
                    <a:pt x="2818" y="10027"/>
                  </a:cubicBezTo>
                  <a:cubicBezTo>
                    <a:pt x="2787" y="10027"/>
                    <a:pt x="2755" y="10033"/>
                    <a:pt x="2721" y="10044"/>
                  </a:cubicBezTo>
                  <a:cubicBezTo>
                    <a:pt x="2240" y="10211"/>
                    <a:pt x="1737" y="10400"/>
                    <a:pt x="1256" y="10567"/>
                  </a:cubicBezTo>
                  <a:cubicBezTo>
                    <a:pt x="1193" y="10588"/>
                    <a:pt x="1172" y="10630"/>
                    <a:pt x="1131" y="10672"/>
                  </a:cubicBezTo>
                  <a:cubicBezTo>
                    <a:pt x="921" y="9479"/>
                    <a:pt x="900" y="8245"/>
                    <a:pt x="1089" y="7073"/>
                  </a:cubicBezTo>
                  <a:lnTo>
                    <a:pt x="1089" y="7073"/>
                  </a:lnTo>
                  <a:cubicBezTo>
                    <a:pt x="1214" y="7115"/>
                    <a:pt x="1340" y="7157"/>
                    <a:pt x="1486" y="7198"/>
                  </a:cubicBezTo>
                  <a:cubicBezTo>
                    <a:pt x="1680" y="7251"/>
                    <a:pt x="1873" y="7334"/>
                    <a:pt x="2079" y="7334"/>
                  </a:cubicBezTo>
                  <a:cubicBezTo>
                    <a:pt x="2118" y="7334"/>
                    <a:pt x="2158" y="7331"/>
                    <a:pt x="2198" y="7324"/>
                  </a:cubicBezTo>
                  <a:cubicBezTo>
                    <a:pt x="2323" y="7303"/>
                    <a:pt x="2344" y="7115"/>
                    <a:pt x="2260" y="7031"/>
                  </a:cubicBezTo>
                  <a:cubicBezTo>
                    <a:pt x="2072" y="6864"/>
                    <a:pt x="1800" y="6843"/>
                    <a:pt x="1570" y="6780"/>
                  </a:cubicBezTo>
                  <a:cubicBezTo>
                    <a:pt x="1444" y="6738"/>
                    <a:pt x="1298" y="6696"/>
                    <a:pt x="1152" y="6675"/>
                  </a:cubicBezTo>
                  <a:cubicBezTo>
                    <a:pt x="1340" y="5713"/>
                    <a:pt x="1675" y="4834"/>
                    <a:pt x="2135" y="4039"/>
                  </a:cubicBezTo>
                  <a:cubicBezTo>
                    <a:pt x="2428" y="4290"/>
                    <a:pt x="2721" y="4541"/>
                    <a:pt x="3056" y="4729"/>
                  </a:cubicBezTo>
                  <a:cubicBezTo>
                    <a:pt x="3092" y="4749"/>
                    <a:pt x="3128" y="4758"/>
                    <a:pt x="3161" y="4758"/>
                  </a:cubicBezTo>
                  <a:cubicBezTo>
                    <a:pt x="3337" y="4758"/>
                    <a:pt x="3447" y="4511"/>
                    <a:pt x="3307" y="4353"/>
                  </a:cubicBezTo>
                  <a:cubicBezTo>
                    <a:pt x="3056" y="4081"/>
                    <a:pt x="2721" y="3851"/>
                    <a:pt x="2386" y="3641"/>
                  </a:cubicBezTo>
                  <a:cubicBezTo>
                    <a:pt x="3181" y="2470"/>
                    <a:pt x="4311" y="1591"/>
                    <a:pt x="5817" y="1151"/>
                  </a:cubicBezTo>
                  <a:cubicBezTo>
                    <a:pt x="5901" y="1340"/>
                    <a:pt x="5964" y="1528"/>
                    <a:pt x="6027" y="1716"/>
                  </a:cubicBezTo>
                  <a:cubicBezTo>
                    <a:pt x="6076" y="1831"/>
                    <a:pt x="6174" y="1882"/>
                    <a:pt x="6270" y="1882"/>
                  </a:cubicBezTo>
                  <a:cubicBezTo>
                    <a:pt x="6420" y="1882"/>
                    <a:pt x="6567" y="1761"/>
                    <a:pt x="6529" y="1570"/>
                  </a:cubicBezTo>
                  <a:cubicBezTo>
                    <a:pt x="6487" y="1423"/>
                    <a:pt x="6445" y="1277"/>
                    <a:pt x="6403" y="1151"/>
                  </a:cubicBezTo>
                  <a:cubicBezTo>
                    <a:pt x="6424" y="1151"/>
                    <a:pt x="6445" y="1151"/>
                    <a:pt x="6466" y="1131"/>
                  </a:cubicBezTo>
                  <a:cubicBezTo>
                    <a:pt x="7294" y="797"/>
                    <a:pt x="8189" y="616"/>
                    <a:pt x="9083" y="616"/>
                  </a:cubicBezTo>
                  <a:close/>
                  <a:moveTo>
                    <a:pt x="9200" y="0"/>
                  </a:moveTo>
                  <a:cubicBezTo>
                    <a:pt x="8347" y="0"/>
                    <a:pt x="7472" y="181"/>
                    <a:pt x="6613" y="566"/>
                  </a:cubicBezTo>
                  <a:lnTo>
                    <a:pt x="6257" y="566"/>
                  </a:lnTo>
                  <a:cubicBezTo>
                    <a:pt x="6192" y="482"/>
                    <a:pt x="6097" y="444"/>
                    <a:pt x="6004" y="444"/>
                  </a:cubicBezTo>
                  <a:cubicBezTo>
                    <a:pt x="5887" y="444"/>
                    <a:pt x="5771" y="503"/>
                    <a:pt x="5713" y="607"/>
                  </a:cubicBezTo>
                  <a:cubicBezTo>
                    <a:pt x="2512" y="1047"/>
                    <a:pt x="545" y="4520"/>
                    <a:pt x="294" y="7554"/>
                  </a:cubicBezTo>
                  <a:cubicBezTo>
                    <a:pt x="1" y="11027"/>
                    <a:pt x="1152" y="15463"/>
                    <a:pt x="4729" y="16823"/>
                  </a:cubicBezTo>
                  <a:cubicBezTo>
                    <a:pt x="5607" y="17165"/>
                    <a:pt x="6543" y="17321"/>
                    <a:pt x="7490" y="17321"/>
                  </a:cubicBezTo>
                  <a:cubicBezTo>
                    <a:pt x="10023" y="17321"/>
                    <a:pt x="12635" y="16208"/>
                    <a:pt x="14417" y="14564"/>
                  </a:cubicBezTo>
                  <a:cubicBezTo>
                    <a:pt x="17451" y="11781"/>
                    <a:pt x="17095" y="7805"/>
                    <a:pt x="15526" y="4332"/>
                  </a:cubicBezTo>
                  <a:cubicBezTo>
                    <a:pt x="15212" y="3683"/>
                    <a:pt x="14856" y="3076"/>
                    <a:pt x="14417" y="2553"/>
                  </a:cubicBezTo>
                  <a:cubicBezTo>
                    <a:pt x="14417" y="2428"/>
                    <a:pt x="14375" y="2302"/>
                    <a:pt x="14312" y="2198"/>
                  </a:cubicBezTo>
                  <a:cubicBezTo>
                    <a:pt x="14247" y="2132"/>
                    <a:pt x="14156" y="2080"/>
                    <a:pt x="14070" y="2080"/>
                  </a:cubicBezTo>
                  <a:cubicBezTo>
                    <a:pt x="14046" y="2080"/>
                    <a:pt x="14022" y="2084"/>
                    <a:pt x="13999" y="2093"/>
                  </a:cubicBezTo>
                  <a:cubicBezTo>
                    <a:pt x="13183" y="1256"/>
                    <a:pt x="12199" y="649"/>
                    <a:pt x="11132" y="315"/>
                  </a:cubicBezTo>
                  <a:cubicBezTo>
                    <a:pt x="11111" y="294"/>
                    <a:pt x="11111" y="273"/>
                    <a:pt x="11111" y="252"/>
                  </a:cubicBezTo>
                  <a:cubicBezTo>
                    <a:pt x="11077" y="183"/>
                    <a:pt x="11010" y="152"/>
                    <a:pt x="10940" y="152"/>
                  </a:cubicBezTo>
                  <a:cubicBezTo>
                    <a:pt x="10883" y="152"/>
                    <a:pt x="10823" y="172"/>
                    <a:pt x="10776" y="210"/>
                  </a:cubicBezTo>
                  <a:cubicBezTo>
                    <a:pt x="10266" y="72"/>
                    <a:pt x="9737" y="0"/>
                    <a:pt x="9200"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9;p15">
              <a:extLst>
                <a:ext uri="{FF2B5EF4-FFF2-40B4-BE49-F238E27FC236}">
                  <a16:creationId xmlns:a16="http://schemas.microsoft.com/office/drawing/2014/main" id="{7772AC88-C966-3D26-583A-1316034BBA7D}"/>
                </a:ext>
              </a:extLst>
            </p:cNvPr>
            <p:cNvSpPr/>
            <p:nvPr/>
          </p:nvSpPr>
          <p:spPr>
            <a:xfrm>
              <a:off x="3085169" y="363900"/>
              <a:ext cx="944833" cy="1009092"/>
            </a:xfrm>
            <a:custGeom>
              <a:avLst/>
              <a:gdLst/>
              <a:ahLst/>
              <a:cxnLst/>
              <a:rect l="l" t="t" r="r" b="b"/>
              <a:pathLst>
                <a:path w="26041" h="27814" extrusionOk="0">
                  <a:moveTo>
                    <a:pt x="14268" y="669"/>
                  </a:moveTo>
                  <a:cubicBezTo>
                    <a:pt x="15671" y="669"/>
                    <a:pt x="17041" y="1041"/>
                    <a:pt x="18027" y="2104"/>
                  </a:cubicBezTo>
                  <a:cubicBezTo>
                    <a:pt x="17985" y="2125"/>
                    <a:pt x="17964" y="2167"/>
                    <a:pt x="17922" y="2209"/>
                  </a:cubicBezTo>
                  <a:cubicBezTo>
                    <a:pt x="16877" y="1329"/>
                    <a:pt x="15716" y="970"/>
                    <a:pt x="14531" y="970"/>
                  </a:cubicBezTo>
                  <a:cubicBezTo>
                    <a:pt x="11824" y="970"/>
                    <a:pt x="8994" y="2844"/>
                    <a:pt x="7146" y="4678"/>
                  </a:cubicBezTo>
                  <a:cubicBezTo>
                    <a:pt x="7011" y="4813"/>
                    <a:pt x="7149" y="5058"/>
                    <a:pt x="7307" y="5058"/>
                  </a:cubicBezTo>
                  <a:cubicBezTo>
                    <a:pt x="7344" y="5058"/>
                    <a:pt x="7382" y="5044"/>
                    <a:pt x="7418" y="5012"/>
                  </a:cubicBezTo>
                  <a:cubicBezTo>
                    <a:pt x="9394" y="3405"/>
                    <a:pt x="11889" y="1632"/>
                    <a:pt x="14398" y="1632"/>
                  </a:cubicBezTo>
                  <a:cubicBezTo>
                    <a:pt x="15450" y="1632"/>
                    <a:pt x="16504" y="1944"/>
                    <a:pt x="17524" y="2711"/>
                  </a:cubicBezTo>
                  <a:cubicBezTo>
                    <a:pt x="17043" y="3380"/>
                    <a:pt x="16688" y="4154"/>
                    <a:pt x="16520" y="4929"/>
                  </a:cubicBezTo>
                  <a:cubicBezTo>
                    <a:pt x="16520" y="4950"/>
                    <a:pt x="16520" y="4950"/>
                    <a:pt x="16520" y="4970"/>
                  </a:cubicBezTo>
                  <a:cubicBezTo>
                    <a:pt x="16481" y="4970"/>
                    <a:pt x="16441" y="4969"/>
                    <a:pt x="16401" y="4969"/>
                  </a:cubicBezTo>
                  <a:cubicBezTo>
                    <a:pt x="15246" y="4969"/>
                    <a:pt x="14053" y="5266"/>
                    <a:pt x="12879" y="5954"/>
                  </a:cubicBezTo>
                  <a:cubicBezTo>
                    <a:pt x="11666" y="5954"/>
                    <a:pt x="10557" y="6226"/>
                    <a:pt x="9574" y="6728"/>
                  </a:cubicBezTo>
                  <a:cubicBezTo>
                    <a:pt x="9594" y="6623"/>
                    <a:pt x="9594" y="6519"/>
                    <a:pt x="9490" y="6435"/>
                  </a:cubicBezTo>
                  <a:cubicBezTo>
                    <a:pt x="8653" y="5556"/>
                    <a:pt x="7565" y="5033"/>
                    <a:pt x="6435" y="4866"/>
                  </a:cubicBezTo>
                  <a:cubicBezTo>
                    <a:pt x="6895" y="2815"/>
                    <a:pt x="9929" y="1497"/>
                    <a:pt x="11729" y="1016"/>
                  </a:cubicBezTo>
                  <a:cubicBezTo>
                    <a:pt x="12533" y="809"/>
                    <a:pt x="13406" y="669"/>
                    <a:pt x="14268" y="669"/>
                  </a:cubicBezTo>
                  <a:close/>
                  <a:moveTo>
                    <a:pt x="21233" y="1199"/>
                  </a:moveTo>
                  <a:cubicBezTo>
                    <a:pt x="21818" y="1199"/>
                    <a:pt x="22405" y="1363"/>
                    <a:pt x="22944" y="1727"/>
                  </a:cubicBezTo>
                  <a:cubicBezTo>
                    <a:pt x="25057" y="3171"/>
                    <a:pt x="25183" y="7105"/>
                    <a:pt x="22839" y="8423"/>
                  </a:cubicBezTo>
                  <a:cubicBezTo>
                    <a:pt x="21333" y="6561"/>
                    <a:pt x="19240" y="5222"/>
                    <a:pt x="16980" y="5012"/>
                  </a:cubicBezTo>
                  <a:cubicBezTo>
                    <a:pt x="17399" y="4050"/>
                    <a:pt x="17817" y="3087"/>
                    <a:pt x="18571" y="2355"/>
                  </a:cubicBezTo>
                  <a:cubicBezTo>
                    <a:pt x="19312" y="1640"/>
                    <a:pt x="20271" y="1199"/>
                    <a:pt x="21233" y="1199"/>
                  </a:cubicBezTo>
                  <a:close/>
                  <a:moveTo>
                    <a:pt x="5543" y="5434"/>
                  </a:moveTo>
                  <a:cubicBezTo>
                    <a:pt x="6799" y="5434"/>
                    <a:pt x="8092" y="5943"/>
                    <a:pt x="9071" y="6875"/>
                  </a:cubicBezTo>
                  <a:cubicBezTo>
                    <a:pt x="9113" y="6895"/>
                    <a:pt x="9134" y="6916"/>
                    <a:pt x="9176" y="6937"/>
                  </a:cubicBezTo>
                  <a:cubicBezTo>
                    <a:pt x="6895" y="8235"/>
                    <a:pt x="5368" y="10683"/>
                    <a:pt x="4991" y="13403"/>
                  </a:cubicBezTo>
                  <a:cubicBezTo>
                    <a:pt x="2397" y="12754"/>
                    <a:pt x="451" y="10390"/>
                    <a:pt x="1832" y="7691"/>
                  </a:cubicBezTo>
                  <a:cubicBezTo>
                    <a:pt x="2635" y="6140"/>
                    <a:pt x="4063" y="5434"/>
                    <a:pt x="5543" y="5434"/>
                  </a:cubicBezTo>
                  <a:close/>
                  <a:moveTo>
                    <a:pt x="24408" y="19931"/>
                  </a:moveTo>
                  <a:cubicBezTo>
                    <a:pt x="24952" y="20015"/>
                    <a:pt x="25392" y="20663"/>
                    <a:pt x="25120" y="21186"/>
                  </a:cubicBezTo>
                  <a:cubicBezTo>
                    <a:pt x="24973" y="21479"/>
                    <a:pt x="24665" y="21610"/>
                    <a:pt x="24348" y="21610"/>
                  </a:cubicBezTo>
                  <a:cubicBezTo>
                    <a:pt x="24032" y="21610"/>
                    <a:pt x="23707" y="21479"/>
                    <a:pt x="23530" y="21249"/>
                  </a:cubicBezTo>
                  <a:cubicBezTo>
                    <a:pt x="23530" y="21228"/>
                    <a:pt x="23530" y="21228"/>
                    <a:pt x="23530" y="21228"/>
                  </a:cubicBezTo>
                  <a:cubicBezTo>
                    <a:pt x="23843" y="20810"/>
                    <a:pt x="24115" y="20391"/>
                    <a:pt x="24346" y="19931"/>
                  </a:cubicBezTo>
                  <a:close/>
                  <a:moveTo>
                    <a:pt x="16317" y="5418"/>
                  </a:moveTo>
                  <a:cubicBezTo>
                    <a:pt x="19347" y="5418"/>
                    <a:pt x="22251" y="7691"/>
                    <a:pt x="23655" y="10452"/>
                  </a:cubicBezTo>
                  <a:cubicBezTo>
                    <a:pt x="25496" y="14072"/>
                    <a:pt x="25413" y="18759"/>
                    <a:pt x="22421" y="21751"/>
                  </a:cubicBezTo>
                  <a:cubicBezTo>
                    <a:pt x="20232" y="23906"/>
                    <a:pt x="16938" y="25166"/>
                    <a:pt x="13797" y="25166"/>
                  </a:cubicBezTo>
                  <a:cubicBezTo>
                    <a:pt x="13095" y="25166"/>
                    <a:pt x="12401" y="25103"/>
                    <a:pt x="11729" y="24973"/>
                  </a:cubicBezTo>
                  <a:cubicBezTo>
                    <a:pt x="7293" y="24116"/>
                    <a:pt x="5619" y="19868"/>
                    <a:pt x="5431" y="15767"/>
                  </a:cubicBezTo>
                  <a:cubicBezTo>
                    <a:pt x="5305" y="13612"/>
                    <a:pt x="5703" y="11394"/>
                    <a:pt x="6958" y="9595"/>
                  </a:cubicBezTo>
                  <a:cubicBezTo>
                    <a:pt x="8339" y="7649"/>
                    <a:pt x="10536" y="6582"/>
                    <a:pt x="12859" y="6331"/>
                  </a:cubicBezTo>
                  <a:cubicBezTo>
                    <a:pt x="12895" y="6367"/>
                    <a:pt x="12946" y="6389"/>
                    <a:pt x="12998" y="6389"/>
                  </a:cubicBezTo>
                  <a:cubicBezTo>
                    <a:pt x="13036" y="6389"/>
                    <a:pt x="13075" y="6378"/>
                    <a:pt x="13110" y="6351"/>
                  </a:cubicBezTo>
                  <a:cubicBezTo>
                    <a:pt x="13131" y="6331"/>
                    <a:pt x="13151" y="6331"/>
                    <a:pt x="13172" y="6310"/>
                  </a:cubicBezTo>
                  <a:lnTo>
                    <a:pt x="13214" y="6310"/>
                  </a:lnTo>
                  <a:cubicBezTo>
                    <a:pt x="13298" y="6310"/>
                    <a:pt x="13340" y="6268"/>
                    <a:pt x="13361" y="6205"/>
                  </a:cubicBezTo>
                  <a:cubicBezTo>
                    <a:pt x="14328" y="5660"/>
                    <a:pt x="15329" y="5418"/>
                    <a:pt x="16317" y="5418"/>
                  </a:cubicBezTo>
                  <a:close/>
                  <a:moveTo>
                    <a:pt x="12084" y="25559"/>
                  </a:moveTo>
                  <a:cubicBezTo>
                    <a:pt x="12587" y="25643"/>
                    <a:pt x="13089" y="25685"/>
                    <a:pt x="13612" y="25685"/>
                  </a:cubicBezTo>
                  <a:cubicBezTo>
                    <a:pt x="13612" y="25706"/>
                    <a:pt x="13612" y="25727"/>
                    <a:pt x="13612" y="25748"/>
                  </a:cubicBezTo>
                  <a:cubicBezTo>
                    <a:pt x="13560" y="26179"/>
                    <a:pt x="13337" y="27295"/>
                    <a:pt x="12778" y="27295"/>
                  </a:cubicBezTo>
                  <a:cubicBezTo>
                    <a:pt x="12660" y="27295"/>
                    <a:pt x="12527" y="27245"/>
                    <a:pt x="12377" y="27129"/>
                  </a:cubicBezTo>
                  <a:cubicBezTo>
                    <a:pt x="11896" y="26752"/>
                    <a:pt x="12001" y="26124"/>
                    <a:pt x="12084" y="25559"/>
                  </a:cubicBezTo>
                  <a:close/>
                  <a:moveTo>
                    <a:pt x="14471" y="0"/>
                  </a:moveTo>
                  <a:cubicBezTo>
                    <a:pt x="13436" y="0"/>
                    <a:pt x="12396" y="177"/>
                    <a:pt x="11540" y="409"/>
                  </a:cubicBezTo>
                  <a:cubicBezTo>
                    <a:pt x="9657" y="932"/>
                    <a:pt x="6163" y="2502"/>
                    <a:pt x="6016" y="4824"/>
                  </a:cubicBezTo>
                  <a:cubicBezTo>
                    <a:pt x="5899" y="4816"/>
                    <a:pt x="5781" y="4812"/>
                    <a:pt x="5663" y="4812"/>
                  </a:cubicBezTo>
                  <a:cubicBezTo>
                    <a:pt x="3857" y="4812"/>
                    <a:pt x="2088" y="5717"/>
                    <a:pt x="1204" y="7544"/>
                  </a:cubicBezTo>
                  <a:cubicBezTo>
                    <a:pt x="1" y="10011"/>
                    <a:pt x="1565" y="13822"/>
                    <a:pt x="4534" y="13822"/>
                  </a:cubicBezTo>
                  <a:cubicBezTo>
                    <a:pt x="4663" y="13822"/>
                    <a:pt x="4794" y="13815"/>
                    <a:pt x="4928" y="13800"/>
                  </a:cubicBezTo>
                  <a:cubicBezTo>
                    <a:pt x="4928" y="13821"/>
                    <a:pt x="4928" y="13863"/>
                    <a:pt x="4928" y="13884"/>
                  </a:cubicBezTo>
                  <a:cubicBezTo>
                    <a:pt x="4552" y="17985"/>
                    <a:pt x="5807" y="23300"/>
                    <a:pt x="9971" y="24994"/>
                  </a:cubicBezTo>
                  <a:cubicBezTo>
                    <a:pt x="10536" y="25225"/>
                    <a:pt x="11101" y="25392"/>
                    <a:pt x="11708" y="25497"/>
                  </a:cubicBezTo>
                  <a:cubicBezTo>
                    <a:pt x="11436" y="26334"/>
                    <a:pt x="11415" y="27484"/>
                    <a:pt x="12419" y="27777"/>
                  </a:cubicBezTo>
                  <a:cubicBezTo>
                    <a:pt x="12510" y="27802"/>
                    <a:pt x="12602" y="27814"/>
                    <a:pt x="12692" y="27814"/>
                  </a:cubicBezTo>
                  <a:cubicBezTo>
                    <a:pt x="13062" y="27814"/>
                    <a:pt x="13418" y="27619"/>
                    <a:pt x="13654" y="27317"/>
                  </a:cubicBezTo>
                  <a:cubicBezTo>
                    <a:pt x="14009" y="26878"/>
                    <a:pt x="14051" y="26271"/>
                    <a:pt x="14072" y="25727"/>
                  </a:cubicBezTo>
                  <a:cubicBezTo>
                    <a:pt x="14072" y="25706"/>
                    <a:pt x="14072" y="25706"/>
                    <a:pt x="14072" y="25685"/>
                  </a:cubicBezTo>
                  <a:cubicBezTo>
                    <a:pt x="17043" y="25601"/>
                    <a:pt x="20098" y="24409"/>
                    <a:pt x="22211" y="22609"/>
                  </a:cubicBezTo>
                  <a:cubicBezTo>
                    <a:pt x="22630" y="22253"/>
                    <a:pt x="22986" y="21877"/>
                    <a:pt x="23320" y="21479"/>
                  </a:cubicBezTo>
                  <a:cubicBezTo>
                    <a:pt x="23554" y="21882"/>
                    <a:pt x="23996" y="22086"/>
                    <a:pt x="24441" y="22086"/>
                  </a:cubicBezTo>
                  <a:cubicBezTo>
                    <a:pt x="24875" y="22086"/>
                    <a:pt x="25311" y="21892"/>
                    <a:pt x="25559" y="21500"/>
                  </a:cubicBezTo>
                  <a:cubicBezTo>
                    <a:pt x="26040" y="20705"/>
                    <a:pt x="25475" y="19575"/>
                    <a:pt x="24576" y="19408"/>
                  </a:cubicBezTo>
                  <a:cubicBezTo>
                    <a:pt x="25706" y="16855"/>
                    <a:pt x="25580" y="13821"/>
                    <a:pt x="24450" y="11101"/>
                  </a:cubicBezTo>
                  <a:cubicBezTo>
                    <a:pt x="24115" y="10327"/>
                    <a:pt x="23697" y="9595"/>
                    <a:pt x="23195" y="8904"/>
                  </a:cubicBezTo>
                  <a:cubicBezTo>
                    <a:pt x="24534" y="8548"/>
                    <a:pt x="25120" y="6540"/>
                    <a:pt x="25203" y="5347"/>
                  </a:cubicBezTo>
                  <a:cubicBezTo>
                    <a:pt x="25329" y="3799"/>
                    <a:pt x="24743" y="2250"/>
                    <a:pt x="23488" y="1309"/>
                  </a:cubicBezTo>
                  <a:cubicBezTo>
                    <a:pt x="22759" y="758"/>
                    <a:pt x="22001" y="520"/>
                    <a:pt x="21262" y="520"/>
                  </a:cubicBezTo>
                  <a:cubicBezTo>
                    <a:pt x="20260" y="520"/>
                    <a:pt x="19294" y="957"/>
                    <a:pt x="18487" y="1644"/>
                  </a:cubicBezTo>
                  <a:cubicBezTo>
                    <a:pt x="17604" y="407"/>
                    <a:pt x="16044" y="0"/>
                    <a:pt x="14471"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p15">
              <a:extLst>
                <a:ext uri="{FF2B5EF4-FFF2-40B4-BE49-F238E27FC236}">
                  <a16:creationId xmlns:a16="http://schemas.microsoft.com/office/drawing/2014/main" id="{C0473C9A-D3EA-CC7A-1CFD-66B8AC3D2A24}"/>
                </a:ext>
              </a:extLst>
            </p:cNvPr>
            <p:cNvSpPr/>
            <p:nvPr/>
          </p:nvSpPr>
          <p:spPr>
            <a:xfrm>
              <a:off x="3548994" y="684954"/>
              <a:ext cx="111278" cy="384133"/>
            </a:xfrm>
            <a:custGeom>
              <a:avLst/>
              <a:gdLst/>
              <a:ahLst/>
              <a:cxnLst/>
              <a:rect l="l" t="t" r="r" b="b"/>
              <a:pathLst>
                <a:path w="3067" h="10588" extrusionOk="0">
                  <a:moveTo>
                    <a:pt x="443" y="0"/>
                  </a:moveTo>
                  <a:cubicBezTo>
                    <a:pt x="216" y="0"/>
                    <a:pt x="1" y="183"/>
                    <a:pt x="116" y="453"/>
                  </a:cubicBezTo>
                  <a:cubicBezTo>
                    <a:pt x="828" y="2231"/>
                    <a:pt x="1476" y="4052"/>
                    <a:pt x="2062" y="5872"/>
                  </a:cubicBezTo>
                  <a:cubicBezTo>
                    <a:pt x="2020" y="5893"/>
                    <a:pt x="1999" y="5914"/>
                    <a:pt x="1979" y="5935"/>
                  </a:cubicBezTo>
                  <a:cubicBezTo>
                    <a:pt x="1769" y="6165"/>
                    <a:pt x="1811" y="6562"/>
                    <a:pt x="1979" y="6793"/>
                  </a:cubicBezTo>
                  <a:cubicBezTo>
                    <a:pt x="1999" y="6813"/>
                    <a:pt x="2020" y="6834"/>
                    <a:pt x="2041" y="6855"/>
                  </a:cubicBezTo>
                  <a:cubicBezTo>
                    <a:pt x="1539" y="7922"/>
                    <a:pt x="1100" y="9031"/>
                    <a:pt x="702" y="10119"/>
                  </a:cubicBezTo>
                  <a:cubicBezTo>
                    <a:pt x="590" y="10405"/>
                    <a:pt x="826" y="10588"/>
                    <a:pt x="1070" y="10588"/>
                  </a:cubicBezTo>
                  <a:cubicBezTo>
                    <a:pt x="1237" y="10588"/>
                    <a:pt x="1408" y="10503"/>
                    <a:pt x="1476" y="10308"/>
                  </a:cubicBezTo>
                  <a:cubicBezTo>
                    <a:pt x="1853" y="9241"/>
                    <a:pt x="2209" y="8132"/>
                    <a:pt x="2502" y="7044"/>
                  </a:cubicBezTo>
                  <a:cubicBezTo>
                    <a:pt x="2648" y="7023"/>
                    <a:pt x="2795" y="6939"/>
                    <a:pt x="2899" y="6834"/>
                  </a:cubicBezTo>
                  <a:cubicBezTo>
                    <a:pt x="2962" y="6751"/>
                    <a:pt x="3004" y="6667"/>
                    <a:pt x="3025" y="6583"/>
                  </a:cubicBezTo>
                  <a:cubicBezTo>
                    <a:pt x="3067" y="6479"/>
                    <a:pt x="3067" y="6374"/>
                    <a:pt x="3046" y="6269"/>
                  </a:cubicBezTo>
                  <a:cubicBezTo>
                    <a:pt x="3025" y="6186"/>
                    <a:pt x="2983" y="6081"/>
                    <a:pt x="2899" y="6018"/>
                  </a:cubicBezTo>
                  <a:cubicBezTo>
                    <a:pt x="2816" y="5935"/>
                    <a:pt x="2690" y="5872"/>
                    <a:pt x="2585" y="5830"/>
                  </a:cubicBezTo>
                  <a:cubicBezTo>
                    <a:pt x="2167" y="3926"/>
                    <a:pt x="1560" y="2043"/>
                    <a:pt x="807" y="243"/>
                  </a:cubicBezTo>
                  <a:cubicBezTo>
                    <a:pt x="734" y="73"/>
                    <a:pt x="586" y="0"/>
                    <a:pt x="443" y="0"/>
                  </a:cubicBezTo>
                  <a:close/>
                </a:path>
              </a:pathLst>
            </a:custGeom>
            <a:grpFill/>
            <a:ln>
              <a:solidFill>
                <a:srgbClr val="688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56;p73">
            <a:extLst>
              <a:ext uri="{FF2B5EF4-FFF2-40B4-BE49-F238E27FC236}">
                <a16:creationId xmlns:a16="http://schemas.microsoft.com/office/drawing/2014/main" id="{C49F0AFD-EA37-CE9F-2257-B02D61B26808}"/>
              </a:ext>
            </a:extLst>
          </p:cNvPr>
          <p:cNvGrpSpPr/>
          <p:nvPr/>
        </p:nvGrpSpPr>
        <p:grpSpPr>
          <a:xfrm>
            <a:off x="1736457" y="2785565"/>
            <a:ext cx="633451" cy="786720"/>
            <a:chOff x="5113965" y="2907346"/>
            <a:chExt cx="486148" cy="603776"/>
          </a:xfrm>
        </p:grpSpPr>
        <p:sp>
          <p:nvSpPr>
            <p:cNvPr id="11" name="Google Shape;1157;p73">
              <a:extLst>
                <a:ext uri="{FF2B5EF4-FFF2-40B4-BE49-F238E27FC236}">
                  <a16:creationId xmlns:a16="http://schemas.microsoft.com/office/drawing/2014/main" id="{97F23015-F13B-0F13-3A68-719312FD663D}"/>
                </a:ext>
              </a:extLst>
            </p:cNvPr>
            <p:cNvSpPr/>
            <p:nvPr/>
          </p:nvSpPr>
          <p:spPr>
            <a:xfrm>
              <a:off x="5450202" y="2989068"/>
              <a:ext cx="128043" cy="46334"/>
            </a:xfrm>
            <a:custGeom>
              <a:avLst/>
              <a:gdLst/>
              <a:ahLst/>
              <a:cxnLst/>
              <a:rect l="l" t="t" r="r" b="b"/>
              <a:pathLst>
                <a:path w="10106" h="3657" extrusionOk="0">
                  <a:moveTo>
                    <a:pt x="0" y="1150"/>
                  </a:moveTo>
                  <a:cubicBezTo>
                    <a:pt x="1027" y="0"/>
                    <a:pt x="2177" y="123"/>
                    <a:pt x="3246" y="165"/>
                  </a:cubicBezTo>
                  <a:cubicBezTo>
                    <a:pt x="5505" y="329"/>
                    <a:pt x="7477" y="1438"/>
                    <a:pt x="9408" y="2506"/>
                  </a:cubicBezTo>
                  <a:cubicBezTo>
                    <a:pt x="9736" y="2712"/>
                    <a:pt x="9983" y="3040"/>
                    <a:pt x="10106" y="3410"/>
                  </a:cubicBezTo>
                  <a:cubicBezTo>
                    <a:pt x="6491" y="3656"/>
                    <a:pt x="3122" y="3287"/>
                    <a:pt x="0" y="11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158;p73">
              <a:extLst>
                <a:ext uri="{FF2B5EF4-FFF2-40B4-BE49-F238E27FC236}">
                  <a16:creationId xmlns:a16="http://schemas.microsoft.com/office/drawing/2014/main" id="{5FB54292-B76E-1A81-68BC-67804E9F2E5F}"/>
                </a:ext>
              </a:extLst>
            </p:cNvPr>
            <p:cNvGrpSpPr/>
            <p:nvPr/>
          </p:nvGrpSpPr>
          <p:grpSpPr>
            <a:xfrm>
              <a:off x="5113965" y="2907346"/>
              <a:ext cx="486148" cy="603776"/>
              <a:chOff x="5113965" y="2907346"/>
              <a:chExt cx="486148" cy="603776"/>
            </a:xfrm>
          </p:grpSpPr>
          <p:sp>
            <p:nvSpPr>
              <p:cNvPr id="13" name="Google Shape;1159;p73">
                <a:extLst>
                  <a:ext uri="{FF2B5EF4-FFF2-40B4-BE49-F238E27FC236}">
                    <a16:creationId xmlns:a16="http://schemas.microsoft.com/office/drawing/2014/main" id="{47A14567-A761-5BE3-2957-91F087C8C4AE}"/>
                  </a:ext>
                </a:extLst>
              </p:cNvPr>
              <p:cNvSpPr/>
              <p:nvPr/>
            </p:nvSpPr>
            <p:spPr>
              <a:xfrm>
                <a:off x="5119692" y="3062452"/>
                <a:ext cx="393492" cy="437736"/>
              </a:xfrm>
              <a:custGeom>
                <a:avLst/>
                <a:gdLst/>
                <a:ahLst/>
                <a:cxnLst/>
                <a:rect l="l" t="t" r="r" b="b"/>
                <a:pathLst>
                  <a:path w="31057" h="34549" extrusionOk="0">
                    <a:moveTo>
                      <a:pt x="16884" y="34302"/>
                    </a:moveTo>
                    <a:cubicBezTo>
                      <a:pt x="14255" y="34549"/>
                      <a:pt x="11790" y="33727"/>
                      <a:pt x="9326" y="32988"/>
                    </a:cubicBezTo>
                    <a:cubicBezTo>
                      <a:pt x="6861" y="32248"/>
                      <a:pt x="4601" y="31098"/>
                      <a:pt x="2999" y="29044"/>
                    </a:cubicBezTo>
                    <a:cubicBezTo>
                      <a:pt x="822" y="26210"/>
                      <a:pt x="0" y="23047"/>
                      <a:pt x="2178" y="19555"/>
                    </a:cubicBezTo>
                    <a:cubicBezTo>
                      <a:pt x="3369" y="17665"/>
                      <a:pt x="5053" y="16350"/>
                      <a:pt x="6902" y="15200"/>
                    </a:cubicBezTo>
                    <a:cubicBezTo>
                      <a:pt x="8011" y="14543"/>
                      <a:pt x="8915" y="13598"/>
                      <a:pt x="9531" y="12448"/>
                    </a:cubicBezTo>
                    <a:cubicBezTo>
                      <a:pt x="10353" y="10846"/>
                      <a:pt x="11051" y="9161"/>
                      <a:pt x="11955" y="7600"/>
                    </a:cubicBezTo>
                    <a:cubicBezTo>
                      <a:pt x="13064" y="5505"/>
                      <a:pt x="13926" y="3246"/>
                      <a:pt x="15816" y="1644"/>
                    </a:cubicBezTo>
                    <a:cubicBezTo>
                      <a:pt x="17172" y="535"/>
                      <a:pt x="18897" y="1"/>
                      <a:pt x="20664" y="206"/>
                    </a:cubicBezTo>
                    <a:cubicBezTo>
                      <a:pt x="21896" y="288"/>
                      <a:pt x="23128" y="699"/>
                      <a:pt x="24402" y="863"/>
                    </a:cubicBezTo>
                    <a:cubicBezTo>
                      <a:pt x="25799" y="1028"/>
                      <a:pt x="26990" y="1972"/>
                      <a:pt x="27483" y="3287"/>
                    </a:cubicBezTo>
                    <a:cubicBezTo>
                      <a:pt x="28510" y="5834"/>
                      <a:pt x="29167" y="8422"/>
                      <a:pt x="28305" y="11174"/>
                    </a:cubicBezTo>
                    <a:cubicBezTo>
                      <a:pt x="27770" y="12900"/>
                      <a:pt x="27688" y="14748"/>
                      <a:pt x="28140" y="16515"/>
                    </a:cubicBezTo>
                    <a:cubicBezTo>
                      <a:pt x="28387" y="17460"/>
                      <a:pt x="28797" y="18363"/>
                      <a:pt x="29332" y="19144"/>
                    </a:cubicBezTo>
                    <a:cubicBezTo>
                      <a:pt x="30276" y="20664"/>
                      <a:pt x="31057" y="22225"/>
                      <a:pt x="30934" y="23991"/>
                    </a:cubicBezTo>
                    <a:cubicBezTo>
                      <a:pt x="30769" y="26538"/>
                      <a:pt x="29948" y="28921"/>
                      <a:pt x="28058" y="30811"/>
                    </a:cubicBezTo>
                    <a:cubicBezTo>
                      <a:pt x="26990" y="32002"/>
                      <a:pt x="25675" y="32947"/>
                      <a:pt x="24196" y="33563"/>
                    </a:cubicBezTo>
                    <a:cubicBezTo>
                      <a:pt x="22512" y="34220"/>
                      <a:pt x="20746" y="34138"/>
                      <a:pt x="18979" y="34261"/>
                    </a:cubicBezTo>
                    <a:cubicBezTo>
                      <a:pt x="18281" y="34344"/>
                      <a:pt x="17583" y="34302"/>
                      <a:pt x="16884" y="34302"/>
                    </a:cubicBezTo>
                    <a:close/>
                    <a:moveTo>
                      <a:pt x="19061" y="2013"/>
                    </a:moveTo>
                    <a:cubicBezTo>
                      <a:pt x="17829" y="1972"/>
                      <a:pt x="16679" y="2547"/>
                      <a:pt x="15980" y="3533"/>
                    </a:cubicBezTo>
                    <a:cubicBezTo>
                      <a:pt x="15446" y="4314"/>
                      <a:pt x="14953" y="5094"/>
                      <a:pt x="14543" y="5957"/>
                    </a:cubicBezTo>
                    <a:cubicBezTo>
                      <a:pt x="13434" y="8093"/>
                      <a:pt x="12201" y="10188"/>
                      <a:pt x="11462" y="12530"/>
                    </a:cubicBezTo>
                    <a:cubicBezTo>
                      <a:pt x="11133" y="13516"/>
                      <a:pt x="11256" y="13927"/>
                      <a:pt x="11790" y="14296"/>
                    </a:cubicBezTo>
                    <a:cubicBezTo>
                      <a:pt x="12489" y="14748"/>
                      <a:pt x="13434" y="14625"/>
                      <a:pt x="14009" y="14050"/>
                    </a:cubicBezTo>
                    <a:cubicBezTo>
                      <a:pt x="14296" y="13680"/>
                      <a:pt x="14584" y="13269"/>
                      <a:pt x="14789" y="12818"/>
                    </a:cubicBezTo>
                    <a:cubicBezTo>
                      <a:pt x="15159" y="12119"/>
                      <a:pt x="15488" y="11421"/>
                      <a:pt x="15857" y="10722"/>
                    </a:cubicBezTo>
                    <a:cubicBezTo>
                      <a:pt x="16638" y="9326"/>
                      <a:pt x="17911" y="8545"/>
                      <a:pt x="19185" y="7683"/>
                    </a:cubicBezTo>
                    <a:cubicBezTo>
                      <a:pt x="20417" y="6861"/>
                      <a:pt x="21280" y="5834"/>
                      <a:pt x="21485" y="4314"/>
                    </a:cubicBezTo>
                    <a:cubicBezTo>
                      <a:pt x="21608" y="3451"/>
                      <a:pt x="21157" y="2630"/>
                      <a:pt x="20335" y="2301"/>
                    </a:cubicBezTo>
                    <a:cubicBezTo>
                      <a:pt x="19924" y="2178"/>
                      <a:pt x="19513" y="2096"/>
                      <a:pt x="19061" y="2013"/>
                    </a:cubicBezTo>
                    <a:close/>
                    <a:moveTo>
                      <a:pt x="10845" y="14995"/>
                    </a:moveTo>
                    <a:cubicBezTo>
                      <a:pt x="9490" y="14995"/>
                      <a:pt x="8750" y="15652"/>
                      <a:pt x="8791" y="16843"/>
                    </a:cubicBezTo>
                    <a:cubicBezTo>
                      <a:pt x="8791" y="17706"/>
                      <a:pt x="9901" y="18610"/>
                      <a:pt x="10928" y="18610"/>
                    </a:cubicBezTo>
                    <a:cubicBezTo>
                      <a:pt x="11996" y="18610"/>
                      <a:pt x="12530" y="17994"/>
                      <a:pt x="12489" y="16926"/>
                    </a:cubicBezTo>
                    <a:cubicBezTo>
                      <a:pt x="12489" y="15365"/>
                      <a:pt x="12119" y="14954"/>
                      <a:pt x="10845" y="149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0;p73">
                <a:extLst>
                  <a:ext uri="{FF2B5EF4-FFF2-40B4-BE49-F238E27FC236}">
                    <a16:creationId xmlns:a16="http://schemas.microsoft.com/office/drawing/2014/main" id="{886BE543-905F-5051-2819-70DA663F2160}"/>
                  </a:ext>
                </a:extLst>
              </p:cNvPr>
              <p:cNvSpPr/>
              <p:nvPr/>
            </p:nvSpPr>
            <p:spPr>
              <a:xfrm>
                <a:off x="5275837" y="3096801"/>
                <a:ext cx="104629" cy="139509"/>
              </a:xfrm>
              <a:custGeom>
                <a:avLst/>
                <a:gdLst/>
                <a:ahLst/>
                <a:cxnLst/>
                <a:rect l="l" t="t" r="r" b="b"/>
                <a:pathLst>
                  <a:path w="8258" h="11011" extrusionOk="0">
                    <a:moveTo>
                      <a:pt x="0" y="10928"/>
                    </a:moveTo>
                    <a:cubicBezTo>
                      <a:pt x="41" y="10394"/>
                      <a:pt x="165" y="9860"/>
                      <a:pt x="329" y="9326"/>
                    </a:cubicBezTo>
                    <a:cubicBezTo>
                      <a:pt x="1602" y="6697"/>
                      <a:pt x="2917" y="4109"/>
                      <a:pt x="4314" y="1562"/>
                    </a:cubicBezTo>
                    <a:cubicBezTo>
                      <a:pt x="4766" y="987"/>
                      <a:pt x="5341" y="576"/>
                      <a:pt x="5957" y="288"/>
                    </a:cubicBezTo>
                    <a:cubicBezTo>
                      <a:pt x="6532" y="1"/>
                      <a:pt x="7230" y="83"/>
                      <a:pt x="7682" y="576"/>
                    </a:cubicBezTo>
                    <a:cubicBezTo>
                      <a:pt x="8257" y="1110"/>
                      <a:pt x="8134" y="1644"/>
                      <a:pt x="7929" y="2260"/>
                    </a:cubicBezTo>
                    <a:cubicBezTo>
                      <a:pt x="7600" y="3123"/>
                      <a:pt x="6984" y="3821"/>
                      <a:pt x="6203" y="4232"/>
                    </a:cubicBezTo>
                    <a:cubicBezTo>
                      <a:pt x="3903" y="5506"/>
                      <a:pt x="2547" y="7477"/>
                      <a:pt x="1602" y="9819"/>
                    </a:cubicBezTo>
                    <a:cubicBezTo>
                      <a:pt x="1438" y="10558"/>
                      <a:pt x="740" y="11010"/>
                      <a:pt x="0" y="109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1;p73">
                <a:extLst>
                  <a:ext uri="{FF2B5EF4-FFF2-40B4-BE49-F238E27FC236}">
                    <a16:creationId xmlns:a16="http://schemas.microsoft.com/office/drawing/2014/main" id="{379CC7FC-D9E5-F1C8-EC49-67CD0E9DEEB2}"/>
                  </a:ext>
                </a:extLst>
              </p:cNvPr>
              <p:cNvSpPr/>
              <p:nvPr/>
            </p:nvSpPr>
            <p:spPr>
              <a:xfrm>
                <a:off x="5245125" y="3260763"/>
                <a:ext cx="26037" cy="24985"/>
              </a:xfrm>
              <a:custGeom>
                <a:avLst/>
                <a:gdLst/>
                <a:ahLst/>
                <a:cxnLst/>
                <a:rect l="l" t="t" r="r" b="b"/>
                <a:pathLst>
                  <a:path w="2055" h="1972" extrusionOk="0">
                    <a:moveTo>
                      <a:pt x="1644" y="493"/>
                    </a:moveTo>
                    <a:cubicBezTo>
                      <a:pt x="1480" y="986"/>
                      <a:pt x="2055" y="1602"/>
                      <a:pt x="1356" y="1890"/>
                    </a:cubicBezTo>
                    <a:cubicBezTo>
                      <a:pt x="987" y="1972"/>
                      <a:pt x="617" y="1890"/>
                      <a:pt x="329" y="1643"/>
                    </a:cubicBezTo>
                    <a:cubicBezTo>
                      <a:pt x="83" y="1356"/>
                      <a:pt x="1" y="945"/>
                      <a:pt x="124" y="616"/>
                    </a:cubicBezTo>
                    <a:cubicBezTo>
                      <a:pt x="453" y="0"/>
                      <a:pt x="987" y="164"/>
                      <a:pt x="1644" y="4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2;p73">
                <a:extLst>
                  <a:ext uri="{FF2B5EF4-FFF2-40B4-BE49-F238E27FC236}">
                    <a16:creationId xmlns:a16="http://schemas.microsoft.com/office/drawing/2014/main" id="{10C94B5D-3F92-5010-AB2D-2B84155F8CE5}"/>
                  </a:ext>
                </a:extLst>
              </p:cNvPr>
              <p:cNvSpPr/>
              <p:nvPr/>
            </p:nvSpPr>
            <p:spPr>
              <a:xfrm>
                <a:off x="5113965" y="2907346"/>
                <a:ext cx="486148" cy="603776"/>
              </a:xfrm>
              <a:custGeom>
                <a:avLst/>
                <a:gdLst/>
                <a:ahLst/>
                <a:cxnLst/>
                <a:rect l="l" t="t" r="r" b="b"/>
                <a:pathLst>
                  <a:path w="38370" h="47654" extrusionOk="0">
                    <a:moveTo>
                      <a:pt x="22102" y="11503"/>
                    </a:moveTo>
                    <a:cubicBezTo>
                      <a:pt x="23416" y="8792"/>
                      <a:pt x="24607" y="6286"/>
                      <a:pt x="25799" y="3780"/>
                    </a:cubicBezTo>
                    <a:cubicBezTo>
                      <a:pt x="26251" y="2835"/>
                      <a:pt x="26620" y="1808"/>
                      <a:pt x="27113" y="904"/>
                    </a:cubicBezTo>
                    <a:cubicBezTo>
                      <a:pt x="27524" y="1"/>
                      <a:pt x="28757" y="1"/>
                      <a:pt x="29208" y="863"/>
                    </a:cubicBezTo>
                    <a:cubicBezTo>
                      <a:pt x="29332" y="1192"/>
                      <a:pt x="29291" y="1521"/>
                      <a:pt x="29126" y="1808"/>
                    </a:cubicBezTo>
                    <a:cubicBezTo>
                      <a:pt x="28592" y="3082"/>
                      <a:pt x="28017" y="4314"/>
                      <a:pt x="27401" y="5711"/>
                    </a:cubicBezTo>
                    <a:cubicBezTo>
                      <a:pt x="28880" y="5464"/>
                      <a:pt x="30400" y="5546"/>
                      <a:pt x="31838" y="5957"/>
                    </a:cubicBezTo>
                    <a:lnTo>
                      <a:pt x="32002" y="5957"/>
                    </a:lnTo>
                    <a:cubicBezTo>
                      <a:pt x="33892" y="6573"/>
                      <a:pt x="35658" y="7477"/>
                      <a:pt x="37260" y="8669"/>
                    </a:cubicBezTo>
                    <a:cubicBezTo>
                      <a:pt x="37589" y="8915"/>
                      <a:pt x="37835" y="9203"/>
                      <a:pt x="38041" y="9531"/>
                    </a:cubicBezTo>
                    <a:cubicBezTo>
                      <a:pt x="38246" y="9860"/>
                      <a:pt x="38369" y="10230"/>
                      <a:pt x="38287" y="10599"/>
                    </a:cubicBezTo>
                    <a:cubicBezTo>
                      <a:pt x="38246" y="10805"/>
                      <a:pt x="37753" y="10969"/>
                      <a:pt x="37424" y="11010"/>
                    </a:cubicBezTo>
                    <a:cubicBezTo>
                      <a:pt x="35535" y="11216"/>
                      <a:pt x="33645" y="11174"/>
                      <a:pt x="31755" y="10805"/>
                    </a:cubicBezTo>
                    <a:cubicBezTo>
                      <a:pt x="30811" y="10640"/>
                      <a:pt x="29866" y="10394"/>
                      <a:pt x="28921" y="10106"/>
                    </a:cubicBezTo>
                    <a:cubicBezTo>
                      <a:pt x="27976" y="9778"/>
                      <a:pt x="27072" y="9285"/>
                      <a:pt x="26004" y="8792"/>
                    </a:cubicBezTo>
                    <a:cubicBezTo>
                      <a:pt x="25593" y="9654"/>
                      <a:pt x="25141" y="10640"/>
                      <a:pt x="24731" y="11544"/>
                    </a:cubicBezTo>
                    <a:cubicBezTo>
                      <a:pt x="25881" y="12243"/>
                      <a:pt x="26908" y="12777"/>
                      <a:pt x="27894" y="13475"/>
                    </a:cubicBezTo>
                    <a:cubicBezTo>
                      <a:pt x="28346" y="13804"/>
                      <a:pt x="28715" y="14255"/>
                      <a:pt x="28962" y="14748"/>
                    </a:cubicBezTo>
                    <a:cubicBezTo>
                      <a:pt x="29948" y="16638"/>
                      <a:pt x="30482" y="18733"/>
                      <a:pt x="30523" y="20869"/>
                    </a:cubicBezTo>
                    <a:cubicBezTo>
                      <a:pt x="30523" y="22102"/>
                      <a:pt x="30071" y="23293"/>
                      <a:pt x="29866" y="24526"/>
                    </a:cubicBezTo>
                    <a:cubicBezTo>
                      <a:pt x="29455" y="26826"/>
                      <a:pt x="29578" y="28962"/>
                      <a:pt x="30934" y="30975"/>
                    </a:cubicBezTo>
                    <a:cubicBezTo>
                      <a:pt x="32659" y="33317"/>
                      <a:pt x="33070" y="36316"/>
                      <a:pt x="32125" y="39027"/>
                    </a:cubicBezTo>
                    <a:cubicBezTo>
                      <a:pt x="31221" y="41985"/>
                      <a:pt x="29291" y="44490"/>
                      <a:pt x="26661" y="46093"/>
                    </a:cubicBezTo>
                    <a:cubicBezTo>
                      <a:pt x="25511" y="46873"/>
                      <a:pt x="24197" y="47325"/>
                      <a:pt x="22800" y="47407"/>
                    </a:cubicBezTo>
                    <a:cubicBezTo>
                      <a:pt x="20746" y="47530"/>
                      <a:pt x="18651" y="47530"/>
                      <a:pt x="16597" y="47530"/>
                    </a:cubicBezTo>
                    <a:cubicBezTo>
                      <a:pt x="15077" y="47530"/>
                      <a:pt x="13557" y="47654"/>
                      <a:pt x="12078" y="47161"/>
                    </a:cubicBezTo>
                    <a:cubicBezTo>
                      <a:pt x="9326" y="46257"/>
                      <a:pt x="6491" y="45517"/>
                      <a:pt x="4191" y="43546"/>
                    </a:cubicBezTo>
                    <a:cubicBezTo>
                      <a:pt x="1685" y="41327"/>
                      <a:pt x="0" y="38739"/>
                      <a:pt x="165" y="35289"/>
                    </a:cubicBezTo>
                    <a:cubicBezTo>
                      <a:pt x="247" y="34220"/>
                      <a:pt x="535" y="33193"/>
                      <a:pt x="986" y="32249"/>
                    </a:cubicBezTo>
                    <a:cubicBezTo>
                      <a:pt x="1972" y="30318"/>
                      <a:pt x="3410" y="28716"/>
                      <a:pt x="5218" y="27565"/>
                    </a:cubicBezTo>
                    <a:cubicBezTo>
                      <a:pt x="6655" y="26621"/>
                      <a:pt x="8175" y="25676"/>
                      <a:pt x="8997" y="24074"/>
                    </a:cubicBezTo>
                    <a:cubicBezTo>
                      <a:pt x="9695" y="22718"/>
                      <a:pt x="10270" y="21280"/>
                      <a:pt x="11051" y="19883"/>
                    </a:cubicBezTo>
                    <a:cubicBezTo>
                      <a:pt x="12201" y="17706"/>
                      <a:pt x="13064" y="15365"/>
                      <a:pt x="14871" y="13598"/>
                    </a:cubicBezTo>
                    <a:cubicBezTo>
                      <a:pt x="16515" y="11996"/>
                      <a:pt x="18774" y="11174"/>
                      <a:pt x="21033" y="11421"/>
                    </a:cubicBezTo>
                    <a:cubicBezTo>
                      <a:pt x="21403" y="11462"/>
                      <a:pt x="21814" y="11462"/>
                      <a:pt x="22102" y="11503"/>
                    </a:cubicBezTo>
                    <a:close/>
                    <a:moveTo>
                      <a:pt x="17336" y="46544"/>
                    </a:moveTo>
                    <a:cubicBezTo>
                      <a:pt x="18035" y="46544"/>
                      <a:pt x="18733" y="46586"/>
                      <a:pt x="19431" y="46544"/>
                    </a:cubicBezTo>
                    <a:cubicBezTo>
                      <a:pt x="21198" y="46421"/>
                      <a:pt x="22964" y="46462"/>
                      <a:pt x="24690" y="45805"/>
                    </a:cubicBezTo>
                    <a:cubicBezTo>
                      <a:pt x="26127" y="45189"/>
                      <a:pt x="27442" y="44244"/>
                      <a:pt x="28551" y="43053"/>
                    </a:cubicBezTo>
                    <a:cubicBezTo>
                      <a:pt x="30400" y="41204"/>
                      <a:pt x="31221" y="38821"/>
                      <a:pt x="31427" y="36233"/>
                    </a:cubicBezTo>
                    <a:cubicBezTo>
                      <a:pt x="31509" y="34467"/>
                      <a:pt x="30728" y="32906"/>
                      <a:pt x="29784" y="31427"/>
                    </a:cubicBezTo>
                    <a:cubicBezTo>
                      <a:pt x="29249" y="30605"/>
                      <a:pt x="28839" y="29743"/>
                      <a:pt x="28592" y="28798"/>
                    </a:cubicBezTo>
                    <a:cubicBezTo>
                      <a:pt x="28181" y="27031"/>
                      <a:pt x="28222" y="25142"/>
                      <a:pt x="28757" y="23416"/>
                    </a:cubicBezTo>
                    <a:cubicBezTo>
                      <a:pt x="29660" y="20664"/>
                      <a:pt x="29003" y="18076"/>
                      <a:pt x="27935" y="15529"/>
                    </a:cubicBezTo>
                    <a:cubicBezTo>
                      <a:pt x="27442" y="14214"/>
                      <a:pt x="26251" y="13270"/>
                      <a:pt x="24854" y="13105"/>
                    </a:cubicBezTo>
                    <a:cubicBezTo>
                      <a:pt x="23580" y="12982"/>
                      <a:pt x="22389" y="12571"/>
                      <a:pt x="21116" y="12448"/>
                    </a:cubicBezTo>
                    <a:cubicBezTo>
                      <a:pt x="19390" y="12243"/>
                      <a:pt x="17624" y="12777"/>
                      <a:pt x="16309" y="13886"/>
                    </a:cubicBezTo>
                    <a:cubicBezTo>
                      <a:pt x="14378" y="15488"/>
                      <a:pt x="13557" y="17747"/>
                      <a:pt x="12407" y="19842"/>
                    </a:cubicBezTo>
                    <a:cubicBezTo>
                      <a:pt x="11544" y="21403"/>
                      <a:pt x="10846" y="23088"/>
                      <a:pt x="9983" y="24690"/>
                    </a:cubicBezTo>
                    <a:cubicBezTo>
                      <a:pt x="9367" y="25840"/>
                      <a:pt x="8463" y="26785"/>
                      <a:pt x="7395" y="27483"/>
                    </a:cubicBezTo>
                    <a:cubicBezTo>
                      <a:pt x="5505" y="28634"/>
                      <a:pt x="3862" y="29907"/>
                      <a:pt x="2671" y="31838"/>
                    </a:cubicBezTo>
                    <a:cubicBezTo>
                      <a:pt x="493" y="35289"/>
                      <a:pt x="1274" y="38493"/>
                      <a:pt x="3492" y="41286"/>
                    </a:cubicBezTo>
                    <a:cubicBezTo>
                      <a:pt x="5094" y="43340"/>
                      <a:pt x="7354" y="44490"/>
                      <a:pt x="9778" y="45230"/>
                    </a:cubicBezTo>
                    <a:cubicBezTo>
                      <a:pt x="12242" y="45969"/>
                      <a:pt x="14707" y="46791"/>
                      <a:pt x="17336" y="46544"/>
                    </a:cubicBezTo>
                    <a:close/>
                    <a:moveTo>
                      <a:pt x="26538" y="7600"/>
                    </a:moveTo>
                    <a:cubicBezTo>
                      <a:pt x="29701" y="9696"/>
                      <a:pt x="33070" y="10106"/>
                      <a:pt x="36603" y="9860"/>
                    </a:cubicBezTo>
                    <a:cubicBezTo>
                      <a:pt x="36480" y="9490"/>
                      <a:pt x="36274" y="9162"/>
                      <a:pt x="35946" y="8956"/>
                    </a:cubicBezTo>
                    <a:cubicBezTo>
                      <a:pt x="34015" y="7929"/>
                      <a:pt x="32043" y="6779"/>
                      <a:pt x="29784" y="6615"/>
                    </a:cubicBezTo>
                    <a:cubicBezTo>
                      <a:pt x="28715" y="6573"/>
                      <a:pt x="27524" y="6450"/>
                      <a:pt x="26538" y="76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3;p73">
                <a:extLst>
                  <a:ext uri="{FF2B5EF4-FFF2-40B4-BE49-F238E27FC236}">
                    <a16:creationId xmlns:a16="http://schemas.microsoft.com/office/drawing/2014/main" id="{7193C789-7737-5348-8EBE-58E33E8AC83E}"/>
                  </a:ext>
                </a:extLst>
              </p:cNvPr>
              <p:cNvSpPr/>
              <p:nvPr/>
            </p:nvSpPr>
            <p:spPr>
              <a:xfrm>
                <a:off x="5260747" y="3087438"/>
                <a:ext cx="132731" cy="161885"/>
              </a:xfrm>
              <a:custGeom>
                <a:avLst/>
                <a:gdLst/>
                <a:ahLst/>
                <a:cxnLst/>
                <a:rect l="l" t="t" r="r" b="b"/>
                <a:pathLst>
                  <a:path w="10476" h="12777" extrusionOk="0">
                    <a:moveTo>
                      <a:pt x="7928" y="41"/>
                    </a:moveTo>
                    <a:cubicBezTo>
                      <a:pt x="8339" y="124"/>
                      <a:pt x="8791" y="206"/>
                      <a:pt x="9202" y="329"/>
                    </a:cubicBezTo>
                    <a:cubicBezTo>
                      <a:pt x="9982" y="658"/>
                      <a:pt x="10475" y="1520"/>
                      <a:pt x="10352" y="2342"/>
                    </a:cubicBezTo>
                    <a:cubicBezTo>
                      <a:pt x="10147" y="3903"/>
                      <a:pt x="9243" y="4930"/>
                      <a:pt x="8011" y="5752"/>
                    </a:cubicBezTo>
                    <a:cubicBezTo>
                      <a:pt x="6778" y="6573"/>
                      <a:pt x="5464" y="7395"/>
                      <a:pt x="4724" y="8750"/>
                    </a:cubicBezTo>
                    <a:cubicBezTo>
                      <a:pt x="4355" y="9449"/>
                      <a:pt x="4026" y="10188"/>
                      <a:pt x="3615" y="10887"/>
                    </a:cubicBezTo>
                    <a:cubicBezTo>
                      <a:pt x="3410" y="11297"/>
                      <a:pt x="3163" y="11708"/>
                      <a:pt x="2835" y="12078"/>
                    </a:cubicBezTo>
                    <a:cubicBezTo>
                      <a:pt x="2259" y="12694"/>
                      <a:pt x="1356" y="12776"/>
                      <a:pt x="657" y="12366"/>
                    </a:cubicBezTo>
                    <a:cubicBezTo>
                      <a:pt x="82" y="11996"/>
                      <a:pt x="0" y="11544"/>
                      <a:pt x="329" y="10558"/>
                    </a:cubicBezTo>
                    <a:cubicBezTo>
                      <a:pt x="1068" y="8257"/>
                      <a:pt x="2301" y="6121"/>
                      <a:pt x="3410" y="3985"/>
                    </a:cubicBezTo>
                    <a:cubicBezTo>
                      <a:pt x="3820" y="3164"/>
                      <a:pt x="4272" y="2342"/>
                      <a:pt x="4847" y="1603"/>
                    </a:cubicBezTo>
                    <a:cubicBezTo>
                      <a:pt x="5505" y="575"/>
                      <a:pt x="6696" y="0"/>
                      <a:pt x="7928" y="41"/>
                    </a:cubicBezTo>
                    <a:close/>
                    <a:moveTo>
                      <a:pt x="1191" y="11667"/>
                    </a:moveTo>
                    <a:cubicBezTo>
                      <a:pt x="1931" y="11749"/>
                      <a:pt x="2629" y="11297"/>
                      <a:pt x="2793" y="10558"/>
                    </a:cubicBezTo>
                    <a:cubicBezTo>
                      <a:pt x="3738" y="8216"/>
                      <a:pt x="5094" y="6245"/>
                      <a:pt x="7394" y="4971"/>
                    </a:cubicBezTo>
                    <a:cubicBezTo>
                      <a:pt x="8175" y="4560"/>
                      <a:pt x="8791" y="3862"/>
                      <a:pt x="9120" y="2999"/>
                    </a:cubicBezTo>
                    <a:cubicBezTo>
                      <a:pt x="9325" y="2383"/>
                      <a:pt x="9448" y="1849"/>
                      <a:pt x="8873" y="1315"/>
                    </a:cubicBezTo>
                    <a:cubicBezTo>
                      <a:pt x="8421" y="822"/>
                      <a:pt x="7723" y="740"/>
                      <a:pt x="7148" y="1027"/>
                    </a:cubicBezTo>
                    <a:cubicBezTo>
                      <a:pt x="6491" y="1315"/>
                      <a:pt x="5957" y="1726"/>
                      <a:pt x="5505" y="2301"/>
                    </a:cubicBezTo>
                    <a:cubicBezTo>
                      <a:pt x="4108" y="4848"/>
                      <a:pt x="2793" y="7436"/>
                      <a:pt x="1520" y="10065"/>
                    </a:cubicBezTo>
                    <a:cubicBezTo>
                      <a:pt x="1356" y="10599"/>
                      <a:pt x="1232" y="11133"/>
                      <a:pt x="1191" y="116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4;p73">
                <a:extLst>
                  <a:ext uri="{FF2B5EF4-FFF2-40B4-BE49-F238E27FC236}">
                    <a16:creationId xmlns:a16="http://schemas.microsoft.com/office/drawing/2014/main" id="{6886ACA4-91C5-AEB5-CB07-5EDAA7BE7CAB}"/>
                  </a:ext>
                </a:extLst>
              </p:cNvPr>
              <p:cNvSpPr/>
              <p:nvPr/>
            </p:nvSpPr>
            <p:spPr>
              <a:xfrm>
                <a:off x="5231074" y="3252426"/>
                <a:ext cx="47373" cy="45815"/>
              </a:xfrm>
              <a:custGeom>
                <a:avLst/>
                <a:gdLst/>
                <a:ahLst/>
                <a:cxnLst/>
                <a:rect l="l" t="t" r="r" b="b"/>
                <a:pathLst>
                  <a:path w="3739" h="3616" extrusionOk="0">
                    <a:moveTo>
                      <a:pt x="2054" y="1"/>
                    </a:moveTo>
                    <a:cubicBezTo>
                      <a:pt x="3328" y="1"/>
                      <a:pt x="3698" y="371"/>
                      <a:pt x="3739" y="1932"/>
                    </a:cubicBezTo>
                    <a:cubicBezTo>
                      <a:pt x="3739" y="3000"/>
                      <a:pt x="3205" y="3616"/>
                      <a:pt x="2137" y="3616"/>
                    </a:cubicBezTo>
                    <a:cubicBezTo>
                      <a:pt x="1110" y="3616"/>
                      <a:pt x="42" y="2712"/>
                      <a:pt x="0" y="1849"/>
                    </a:cubicBezTo>
                    <a:cubicBezTo>
                      <a:pt x="0" y="658"/>
                      <a:pt x="699" y="1"/>
                      <a:pt x="2054" y="1"/>
                    </a:cubicBezTo>
                    <a:close/>
                    <a:moveTo>
                      <a:pt x="2753" y="1151"/>
                    </a:moveTo>
                    <a:cubicBezTo>
                      <a:pt x="2096" y="822"/>
                      <a:pt x="1562" y="658"/>
                      <a:pt x="1233" y="1274"/>
                    </a:cubicBezTo>
                    <a:cubicBezTo>
                      <a:pt x="1110" y="1603"/>
                      <a:pt x="1192" y="2014"/>
                      <a:pt x="1438" y="2301"/>
                    </a:cubicBezTo>
                    <a:cubicBezTo>
                      <a:pt x="1685" y="2548"/>
                      <a:pt x="2096" y="2630"/>
                      <a:pt x="2465" y="2548"/>
                    </a:cubicBezTo>
                    <a:cubicBezTo>
                      <a:pt x="3164" y="2260"/>
                      <a:pt x="2589" y="1644"/>
                      <a:pt x="2753" y="1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1176;p73">
            <a:extLst>
              <a:ext uri="{FF2B5EF4-FFF2-40B4-BE49-F238E27FC236}">
                <a16:creationId xmlns:a16="http://schemas.microsoft.com/office/drawing/2014/main" id="{2AED9CA3-68C9-84DF-ECEF-5935448B4C75}"/>
              </a:ext>
            </a:extLst>
          </p:cNvPr>
          <p:cNvGrpSpPr/>
          <p:nvPr/>
        </p:nvGrpSpPr>
        <p:grpSpPr>
          <a:xfrm>
            <a:off x="6749387" y="518953"/>
            <a:ext cx="396102" cy="413270"/>
            <a:chOff x="4154707" y="1333403"/>
            <a:chExt cx="396102" cy="413270"/>
          </a:xfrm>
        </p:grpSpPr>
        <p:sp>
          <p:nvSpPr>
            <p:cNvPr id="20" name="Google Shape;1177;p73">
              <a:extLst>
                <a:ext uri="{FF2B5EF4-FFF2-40B4-BE49-F238E27FC236}">
                  <a16:creationId xmlns:a16="http://schemas.microsoft.com/office/drawing/2014/main" id="{4F63D0BC-03A2-41CA-BFC0-E46C7BD89484}"/>
                </a:ext>
              </a:extLst>
            </p:cNvPr>
            <p:cNvSpPr/>
            <p:nvPr/>
          </p:nvSpPr>
          <p:spPr>
            <a:xfrm>
              <a:off x="4166680" y="1458316"/>
              <a:ext cx="372169" cy="276383"/>
            </a:xfrm>
            <a:custGeom>
              <a:avLst/>
              <a:gdLst/>
              <a:ahLst/>
              <a:cxnLst/>
              <a:rect l="l" t="t" r="r" b="b"/>
              <a:pathLst>
                <a:path w="29374" h="21814" extrusionOk="0">
                  <a:moveTo>
                    <a:pt x="11750" y="21609"/>
                  </a:moveTo>
                  <a:cubicBezTo>
                    <a:pt x="8545" y="21814"/>
                    <a:pt x="5382" y="20582"/>
                    <a:pt x="3164" y="18240"/>
                  </a:cubicBezTo>
                  <a:cubicBezTo>
                    <a:pt x="3041" y="18117"/>
                    <a:pt x="2917" y="17994"/>
                    <a:pt x="2835" y="17829"/>
                  </a:cubicBezTo>
                  <a:cubicBezTo>
                    <a:pt x="905" y="14666"/>
                    <a:pt x="1" y="11297"/>
                    <a:pt x="617" y="7559"/>
                  </a:cubicBezTo>
                  <a:cubicBezTo>
                    <a:pt x="781" y="6121"/>
                    <a:pt x="1274" y="4725"/>
                    <a:pt x="2055" y="3492"/>
                  </a:cubicBezTo>
                  <a:cubicBezTo>
                    <a:pt x="3410" y="1479"/>
                    <a:pt x="5341" y="699"/>
                    <a:pt x="7560" y="534"/>
                  </a:cubicBezTo>
                  <a:cubicBezTo>
                    <a:pt x="10024" y="370"/>
                    <a:pt x="12407" y="740"/>
                    <a:pt x="14420" y="2465"/>
                  </a:cubicBezTo>
                  <a:cubicBezTo>
                    <a:pt x="15118" y="3040"/>
                    <a:pt x="15570" y="2958"/>
                    <a:pt x="16227" y="2342"/>
                  </a:cubicBezTo>
                  <a:cubicBezTo>
                    <a:pt x="17583" y="1068"/>
                    <a:pt x="19308" y="658"/>
                    <a:pt x="21034" y="288"/>
                  </a:cubicBezTo>
                  <a:cubicBezTo>
                    <a:pt x="21938" y="83"/>
                    <a:pt x="22841" y="0"/>
                    <a:pt x="23786" y="124"/>
                  </a:cubicBezTo>
                  <a:cubicBezTo>
                    <a:pt x="26497" y="493"/>
                    <a:pt x="28593" y="2671"/>
                    <a:pt x="28839" y="5382"/>
                  </a:cubicBezTo>
                  <a:cubicBezTo>
                    <a:pt x="29085" y="7272"/>
                    <a:pt x="29373" y="9161"/>
                    <a:pt x="29044" y="11051"/>
                  </a:cubicBezTo>
                  <a:cubicBezTo>
                    <a:pt x="28757" y="12900"/>
                    <a:pt x="27976" y="14625"/>
                    <a:pt x="26785" y="16022"/>
                  </a:cubicBezTo>
                  <a:cubicBezTo>
                    <a:pt x="24649" y="18445"/>
                    <a:pt x="21855" y="20171"/>
                    <a:pt x="18733" y="20992"/>
                  </a:cubicBezTo>
                  <a:cubicBezTo>
                    <a:pt x="17008" y="21444"/>
                    <a:pt x="15159" y="21403"/>
                    <a:pt x="13352" y="21568"/>
                  </a:cubicBezTo>
                  <a:cubicBezTo>
                    <a:pt x="12818" y="21650"/>
                    <a:pt x="12284" y="21609"/>
                    <a:pt x="11750" y="21609"/>
                  </a:cubicBezTo>
                  <a:close/>
                  <a:moveTo>
                    <a:pt x="2014" y="9161"/>
                  </a:moveTo>
                  <a:cubicBezTo>
                    <a:pt x="1973" y="10147"/>
                    <a:pt x="2260" y="11092"/>
                    <a:pt x="2835" y="11873"/>
                  </a:cubicBezTo>
                  <a:cubicBezTo>
                    <a:pt x="3534" y="12900"/>
                    <a:pt x="5095" y="12817"/>
                    <a:pt x="5670" y="11708"/>
                  </a:cubicBezTo>
                  <a:cubicBezTo>
                    <a:pt x="6040" y="10887"/>
                    <a:pt x="6163" y="10024"/>
                    <a:pt x="6040" y="9120"/>
                  </a:cubicBezTo>
                  <a:cubicBezTo>
                    <a:pt x="5875" y="8134"/>
                    <a:pt x="6491" y="7148"/>
                    <a:pt x="7477" y="6943"/>
                  </a:cubicBezTo>
                  <a:cubicBezTo>
                    <a:pt x="7970" y="6861"/>
                    <a:pt x="8463" y="6820"/>
                    <a:pt x="8915" y="6820"/>
                  </a:cubicBezTo>
                  <a:cubicBezTo>
                    <a:pt x="9531" y="6820"/>
                    <a:pt x="10148" y="6779"/>
                    <a:pt x="10764" y="6696"/>
                  </a:cubicBezTo>
                  <a:cubicBezTo>
                    <a:pt x="11832" y="6491"/>
                    <a:pt x="12612" y="5546"/>
                    <a:pt x="12571" y="4437"/>
                  </a:cubicBezTo>
                  <a:cubicBezTo>
                    <a:pt x="12612" y="3410"/>
                    <a:pt x="11914" y="2506"/>
                    <a:pt x="10928" y="2301"/>
                  </a:cubicBezTo>
                  <a:cubicBezTo>
                    <a:pt x="8915" y="1644"/>
                    <a:pt x="6738" y="1808"/>
                    <a:pt x="4889" y="2794"/>
                  </a:cubicBezTo>
                  <a:cubicBezTo>
                    <a:pt x="3944" y="3205"/>
                    <a:pt x="3205" y="3985"/>
                    <a:pt x="2794" y="4889"/>
                  </a:cubicBezTo>
                  <a:cubicBezTo>
                    <a:pt x="2260" y="6245"/>
                    <a:pt x="1973" y="7682"/>
                    <a:pt x="2014" y="9161"/>
                  </a:cubicBezTo>
                  <a:close/>
                  <a:moveTo>
                    <a:pt x="6697" y="15241"/>
                  </a:moveTo>
                  <a:cubicBezTo>
                    <a:pt x="6697" y="14461"/>
                    <a:pt x="5547" y="13351"/>
                    <a:pt x="4807" y="13351"/>
                  </a:cubicBezTo>
                  <a:cubicBezTo>
                    <a:pt x="4027" y="13351"/>
                    <a:pt x="3000" y="14296"/>
                    <a:pt x="3000" y="15036"/>
                  </a:cubicBezTo>
                  <a:cubicBezTo>
                    <a:pt x="3000" y="15940"/>
                    <a:pt x="4109" y="17049"/>
                    <a:pt x="4971" y="17008"/>
                  </a:cubicBezTo>
                  <a:cubicBezTo>
                    <a:pt x="5957" y="16967"/>
                    <a:pt x="6697" y="16186"/>
                    <a:pt x="6697" y="152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8;p73">
              <a:extLst>
                <a:ext uri="{FF2B5EF4-FFF2-40B4-BE49-F238E27FC236}">
                  <a16:creationId xmlns:a16="http://schemas.microsoft.com/office/drawing/2014/main" id="{964BDCF2-1A26-4242-6D04-3777F7FFF8D0}"/>
                </a:ext>
              </a:extLst>
            </p:cNvPr>
            <p:cNvSpPr/>
            <p:nvPr/>
          </p:nvSpPr>
          <p:spPr>
            <a:xfrm>
              <a:off x="4392054" y="1385971"/>
              <a:ext cx="104109" cy="35919"/>
            </a:xfrm>
            <a:custGeom>
              <a:avLst/>
              <a:gdLst/>
              <a:ahLst/>
              <a:cxnLst/>
              <a:rect l="l" t="t" r="r" b="b"/>
              <a:pathLst>
                <a:path w="8217" h="2835" extrusionOk="0">
                  <a:moveTo>
                    <a:pt x="0" y="1561"/>
                  </a:moveTo>
                  <a:cubicBezTo>
                    <a:pt x="2506" y="206"/>
                    <a:pt x="5505" y="0"/>
                    <a:pt x="8216" y="986"/>
                  </a:cubicBezTo>
                  <a:cubicBezTo>
                    <a:pt x="6655" y="2506"/>
                    <a:pt x="2013" y="2835"/>
                    <a:pt x="0" y="15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79;p73">
              <a:extLst>
                <a:ext uri="{FF2B5EF4-FFF2-40B4-BE49-F238E27FC236}">
                  <a16:creationId xmlns:a16="http://schemas.microsoft.com/office/drawing/2014/main" id="{CCC7F9A6-7039-B5C3-FC5E-BF17898A6843}"/>
                </a:ext>
              </a:extLst>
            </p:cNvPr>
            <p:cNvSpPr/>
            <p:nvPr/>
          </p:nvSpPr>
          <p:spPr>
            <a:xfrm>
              <a:off x="4201560" y="1490067"/>
              <a:ext cx="113473" cy="116602"/>
            </a:xfrm>
            <a:custGeom>
              <a:avLst/>
              <a:gdLst/>
              <a:ahLst/>
              <a:cxnLst/>
              <a:rect l="l" t="t" r="r" b="b"/>
              <a:pathLst>
                <a:path w="8956" h="9203" extrusionOk="0">
                  <a:moveTo>
                    <a:pt x="6368" y="3410"/>
                  </a:moveTo>
                  <a:cubicBezTo>
                    <a:pt x="4724" y="3205"/>
                    <a:pt x="3533" y="3533"/>
                    <a:pt x="2835" y="4848"/>
                  </a:cubicBezTo>
                  <a:cubicBezTo>
                    <a:pt x="2588" y="5423"/>
                    <a:pt x="2424" y="5998"/>
                    <a:pt x="2383" y="6614"/>
                  </a:cubicBezTo>
                  <a:cubicBezTo>
                    <a:pt x="2301" y="7230"/>
                    <a:pt x="2383" y="7929"/>
                    <a:pt x="2260" y="8545"/>
                  </a:cubicBezTo>
                  <a:cubicBezTo>
                    <a:pt x="2218" y="8833"/>
                    <a:pt x="2013" y="9079"/>
                    <a:pt x="1767" y="9161"/>
                  </a:cubicBezTo>
                  <a:cubicBezTo>
                    <a:pt x="1438" y="9202"/>
                    <a:pt x="1109" y="9079"/>
                    <a:pt x="863" y="8833"/>
                  </a:cubicBezTo>
                  <a:cubicBezTo>
                    <a:pt x="575" y="8381"/>
                    <a:pt x="370" y="7847"/>
                    <a:pt x="288" y="7271"/>
                  </a:cubicBezTo>
                  <a:cubicBezTo>
                    <a:pt x="82" y="5546"/>
                    <a:pt x="0" y="3821"/>
                    <a:pt x="1150" y="2342"/>
                  </a:cubicBezTo>
                  <a:cubicBezTo>
                    <a:pt x="1520" y="1849"/>
                    <a:pt x="1972" y="1438"/>
                    <a:pt x="2506" y="1151"/>
                  </a:cubicBezTo>
                  <a:cubicBezTo>
                    <a:pt x="4067" y="247"/>
                    <a:pt x="5957" y="0"/>
                    <a:pt x="7723" y="452"/>
                  </a:cubicBezTo>
                  <a:cubicBezTo>
                    <a:pt x="8422" y="658"/>
                    <a:pt x="8915" y="1233"/>
                    <a:pt x="8956" y="1972"/>
                  </a:cubicBezTo>
                  <a:cubicBezTo>
                    <a:pt x="8956" y="2629"/>
                    <a:pt x="8586" y="3081"/>
                    <a:pt x="7723" y="3287"/>
                  </a:cubicBezTo>
                  <a:cubicBezTo>
                    <a:pt x="7271" y="3369"/>
                    <a:pt x="6819" y="3410"/>
                    <a:pt x="6368" y="34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0;p73">
              <a:extLst>
                <a:ext uri="{FF2B5EF4-FFF2-40B4-BE49-F238E27FC236}">
                  <a16:creationId xmlns:a16="http://schemas.microsoft.com/office/drawing/2014/main" id="{27DDFF88-F0E4-57DB-2F80-22F01821DD7D}"/>
                </a:ext>
              </a:extLst>
            </p:cNvPr>
            <p:cNvSpPr/>
            <p:nvPr/>
          </p:nvSpPr>
          <p:spPr>
            <a:xfrm>
              <a:off x="4217689" y="1639447"/>
              <a:ext cx="22920" cy="22907"/>
            </a:xfrm>
            <a:custGeom>
              <a:avLst/>
              <a:gdLst/>
              <a:ahLst/>
              <a:cxnLst/>
              <a:rect l="l" t="t" r="r" b="b"/>
              <a:pathLst>
                <a:path w="1809" h="1808" extrusionOk="0">
                  <a:moveTo>
                    <a:pt x="411" y="124"/>
                  </a:moveTo>
                  <a:cubicBezTo>
                    <a:pt x="1028" y="0"/>
                    <a:pt x="1644" y="370"/>
                    <a:pt x="1808" y="986"/>
                  </a:cubicBezTo>
                  <a:cubicBezTo>
                    <a:pt x="1808" y="1438"/>
                    <a:pt x="1438" y="1808"/>
                    <a:pt x="987" y="1808"/>
                  </a:cubicBezTo>
                  <a:cubicBezTo>
                    <a:pt x="453" y="1808"/>
                    <a:pt x="42" y="1397"/>
                    <a:pt x="1" y="904"/>
                  </a:cubicBezTo>
                  <a:cubicBezTo>
                    <a:pt x="1" y="617"/>
                    <a:pt x="329" y="288"/>
                    <a:pt x="411" y="1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1;p73">
              <a:extLst>
                <a:ext uri="{FF2B5EF4-FFF2-40B4-BE49-F238E27FC236}">
                  <a16:creationId xmlns:a16="http://schemas.microsoft.com/office/drawing/2014/main" id="{BB5D7B39-A19D-EEA6-47FD-EC3945910EAD}"/>
                </a:ext>
              </a:extLst>
            </p:cNvPr>
            <p:cNvSpPr/>
            <p:nvPr/>
          </p:nvSpPr>
          <p:spPr>
            <a:xfrm>
              <a:off x="4154707" y="1333403"/>
              <a:ext cx="396102" cy="413270"/>
            </a:xfrm>
            <a:custGeom>
              <a:avLst/>
              <a:gdLst/>
              <a:ahLst/>
              <a:cxnLst/>
              <a:rect l="l" t="t" r="r" b="b"/>
              <a:pathLst>
                <a:path w="31263" h="32618" extrusionOk="0">
                  <a:moveTo>
                    <a:pt x="14831" y="10476"/>
                  </a:moveTo>
                  <a:cubicBezTo>
                    <a:pt x="15036" y="9079"/>
                    <a:pt x="15077" y="7846"/>
                    <a:pt x="15324" y="6655"/>
                  </a:cubicBezTo>
                  <a:cubicBezTo>
                    <a:pt x="15694" y="4889"/>
                    <a:pt x="16145" y="3122"/>
                    <a:pt x="16679" y="1397"/>
                  </a:cubicBezTo>
                  <a:cubicBezTo>
                    <a:pt x="17090" y="123"/>
                    <a:pt x="17624" y="0"/>
                    <a:pt x="19062" y="699"/>
                  </a:cubicBezTo>
                  <a:cubicBezTo>
                    <a:pt x="18733" y="1972"/>
                    <a:pt x="18446" y="3287"/>
                    <a:pt x="18076" y="4683"/>
                  </a:cubicBezTo>
                  <a:cubicBezTo>
                    <a:pt x="18775" y="4478"/>
                    <a:pt x="19391" y="4355"/>
                    <a:pt x="19966" y="4149"/>
                  </a:cubicBezTo>
                  <a:cubicBezTo>
                    <a:pt x="21486" y="3697"/>
                    <a:pt x="23088" y="3533"/>
                    <a:pt x="24690" y="3656"/>
                  </a:cubicBezTo>
                  <a:cubicBezTo>
                    <a:pt x="25758" y="3738"/>
                    <a:pt x="26785" y="4026"/>
                    <a:pt x="27730" y="4560"/>
                  </a:cubicBezTo>
                  <a:cubicBezTo>
                    <a:pt x="28141" y="4642"/>
                    <a:pt x="28469" y="5094"/>
                    <a:pt x="28428" y="5546"/>
                  </a:cubicBezTo>
                  <a:cubicBezTo>
                    <a:pt x="28428" y="6039"/>
                    <a:pt x="28018" y="6203"/>
                    <a:pt x="27648" y="6327"/>
                  </a:cubicBezTo>
                  <a:cubicBezTo>
                    <a:pt x="24649" y="7436"/>
                    <a:pt x="21239" y="8216"/>
                    <a:pt x="17706" y="6737"/>
                  </a:cubicBezTo>
                  <a:cubicBezTo>
                    <a:pt x="17255" y="7929"/>
                    <a:pt x="17090" y="9243"/>
                    <a:pt x="17296" y="10517"/>
                  </a:cubicBezTo>
                  <a:cubicBezTo>
                    <a:pt x="17830" y="10311"/>
                    <a:pt x="18364" y="10188"/>
                    <a:pt x="18816" y="9942"/>
                  </a:cubicBezTo>
                  <a:cubicBezTo>
                    <a:pt x="20336" y="9284"/>
                    <a:pt x="21938" y="8956"/>
                    <a:pt x="23581" y="8873"/>
                  </a:cubicBezTo>
                  <a:cubicBezTo>
                    <a:pt x="27771" y="8586"/>
                    <a:pt x="30523" y="11708"/>
                    <a:pt x="31016" y="15282"/>
                  </a:cubicBezTo>
                  <a:cubicBezTo>
                    <a:pt x="31181" y="16514"/>
                    <a:pt x="31263" y="17747"/>
                    <a:pt x="31263" y="19020"/>
                  </a:cubicBezTo>
                  <a:cubicBezTo>
                    <a:pt x="31222" y="22841"/>
                    <a:pt x="29907" y="26045"/>
                    <a:pt x="26744" y="28428"/>
                  </a:cubicBezTo>
                  <a:cubicBezTo>
                    <a:pt x="24772" y="30030"/>
                    <a:pt x="22472" y="31262"/>
                    <a:pt x="20007" y="32002"/>
                  </a:cubicBezTo>
                  <a:cubicBezTo>
                    <a:pt x="18651" y="32330"/>
                    <a:pt x="17214" y="32495"/>
                    <a:pt x="15817" y="32536"/>
                  </a:cubicBezTo>
                  <a:cubicBezTo>
                    <a:pt x="14338" y="32618"/>
                    <a:pt x="12818" y="32618"/>
                    <a:pt x="11339" y="32577"/>
                  </a:cubicBezTo>
                  <a:cubicBezTo>
                    <a:pt x="8053" y="32577"/>
                    <a:pt x="5013" y="31098"/>
                    <a:pt x="2959" y="28551"/>
                  </a:cubicBezTo>
                  <a:cubicBezTo>
                    <a:pt x="1850" y="27113"/>
                    <a:pt x="1028" y="25470"/>
                    <a:pt x="617" y="23703"/>
                  </a:cubicBezTo>
                  <a:cubicBezTo>
                    <a:pt x="42" y="21321"/>
                    <a:pt x="1" y="18856"/>
                    <a:pt x="494" y="16473"/>
                  </a:cubicBezTo>
                  <a:cubicBezTo>
                    <a:pt x="1274" y="12201"/>
                    <a:pt x="4150" y="9449"/>
                    <a:pt x="8463" y="9366"/>
                  </a:cubicBezTo>
                  <a:cubicBezTo>
                    <a:pt x="10353" y="9243"/>
                    <a:pt x="12202" y="9531"/>
                    <a:pt x="13927" y="10229"/>
                  </a:cubicBezTo>
                  <a:cubicBezTo>
                    <a:pt x="14215" y="10311"/>
                    <a:pt x="14543" y="10393"/>
                    <a:pt x="14831" y="10476"/>
                  </a:cubicBezTo>
                  <a:close/>
                  <a:moveTo>
                    <a:pt x="12695" y="31468"/>
                  </a:moveTo>
                  <a:cubicBezTo>
                    <a:pt x="13229" y="31468"/>
                    <a:pt x="13763" y="31509"/>
                    <a:pt x="14297" y="31468"/>
                  </a:cubicBezTo>
                  <a:cubicBezTo>
                    <a:pt x="16104" y="31303"/>
                    <a:pt x="17953" y="31344"/>
                    <a:pt x="19678" y="30892"/>
                  </a:cubicBezTo>
                  <a:cubicBezTo>
                    <a:pt x="22800" y="30071"/>
                    <a:pt x="25594" y="28345"/>
                    <a:pt x="27689" y="25922"/>
                  </a:cubicBezTo>
                  <a:cubicBezTo>
                    <a:pt x="28921" y="24525"/>
                    <a:pt x="29702" y="22759"/>
                    <a:pt x="29989" y="20951"/>
                  </a:cubicBezTo>
                  <a:cubicBezTo>
                    <a:pt x="30318" y="19020"/>
                    <a:pt x="30030" y="17131"/>
                    <a:pt x="29784" y="15282"/>
                  </a:cubicBezTo>
                  <a:cubicBezTo>
                    <a:pt x="29538" y="12530"/>
                    <a:pt x="27442" y="10352"/>
                    <a:pt x="24731" y="9983"/>
                  </a:cubicBezTo>
                  <a:cubicBezTo>
                    <a:pt x="23786" y="9859"/>
                    <a:pt x="22883" y="9942"/>
                    <a:pt x="21979" y="10147"/>
                  </a:cubicBezTo>
                  <a:cubicBezTo>
                    <a:pt x="20253" y="10517"/>
                    <a:pt x="18528" y="10927"/>
                    <a:pt x="17172" y="12201"/>
                  </a:cubicBezTo>
                  <a:cubicBezTo>
                    <a:pt x="16515" y="12817"/>
                    <a:pt x="16022" y="12899"/>
                    <a:pt x="15365" y="12324"/>
                  </a:cubicBezTo>
                  <a:cubicBezTo>
                    <a:pt x="13352" y="10599"/>
                    <a:pt x="10969" y="10229"/>
                    <a:pt x="8505" y="10393"/>
                  </a:cubicBezTo>
                  <a:cubicBezTo>
                    <a:pt x="6286" y="10558"/>
                    <a:pt x="4355" y="11338"/>
                    <a:pt x="3000" y="13351"/>
                  </a:cubicBezTo>
                  <a:cubicBezTo>
                    <a:pt x="2219" y="14584"/>
                    <a:pt x="1726" y="15980"/>
                    <a:pt x="1562" y="17418"/>
                  </a:cubicBezTo>
                  <a:cubicBezTo>
                    <a:pt x="946" y="21156"/>
                    <a:pt x="1850" y="24525"/>
                    <a:pt x="3739" y="27688"/>
                  </a:cubicBezTo>
                  <a:cubicBezTo>
                    <a:pt x="3862" y="27853"/>
                    <a:pt x="3986" y="27976"/>
                    <a:pt x="4109" y="28099"/>
                  </a:cubicBezTo>
                  <a:cubicBezTo>
                    <a:pt x="6327" y="30441"/>
                    <a:pt x="9490" y="31673"/>
                    <a:pt x="12695" y="31468"/>
                  </a:cubicBezTo>
                  <a:close/>
                  <a:moveTo>
                    <a:pt x="18733" y="5710"/>
                  </a:moveTo>
                  <a:cubicBezTo>
                    <a:pt x="20705" y="6984"/>
                    <a:pt x="25388" y="6655"/>
                    <a:pt x="26949" y="5135"/>
                  </a:cubicBezTo>
                  <a:cubicBezTo>
                    <a:pt x="24238" y="4149"/>
                    <a:pt x="21239" y="4355"/>
                    <a:pt x="18733" y="57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2;p73">
              <a:extLst>
                <a:ext uri="{FF2B5EF4-FFF2-40B4-BE49-F238E27FC236}">
                  <a16:creationId xmlns:a16="http://schemas.microsoft.com/office/drawing/2014/main" id="{BC9B2DD1-C879-F0C3-C378-E093B4BA174D}"/>
                </a:ext>
              </a:extLst>
            </p:cNvPr>
            <p:cNvSpPr/>
            <p:nvPr/>
          </p:nvSpPr>
          <p:spPr>
            <a:xfrm>
              <a:off x="4191665" y="1479133"/>
              <a:ext cx="134821" cy="143146"/>
            </a:xfrm>
            <a:custGeom>
              <a:avLst/>
              <a:gdLst/>
              <a:ahLst/>
              <a:cxnLst/>
              <a:rect l="l" t="t" r="r" b="b"/>
              <a:pathLst>
                <a:path w="10641" h="11298" extrusionOk="0">
                  <a:moveTo>
                    <a:pt x="42" y="7518"/>
                  </a:moveTo>
                  <a:cubicBezTo>
                    <a:pt x="1" y="6039"/>
                    <a:pt x="288" y="4602"/>
                    <a:pt x="822" y="3246"/>
                  </a:cubicBezTo>
                  <a:cubicBezTo>
                    <a:pt x="1233" y="2301"/>
                    <a:pt x="1972" y="1562"/>
                    <a:pt x="2917" y="1151"/>
                  </a:cubicBezTo>
                  <a:cubicBezTo>
                    <a:pt x="4766" y="165"/>
                    <a:pt x="6943" y="1"/>
                    <a:pt x="8956" y="617"/>
                  </a:cubicBezTo>
                  <a:cubicBezTo>
                    <a:pt x="9942" y="863"/>
                    <a:pt x="10640" y="1767"/>
                    <a:pt x="10599" y="2794"/>
                  </a:cubicBezTo>
                  <a:cubicBezTo>
                    <a:pt x="10640" y="3903"/>
                    <a:pt x="9860" y="4848"/>
                    <a:pt x="8792" y="5053"/>
                  </a:cubicBezTo>
                  <a:cubicBezTo>
                    <a:pt x="8176" y="5177"/>
                    <a:pt x="7559" y="5218"/>
                    <a:pt x="6943" y="5218"/>
                  </a:cubicBezTo>
                  <a:cubicBezTo>
                    <a:pt x="6491" y="5218"/>
                    <a:pt x="5998" y="5259"/>
                    <a:pt x="5505" y="5341"/>
                  </a:cubicBezTo>
                  <a:cubicBezTo>
                    <a:pt x="4519" y="5546"/>
                    <a:pt x="3903" y="6491"/>
                    <a:pt x="4068" y="7518"/>
                  </a:cubicBezTo>
                  <a:cubicBezTo>
                    <a:pt x="4191" y="8381"/>
                    <a:pt x="4068" y="9285"/>
                    <a:pt x="3698" y="10065"/>
                  </a:cubicBezTo>
                  <a:cubicBezTo>
                    <a:pt x="3123" y="11174"/>
                    <a:pt x="1562" y="11298"/>
                    <a:pt x="863" y="10271"/>
                  </a:cubicBezTo>
                  <a:cubicBezTo>
                    <a:pt x="288" y="9449"/>
                    <a:pt x="1" y="8504"/>
                    <a:pt x="42" y="7518"/>
                  </a:cubicBezTo>
                  <a:close/>
                  <a:moveTo>
                    <a:pt x="7149" y="4273"/>
                  </a:moveTo>
                  <a:cubicBezTo>
                    <a:pt x="7559" y="4273"/>
                    <a:pt x="8011" y="4232"/>
                    <a:pt x="8463" y="4150"/>
                  </a:cubicBezTo>
                  <a:cubicBezTo>
                    <a:pt x="9326" y="3944"/>
                    <a:pt x="9696" y="3492"/>
                    <a:pt x="9737" y="2835"/>
                  </a:cubicBezTo>
                  <a:cubicBezTo>
                    <a:pt x="9654" y="2096"/>
                    <a:pt x="9161" y="1521"/>
                    <a:pt x="8463" y="1315"/>
                  </a:cubicBezTo>
                  <a:cubicBezTo>
                    <a:pt x="6697" y="863"/>
                    <a:pt x="4848" y="1110"/>
                    <a:pt x="3246" y="2014"/>
                  </a:cubicBezTo>
                  <a:cubicBezTo>
                    <a:pt x="2712" y="2301"/>
                    <a:pt x="2260" y="2712"/>
                    <a:pt x="1890" y="3205"/>
                  </a:cubicBezTo>
                  <a:cubicBezTo>
                    <a:pt x="740" y="4684"/>
                    <a:pt x="822" y="6409"/>
                    <a:pt x="1069" y="8134"/>
                  </a:cubicBezTo>
                  <a:cubicBezTo>
                    <a:pt x="1151" y="8710"/>
                    <a:pt x="1315" y="9244"/>
                    <a:pt x="1644" y="9696"/>
                  </a:cubicBezTo>
                  <a:cubicBezTo>
                    <a:pt x="1849" y="9942"/>
                    <a:pt x="2178" y="10065"/>
                    <a:pt x="2507" y="10024"/>
                  </a:cubicBezTo>
                  <a:cubicBezTo>
                    <a:pt x="2794" y="9942"/>
                    <a:pt x="2958" y="9696"/>
                    <a:pt x="3041" y="9408"/>
                  </a:cubicBezTo>
                  <a:cubicBezTo>
                    <a:pt x="3123" y="8792"/>
                    <a:pt x="3041" y="8093"/>
                    <a:pt x="3123" y="7477"/>
                  </a:cubicBezTo>
                  <a:cubicBezTo>
                    <a:pt x="3205" y="6861"/>
                    <a:pt x="3369" y="6286"/>
                    <a:pt x="3616" y="5711"/>
                  </a:cubicBezTo>
                  <a:cubicBezTo>
                    <a:pt x="4355" y="4396"/>
                    <a:pt x="5505" y="4068"/>
                    <a:pt x="7149" y="4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3;p73">
              <a:extLst>
                <a:ext uri="{FF2B5EF4-FFF2-40B4-BE49-F238E27FC236}">
                  <a16:creationId xmlns:a16="http://schemas.microsoft.com/office/drawing/2014/main" id="{8B44EBE5-4198-4DDE-7E69-A9D058FF4C9B}"/>
                </a:ext>
              </a:extLst>
            </p:cNvPr>
            <p:cNvSpPr/>
            <p:nvPr/>
          </p:nvSpPr>
          <p:spPr>
            <a:xfrm>
              <a:off x="4204677" y="1627474"/>
              <a:ext cx="46854" cy="46334"/>
            </a:xfrm>
            <a:custGeom>
              <a:avLst/>
              <a:gdLst/>
              <a:ahLst/>
              <a:cxnLst/>
              <a:rect l="l" t="t" r="r" b="b"/>
              <a:pathLst>
                <a:path w="3698" h="3657" extrusionOk="0">
                  <a:moveTo>
                    <a:pt x="3698" y="1890"/>
                  </a:moveTo>
                  <a:cubicBezTo>
                    <a:pt x="3698" y="2835"/>
                    <a:pt x="2958" y="3616"/>
                    <a:pt x="1972" y="3657"/>
                  </a:cubicBezTo>
                  <a:cubicBezTo>
                    <a:pt x="1110" y="3657"/>
                    <a:pt x="1" y="2589"/>
                    <a:pt x="1" y="1685"/>
                  </a:cubicBezTo>
                  <a:cubicBezTo>
                    <a:pt x="1" y="945"/>
                    <a:pt x="987" y="0"/>
                    <a:pt x="1808" y="0"/>
                  </a:cubicBezTo>
                  <a:cubicBezTo>
                    <a:pt x="2589" y="0"/>
                    <a:pt x="3657" y="1151"/>
                    <a:pt x="3698" y="1890"/>
                  </a:cubicBezTo>
                  <a:close/>
                  <a:moveTo>
                    <a:pt x="1438" y="1027"/>
                  </a:moveTo>
                  <a:cubicBezTo>
                    <a:pt x="1356" y="1233"/>
                    <a:pt x="1028" y="1562"/>
                    <a:pt x="1028" y="1808"/>
                  </a:cubicBezTo>
                  <a:cubicBezTo>
                    <a:pt x="1069" y="2342"/>
                    <a:pt x="1480" y="2712"/>
                    <a:pt x="2014" y="2712"/>
                  </a:cubicBezTo>
                  <a:cubicBezTo>
                    <a:pt x="2465" y="2753"/>
                    <a:pt x="2835" y="2383"/>
                    <a:pt x="2835" y="1890"/>
                  </a:cubicBezTo>
                  <a:cubicBezTo>
                    <a:pt x="2671" y="1315"/>
                    <a:pt x="2055" y="945"/>
                    <a:pt x="1438" y="10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8448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2236556" y="2434489"/>
            <a:ext cx="4761554" cy="92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Teachers’ </a:t>
            </a:r>
            <a:br>
              <a:rPr lang="en" dirty="0"/>
            </a:br>
            <a:r>
              <a:rPr lang="en" dirty="0"/>
              <a:t>Role Models</a:t>
            </a:r>
            <a:endParaRPr dirty="0"/>
          </a:p>
        </p:txBody>
      </p:sp>
      <p:sp>
        <p:nvSpPr>
          <p:cNvPr id="270" name="Google Shape;270;p41">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sp>
        <p:nvSpPr>
          <p:cNvPr id="271" name="Google Shape;271;p41"/>
          <p:cNvSpPr/>
          <p:nvPr/>
        </p:nvSpPr>
        <p:spPr>
          <a:xfrm>
            <a:off x="2376175" y="1212525"/>
            <a:ext cx="39125" cy="9800"/>
          </a:xfrm>
          <a:custGeom>
            <a:avLst/>
            <a:gdLst/>
            <a:ahLst/>
            <a:cxnLst/>
            <a:rect l="l" t="t" r="r" b="b"/>
            <a:pathLst>
              <a:path w="1565" h="392" extrusionOk="0">
                <a:moveTo>
                  <a:pt x="1565" y="0"/>
                </a:moveTo>
                <a:cubicBezTo>
                  <a:pt x="783" y="196"/>
                  <a:pt x="783" y="196"/>
                  <a:pt x="0" y="392"/>
                </a:cubicBezTo>
              </a:path>
            </a:pathLst>
          </a:custGeom>
          <a:noFill/>
          <a:ln w="9525" cap="flat" cmpd="sng">
            <a:solidFill>
              <a:schemeClr val="dk2"/>
            </a:solidFill>
            <a:prstDash val="solid"/>
            <a:round/>
            <a:headEnd type="none" w="med" len="med"/>
            <a:tailEnd type="none" w="med" len="med"/>
          </a:ln>
        </p:spPr>
      </p:sp>
      <p:sp>
        <p:nvSpPr>
          <p:cNvPr id="272" name="Google Shape;272;p41"/>
          <p:cNvSpPr/>
          <p:nvPr/>
        </p:nvSpPr>
        <p:spPr>
          <a:xfrm>
            <a:off x="2483750" y="1232100"/>
            <a:ext cx="88000" cy="39100"/>
          </a:xfrm>
          <a:custGeom>
            <a:avLst/>
            <a:gdLst/>
            <a:ahLst/>
            <a:cxnLst/>
            <a:rect l="l" t="t" r="r" b="b"/>
            <a:pathLst>
              <a:path w="3520" h="1564" extrusionOk="0">
                <a:moveTo>
                  <a:pt x="3520" y="0"/>
                </a:moveTo>
                <a:cubicBezTo>
                  <a:pt x="2340" y="506"/>
                  <a:pt x="1148" y="990"/>
                  <a:pt x="0" y="1564"/>
                </a:cubicBezTo>
              </a:path>
            </a:pathLst>
          </a:custGeom>
          <a:noFill/>
          <a:ln w="9525" cap="flat" cmpd="sng">
            <a:solidFill>
              <a:schemeClr val="dk2"/>
            </a:solidFill>
            <a:prstDash val="solid"/>
            <a:round/>
            <a:headEnd type="none" w="med" len="med"/>
            <a:tailEnd type="none" w="med" len="med"/>
          </a:ln>
        </p:spPr>
      </p:sp>
      <p:grpSp>
        <p:nvGrpSpPr>
          <p:cNvPr id="273" name="Google Shape;273;p41"/>
          <p:cNvGrpSpPr/>
          <p:nvPr/>
        </p:nvGrpSpPr>
        <p:grpSpPr>
          <a:xfrm>
            <a:off x="807969" y="2346405"/>
            <a:ext cx="831370" cy="667758"/>
            <a:chOff x="1295450" y="991600"/>
            <a:chExt cx="1119841" cy="899580"/>
          </a:xfrm>
        </p:grpSpPr>
        <p:sp>
          <p:nvSpPr>
            <p:cNvPr id="274" name="Google Shape;274;p41"/>
            <p:cNvSpPr/>
            <p:nvPr/>
          </p:nvSpPr>
          <p:spPr>
            <a:xfrm>
              <a:off x="1295450" y="991600"/>
              <a:ext cx="1119841" cy="899580"/>
            </a:xfrm>
            <a:custGeom>
              <a:avLst/>
              <a:gdLst/>
              <a:ahLst/>
              <a:cxnLst/>
              <a:rect l="l" t="t" r="r" b="b"/>
              <a:pathLst>
                <a:path w="52804" h="42423" extrusionOk="0">
                  <a:moveTo>
                    <a:pt x="0" y="25033"/>
                  </a:moveTo>
                  <a:cubicBezTo>
                    <a:pt x="6054" y="29876"/>
                    <a:pt x="8712" y="38772"/>
                    <a:pt x="15645" y="42243"/>
                  </a:cubicBezTo>
                  <a:cubicBezTo>
                    <a:pt x="17087" y="42965"/>
                    <a:pt x="14891" y="39106"/>
                    <a:pt x="14472" y="37549"/>
                  </a:cubicBezTo>
                  <a:cubicBezTo>
                    <a:pt x="12916" y="31772"/>
                    <a:pt x="11935" y="25850"/>
                    <a:pt x="10952" y="19948"/>
                  </a:cubicBezTo>
                  <a:cubicBezTo>
                    <a:pt x="10606" y="17874"/>
                    <a:pt x="8395" y="14819"/>
                    <a:pt x="10169" y="13690"/>
                  </a:cubicBezTo>
                  <a:cubicBezTo>
                    <a:pt x="17302" y="9151"/>
                    <a:pt x="26858" y="10039"/>
                    <a:pt x="34420" y="6258"/>
                  </a:cubicBezTo>
                  <a:cubicBezTo>
                    <a:pt x="40210" y="3363"/>
                    <a:pt x="46331" y="0"/>
                    <a:pt x="52804" y="0"/>
                  </a:cubicBezTo>
                </a:path>
              </a:pathLst>
            </a:custGeom>
            <a:noFill/>
            <a:ln w="38100" cap="flat" cmpd="sng">
              <a:solidFill>
                <a:schemeClr val="accent4"/>
              </a:solidFill>
              <a:prstDash val="solid"/>
              <a:round/>
              <a:headEnd type="none" w="med" len="med"/>
              <a:tailEnd type="none" w="med" len="med"/>
            </a:ln>
          </p:spPr>
        </p:sp>
        <p:sp>
          <p:nvSpPr>
            <p:cNvPr id="275" name="Google Shape;275;p41"/>
            <p:cNvSpPr/>
            <p:nvPr/>
          </p:nvSpPr>
          <p:spPr>
            <a:xfrm>
              <a:off x="1867700" y="1385150"/>
              <a:ext cx="293344" cy="340375"/>
            </a:xfrm>
            <a:custGeom>
              <a:avLst/>
              <a:gdLst/>
              <a:ahLst/>
              <a:cxnLst/>
              <a:rect l="l" t="t" r="r" b="b"/>
              <a:pathLst>
                <a:path w="17210" h="13615" extrusionOk="0">
                  <a:moveTo>
                    <a:pt x="0" y="6003"/>
                  </a:moveTo>
                  <a:cubicBezTo>
                    <a:pt x="454" y="3275"/>
                    <a:pt x="3155" y="-406"/>
                    <a:pt x="5867" y="136"/>
                  </a:cubicBezTo>
                  <a:cubicBezTo>
                    <a:pt x="9126" y="788"/>
                    <a:pt x="5620" y="7063"/>
                    <a:pt x="3911" y="9914"/>
                  </a:cubicBezTo>
                  <a:cubicBezTo>
                    <a:pt x="3240" y="11032"/>
                    <a:pt x="642" y="12122"/>
                    <a:pt x="1564" y="13044"/>
                  </a:cubicBezTo>
                  <a:cubicBezTo>
                    <a:pt x="3156" y="14636"/>
                    <a:pt x="6030" y="12416"/>
                    <a:pt x="8214" y="11870"/>
                  </a:cubicBezTo>
                  <a:cubicBezTo>
                    <a:pt x="11495" y="11050"/>
                    <a:pt x="17210" y="10559"/>
                    <a:pt x="17210" y="7177"/>
                  </a:cubicBezTo>
                </a:path>
              </a:pathLst>
            </a:custGeom>
            <a:noFill/>
            <a:ln w="38100" cap="flat" cmpd="sng">
              <a:solidFill>
                <a:schemeClr val="accent4"/>
              </a:solidFill>
              <a:prstDash val="solid"/>
              <a:round/>
              <a:headEnd type="none" w="med" len="med"/>
              <a:tailEnd type="none" w="med" len="med"/>
            </a:ln>
          </p:spPr>
        </p:sp>
        <p:sp>
          <p:nvSpPr>
            <p:cNvPr id="276" name="Google Shape;276;p41"/>
            <p:cNvSpPr/>
            <p:nvPr/>
          </p:nvSpPr>
          <p:spPr>
            <a:xfrm>
              <a:off x="2161050" y="1271200"/>
              <a:ext cx="200200" cy="340368"/>
            </a:xfrm>
            <a:custGeom>
              <a:avLst/>
              <a:gdLst/>
              <a:ahLst/>
              <a:cxnLst/>
              <a:rect l="l" t="t" r="r" b="b"/>
              <a:pathLst>
                <a:path w="8008" h="20978" extrusionOk="0">
                  <a:moveTo>
                    <a:pt x="4625" y="0"/>
                  </a:moveTo>
                  <a:cubicBezTo>
                    <a:pt x="305" y="5400"/>
                    <a:pt x="-2719" y="18545"/>
                    <a:pt x="3842" y="20731"/>
                  </a:cubicBezTo>
                  <a:cubicBezTo>
                    <a:pt x="9781" y="22710"/>
                    <a:pt x="9050" y="4755"/>
                    <a:pt x="3451" y="1956"/>
                  </a:cubicBezTo>
                </a:path>
              </a:pathLst>
            </a:custGeom>
            <a:noFill/>
            <a:ln w="38100" cap="flat" cmpd="sng">
              <a:solidFill>
                <a:schemeClr val="accent4"/>
              </a:solidFill>
              <a:prstDash val="solid"/>
              <a:round/>
              <a:headEnd type="none" w="med" len="med"/>
              <a:tailEnd type="none" w="med" len="med"/>
            </a:ln>
          </p:spPr>
        </p:sp>
      </p:grpSp>
      <p:grpSp>
        <p:nvGrpSpPr>
          <p:cNvPr id="277" name="Google Shape;277;p41"/>
          <p:cNvGrpSpPr/>
          <p:nvPr/>
        </p:nvGrpSpPr>
        <p:grpSpPr>
          <a:xfrm>
            <a:off x="7433774" y="592777"/>
            <a:ext cx="994873" cy="805155"/>
            <a:chOff x="7215850" y="1021725"/>
            <a:chExt cx="1066316" cy="862974"/>
          </a:xfrm>
        </p:grpSpPr>
        <p:grpSp>
          <p:nvGrpSpPr>
            <p:cNvPr id="278" name="Google Shape;278;p41"/>
            <p:cNvGrpSpPr/>
            <p:nvPr/>
          </p:nvGrpSpPr>
          <p:grpSpPr>
            <a:xfrm>
              <a:off x="7215850" y="1399163"/>
              <a:ext cx="140408" cy="148003"/>
              <a:chOff x="7168425" y="1354750"/>
              <a:chExt cx="140408" cy="148003"/>
            </a:xfrm>
          </p:grpSpPr>
          <p:sp>
            <p:nvSpPr>
              <p:cNvPr id="279" name="Google Shape;279;p41"/>
              <p:cNvSpPr/>
              <p:nvPr/>
            </p:nvSpPr>
            <p:spPr>
              <a:xfrm>
                <a:off x="7168454" y="1354750"/>
                <a:ext cx="140379" cy="148003"/>
              </a:xfrm>
              <a:custGeom>
                <a:avLst/>
                <a:gdLst/>
                <a:ahLst/>
                <a:cxnLst/>
                <a:rect l="l" t="t" r="r" b="b"/>
                <a:pathLst>
                  <a:path w="5161" h="3188" extrusionOk="0">
                    <a:moveTo>
                      <a:pt x="5161" y="0"/>
                    </a:moveTo>
                    <a:cubicBezTo>
                      <a:pt x="3352" y="904"/>
                      <a:pt x="1579" y="1925"/>
                      <a:pt x="0" y="3188"/>
                    </a:cubicBezTo>
                  </a:path>
                </a:pathLst>
              </a:custGeom>
              <a:noFill/>
              <a:ln w="38100" cap="flat" cmpd="sng">
                <a:solidFill>
                  <a:schemeClr val="accent4"/>
                </a:solidFill>
                <a:prstDash val="solid"/>
                <a:round/>
                <a:headEnd type="none" w="med" len="med"/>
                <a:tailEnd type="none" w="med" len="med"/>
              </a:ln>
            </p:spPr>
          </p:sp>
          <p:sp>
            <p:nvSpPr>
              <p:cNvPr id="280" name="Google Shape;280;p41"/>
              <p:cNvSpPr/>
              <p:nvPr/>
            </p:nvSpPr>
            <p:spPr>
              <a:xfrm>
                <a:off x="7168425" y="1354750"/>
                <a:ext cx="140400" cy="148000"/>
              </a:xfrm>
              <a:custGeom>
                <a:avLst/>
                <a:gdLst/>
                <a:ahLst/>
                <a:cxnLst/>
                <a:rect l="l" t="t" r="r" b="b"/>
                <a:pathLst>
                  <a:path w="5616" h="5920" extrusionOk="0">
                    <a:moveTo>
                      <a:pt x="0" y="0"/>
                    </a:moveTo>
                    <a:cubicBezTo>
                      <a:pt x="2580" y="862"/>
                      <a:pt x="4217" y="3587"/>
                      <a:pt x="5616" y="5920"/>
                    </a:cubicBezTo>
                  </a:path>
                </a:pathLst>
              </a:custGeom>
              <a:noFill/>
              <a:ln w="38100" cap="flat" cmpd="sng">
                <a:solidFill>
                  <a:schemeClr val="accent4"/>
                </a:solidFill>
                <a:prstDash val="solid"/>
                <a:round/>
                <a:headEnd type="none" w="med" len="med"/>
                <a:tailEnd type="none" w="med" len="med"/>
              </a:ln>
            </p:spPr>
          </p:sp>
        </p:grpSp>
        <p:sp>
          <p:nvSpPr>
            <p:cNvPr id="281" name="Google Shape;281;p41"/>
            <p:cNvSpPr/>
            <p:nvPr/>
          </p:nvSpPr>
          <p:spPr>
            <a:xfrm rot="-303605">
              <a:off x="7295123" y="1635050"/>
              <a:ext cx="12725" cy="249574"/>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282" name="Google Shape;282;p41"/>
            <p:cNvSpPr/>
            <p:nvPr/>
          </p:nvSpPr>
          <p:spPr>
            <a:xfrm>
              <a:off x="7295125" y="1021725"/>
              <a:ext cx="12725" cy="249575"/>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283" name="Google Shape;283;p41"/>
            <p:cNvSpPr/>
            <p:nvPr/>
          </p:nvSpPr>
          <p:spPr>
            <a:xfrm>
              <a:off x="7450800" y="1021725"/>
              <a:ext cx="831366" cy="862931"/>
            </a:xfrm>
            <a:custGeom>
              <a:avLst/>
              <a:gdLst/>
              <a:ahLst/>
              <a:cxnLst/>
              <a:rect l="l" t="t" r="r" b="b"/>
              <a:pathLst>
                <a:path w="34913" h="40020" extrusionOk="0">
                  <a:moveTo>
                    <a:pt x="33793" y="38718"/>
                  </a:moveTo>
                  <a:cubicBezTo>
                    <a:pt x="26117" y="40907"/>
                    <a:pt x="17825" y="39749"/>
                    <a:pt x="9853" y="39329"/>
                  </a:cubicBezTo>
                  <a:cubicBezTo>
                    <a:pt x="7164" y="39187"/>
                    <a:pt x="2656" y="41171"/>
                    <a:pt x="1805" y="38616"/>
                  </a:cubicBezTo>
                  <a:cubicBezTo>
                    <a:pt x="-882" y="30554"/>
                    <a:pt x="684" y="21646"/>
                    <a:pt x="684" y="13148"/>
                  </a:cubicBezTo>
                  <a:cubicBezTo>
                    <a:pt x="684" y="10431"/>
                    <a:pt x="684" y="7715"/>
                    <a:pt x="684" y="4998"/>
                  </a:cubicBezTo>
                  <a:cubicBezTo>
                    <a:pt x="684" y="3368"/>
                    <a:pt x="-774" y="-620"/>
                    <a:pt x="684" y="108"/>
                  </a:cubicBezTo>
                  <a:cubicBezTo>
                    <a:pt x="4226" y="1878"/>
                    <a:pt x="4986" y="6813"/>
                    <a:pt x="7713" y="9684"/>
                  </a:cubicBezTo>
                  <a:cubicBezTo>
                    <a:pt x="16984" y="19444"/>
                    <a:pt x="24146" y="31454"/>
                    <a:pt x="34913" y="39533"/>
                  </a:cubicBezTo>
                </a:path>
              </a:pathLst>
            </a:custGeom>
            <a:noFill/>
            <a:ln w="38100" cap="flat" cmpd="sng">
              <a:solidFill>
                <a:schemeClr val="accent4"/>
              </a:solidFill>
              <a:prstDash val="solid"/>
              <a:round/>
              <a:headEnd type="none" w="med" len="med"/>
              <a:tailEnd type="none" w="med" len="med"/>
            </a:ln>
          </p:spPr>
        </p:sp>
      </p:grpSp>
      <p:grpSp>
        <p:nvGrpSpPr>
          <p:cNvPr id="284" name="Google Shape;284;p41"/>
          <p:cNvGrpSpPr/>
          <p:nvPr/>
        </p:nvGrpSpPr>
        <p:grpSpPr>
          <a:xfrm>
            <a:off x="715066" y="3798158"/>
            <a:ext cx="765162" cy="805160"/>
            <a:chOff x="715100" y="3571500"/>
            <a:chExt cx="980600" cy="1031859"/>
          </a:xfrm>
        </p:grpSpPr>
        <p:sp>
          <p:nvSpPr>
            <p:cNvPr id="285" name="Google Shape;285;p41"/>
            <p:cNvSpPr/>
            <p:nvPr/>
          </p:nvSpPr>
          <p:spPr>
            <a:xfrm>
              <a:off x="715100" y="3571500"/>
              <a:ext cx="980600" cy="1031859"/>
            </a:xfrm>
            <a:custGeom>
              <a:avLst/>
              <a:gdLst/>
              <a:ahLst/>
              <a:cxnLst/>
              <a:rect l="l" t="t" r="r" b="b"/>
              <a:pathLst>
                <a:path w="48859" h="51413" extrusionOk="0">
                  <a:moveTo>
                    <a:pt x="36290" y="0"/>
                  </a:moveTo>
                  <a:cubicBezTo>
                    <a:pt x="24494" y="0"/>
                    <a:pt x="8636" y="1739"/>
                    <a:pt x="3043" y="12125"/>
                  </a:cubicBezTo>
                  <a:cubicBezTo>
                    <a:pt x="-2679" y="22752"/>
                    <a:pt x="-129" y="40703"/>
                    <a:pt x="9692" y="47719"/>
                  </a:cubicBezTo>
                  <a:cubicBezTo>
                    <a:pt x="12189" y="49503"/>
                    <a:pt x="15732" y="48853"/>
                    <a:pt x="18689" y="49675"/>
                  </a:cubicBezTo>
                  <a:cubicBezTo>
                    <a:pt x="26542" y="51857"/>
                    <a:pt x="37722" y="52807"/>
                    <a:pt x="42939" y="46545"/>
                  </a:cubicBezTo>
                  <a:cubicBezTo>
                    <a:pt x="53039" y="34423"/>
                    <a:pt x="50112" y="0"/>
                    <a:pt x="34334" y="0"/>
                  </a:cubicBezTo>
                </a:path>
              </a:pathLst>
            </a:custGeom>
            <a:noFill/>
            <a:ln w="38100" cap="flat" cmpd="sng">
              <a:solidFill>
                <a:schemeClr val="accent4"/>
              </a:solidFill>
              <a:prstDash val="solid"/>
              <a:round/>
              <a:headEnd type="none" w="med" len="med"/>
              <a:tailEnd type="none" w="med" len="med"/>
            </a:ln>
          </p:spPr>
        </p:sp>
        <p:sp>
          <p:nvSpPr>
            <p:cNvPr id="286" name="Google Shape;286;p41"/>
            <p:cNvSpPr/>
            <p:nvPr/>
          </p:nvSpPr>
          <p:spPr>
            <a:xfrm>
              <a:off x="1213100" y="3589463"/>
              <a:ext cx="24827" cy="995925"/>
            </a:xfrm>
            <a:custGeom>
              <a:avLst/>
              <a:gdLst/>
              <a:ahLst/>
              <a:cxnLst/>
              <a:rect l="l" t="t" r="r" b="b"/>
              <a:pathLst>
                <a:path w="3363" h="39837" extrusionOk="0">
                  <a:moveTo>
                    <a:pt x="0" y="0"/>
                  </a:moveTo>
                  <a:cubicBezTo>
                    <a:pt x="4199" y="12598"/>
                    <a:pt x="4582" y="27242"/>
                    <a:pt x="372" y="39837"/>
                  </a:cubicBezTo>
                </a:path>
              </a:pathLst>
            </a:custGeom>
            <a:noFill/>
            <a:ln w="38100" cap="flat" cmpd="sng">
              <a:solidFill>
                <a:schemeClr val="accent4"/>
              </a:solidFill>
              <a:prstDash val="dash"/>
              <a:round/>
              <a:headEnd type="none" w="med" len="med"/>
              <a:tailEnd type="none" w="med" len="med"/>
            </a:ln>
          </p:spPr>
        </p:sp>
      </p:grpSp>
      <p:sp>
        <p:nvSpPr>
          <p:cNvPr id="287" name="Google Shape;287;p41"/>
          <p:cNvSpPr/>
          <p:nvPr/>
        </p:nvSpPr>
        <p:spPr>
          <a:xfrm>
            <a:off x="7430275" y="3674764"/>
            <a:ext cx="994848" cy="928560"/>
          </a:xfrm>
          <a:custGeom>
            <a:avLst/>
            <a:gdLst/>
            <a:ahLst/>
            <a:cxnLst/>
            <a:rect l="l" t="t" r="r" b="b"/>
            <a:pathLst>
              <a:path w="42352" h="23214" extrusionOk="0">
                <a:moveTo>
                  <a:pt x="28381" y="732"/>
                </a:moveTo>
                <a:cubicBezTo>
                  <a:pt x="22110" y="3867"/>
                  <a:pt x="16586" y="8335"/>
                  <a:pt x="10443" y="11714"/>
                </a:cubicBezTo>
                <a:cubicBezTo>
                  <a:pt x="8052" y="13029"/>
                  <a:pt x="5599" y="14232"/>
                  <a:pt x="3121" y="15375"/>
                </a:cubicBezTo>
                <a:cubicBezTo>
                  <a:pt x="2130" y="15832"/>
                  <a:pt x="-579" y="16068"/>
                  <a:pt x="193" y="16840"/>
                </a:cubicBezTo>
                <a:cubicBezTo>
                  <a:pt x="4593" y="21240"/>
                  <a:pt x="12350" y="19536"/>
                  <a:pt x="18497" y="20500"/>
                </a:cubicBezTo>
                <a:cubicBezTo>
                  <a:pt x="24435" y="21432"/>
                  <a:pt x="30425" y="22331"/>
                  <a:pt x="36435" y="22331"/>
                </a:cubicBezTo>
                <a:cubicBezTo>
                  <a:pt x="38269" y="22331"/>
                  <a:pt x="40629" y="23994"/>
                  <a:pt x="41926" y="22697"/>
                </a:cubicBezTo>
                <a:cubicBezTo>
                  <a:pt x="43760" y="20863"/>
                  <a:pt x="38827" y="18460"/>
                  <a:pt x="36801" y="16840"/>
                </a:cubicBezTo>
                <a:cubicBezTo>
                  <a:pt x="31460" y="12570"/>
                  <a:pt x="28145" y="6116"/>
                  <a:pt x="25087" y="0"/>
                </a:cubicBezTo>
              </a:path>
            </a:pathLst>
          </a:custGeom>
          <a:noFill/>
          <a:ln w="38100" cap="flat" cmpd="sng">
            <a:solidFill>
              <a:schemeClr val="accent4"/>
            </a:solidFill>
            <a:prstDash val="solid"/>
            <a:round/>
            <a:headEnd type="none" w="med" len="med"/>
            <a:tailEnd type="none" w="med" len="med"/>
          </a:ln>
        </p:spPr>
      </p:sp>
      <p:sp>
        <p:nvSpPr>
          <p:cNvPr id="288" name="Google Shape;288;p41"/>
          <p:cNvSpPr/>
          <p:nvPr/>
        </p:nvSpPr>
        <p:spPr>
          <a:xfrm>
            <a:off x="7477275" y="4128050"/>
            <a:ext cx="201275" cy="402700"/>
          </a:xfrm>
          <a:custGeom>
            <a:avLst/>
            <a:gdLst/>
            <a:ahLst/>
            <a:cxnLst/>
            <a:rect l="l" t="t" r="r" b="b"/>
            <a:pathLst>
              <a:path w="8051" h="16108" extrusionOk="0">
                <a:moveTo>
                  <a:pt x="0" y="0"/>
                </a:moveTo>
                <a:cubicBezTo>
                  <a:pt x="4605" y="3685"/>
                  <a:pt x="9960" y="10833"/>
                  <a:pt x="7322" y="16108"/>
                </a:cubicBezTo>
              </a:path>
            </a:pathLst>
          </a:custGeom>
          <a:noFill/>
          <a:ln w="38100" cap="flat" cmpd="sng">
            <a:solidFill>
              <a:schemeClr val="accent4"/>
            </a:solidFill>
            <a:prstDash val="solid"/>
            <a:round/>
            <a:headEnd type="none" w="med" len="med"/>
            <a:tailEnd type="none" w="med" len="med"/>
          </a:ln>
        </p:spPr>
      </p:sp>
      <p:sp>
        <p:nvSpPr>
          <p:cNvPr id="289" name="Google Shape;289;p41"/>
          <p:cNvSpPr/>
          <p:nvPr/>
        </p:nvSpPr>
        <p:spPr>
          <a:xfrm>
            <a:off x="8081325" y="4301500"/>
            <a:ext cx="228825" cy="256275"/>
          </a:xfrm>
          <a:custGeom>
            <a:avLst/>
            <a:gdLst/>
            <a:ahLst/>
            <a:cxnLst/>
            <a:rect l="l" t="t" r="r" b="b"/>
            <a:pathLst>
              <a:path w="9153" h="10251" extrusionOk="0">
                <a:moveTo>
                  <a:pt x="9153" y="0"/>
                </a:moveTo>
                <a:cubicBezTo>
                  <a:pt x="4807" y="1447"/>
                  <a:pt x="2051" y="6155"/>
                  <a:pt x="0" y="10251"/>
                </a:cubicBezTo>
              </a:path>
            </a:pathLst>
          </a:custGeom>
          <a:noFill/>
          <a:ln w="38100" cap="flat" cmpd="sng">
            <a:solidFill>
              <a:schemeClr val="accent4"/>
            </a:solidFill>
            <a:prstDash val="solid"/>
            <a:round/>
            <a:headEnd type="none" w="med" len="med"/>
            <a:tailEnd type="none" w="med" len="med"/>
          </a:ln>
        </p:spPr>
      </p:sp>
      <p:grpSp>
        <p:nvGrpSpPr>
          <p:cNvPr id="290" name="Google Shape;290;p41"/>
          <p:cNvGrpSpPr/>
          <p:nvPr/>
        </p:nvGrpSpPr>
        <p:grpSpPr>
          <a:xfrm>
            <a:off x="807951" y="638197"/>
            <a:ext cx="831375" cy="924224"/>
            <a:chOff x="1085896" y="1916325"/>
            <a:chExt cx="1106141" cy="1229675"/>
          </a:xfrm>
        </p:grpSpPr>
        <p:sp>
          <p:nvSpPr>
            <p:cNvPr id="291" name="Google Shape;291;p41"/>
            <p:cNvSpPr/>
            <p:nvPr/>
          </p:nvSpPr>
          <p:spPr>
            <a:xfrm>
              <a:off x="1085896" y="1916325"/>
              <a:ext cx="1101450" cy="267875"/>
            </a:xfrm>
            <a:custGeom>
              <a:avLst/>
              <a:gdLst/>
              <a:ahLst/>
              <a:cxnLst/>
              <a:rect l="l" t="t" r="r" b="b"/>
              <a:pathLst>
                <a:path w="44058" h="10715" extrusionOk="0">
                  <a:moveTo>
                    <a:pt x="26120" y="225"/>
                  </a:moveTo>
                  <a:cubicBezTo>
                    <a:pt x="18385" y="225"/>
                    <a:pt x="9973" y="-675"/>
                    <a:pt x="3057" y="2788"/>
                  </a:cubicBezTo>
                  <a:cubicBezTo>
                    <a:pt x="1823" y="3406"/>
                    <a:pt x="-385" y="4434"/>
                    <a:pt x="128" y="5716"/>
                  </a:cubicBezTo>
                  <a:cubicBezTo>
                    <a:pt x="3295" y="13632"/>
                    <a:pt x="16862" y="9743"/>
                    <a:pt x="25388" y="9743"/>
                  </a:cubicBezTo>
                  <a:cubicBezTo>
                    <a:pt x="29566" y="9743"/>
                    <a:pt x="33729" y="9049"/>
                    <a:pt x="37835" y="8279"/>
                  </a:cubicBezTo>
                  <a:cubicBezTo>
                    <a:pt x="39930" y="7886"/>
                    <a:pt x="44058" y="8945"/>
                    <a:pt x="44058" y="6814"/>
                  </a:cubicBezTo>
                  <a:cubicBezTo>
                    <a:pt x="44058" y="-1149"/>
                    <a:pt x="28958" y="591"/>
                    <a:pt x="20995" y="591"/>
                  </a:cubicBezTo>
                </a:path>
              </a:pathLst>
            </a:custGeom>
            <a:noFill/>
            <a:ln w="38100" cap="flat" cmpd="sng">
              <a:solidFill>
                <a:schemeClr val="accent4"/>
              </a:solidFill>
              <a:prstDash val="solid"/>
              <a:round/>
              <a:headEnd type="none" w="med" len="med"/>
              <a:tailEnd type="none" w="med" len="med"/>
            </a:ln>
          </p:spPr>
        </p:sp>
        <p:sp>
          <p:nvSpPr>
            <p:cNvPr id="292" name="Google Shape;292;p41"/>
            <p:cNvSpPr/>
            <p:nvPr/>
          </p:nvSpPr>
          <p:spPr>
            <a:xfrm>
              <a:off x="1090625" y="2059225"/>
              <a:ext cx="1101411" cy="1086775"/>
            </a:xfrm>
            <a:custGeom>
              <a:avLst/>
              <a:gdLst/>
              <a:ahLst/>
              <a:cxnLst/>
              <a:rect l="l" t="t" r="r" b="b"/>
              <a:pathLst>
                <a:path w="33313" h="43471" extrusionOk="0">
                  <a:moveTo>
                    <a:pt x="0" y="0"/>
                  </a:moveTo>
                  <a:cubicBezTo>
                    <a:pt x="4489" y="8983"/>
                    <a:pt x="9153" y="17891"/>
                    <a:pt x="13179" y="27091"/>
                  </a:cubicBezTo>
                  <a:cubicBezTo>
                    <a:pt x="14776" y="30741"/>
                    <a:pt x="16888" y="34144"/>
                    <a:pt x="18670" y="37707"/>
                  </a:cubicBezTo>
                  <a:cubicBezTo>
                    <a:pt x="19552" y="39470"/>
                    <a:pt x="19225" y="44291"/>
                    <a:pt x="20866" y="43198"/>
                  </a:cubicBezTo>
                  <a:cubicBezTo>
                    <a:pt x="23477" y="41459"/>
                    <a:pt x="22071" y="37022"/>
                    <a:pt x="23063" y="34046"/>
                  </a:cubicBezTo>
                  <a:cubicBezTo>
                    <a:pt x="26810" y="22802"/>
                    <a:pt x="28013" y="10601"/>
                    <a:pt x="33313" y="0"/>
                  </a:cubicBezTo>
                </a:path>
              </a:pathLst>
            </a:custGeom>
            <a:noFill/>
            <a:ln w="38100" cap="flat" cmpd="sng">
              <a:solidFill>
                <a:schemeClr val="accent4"/>
              </a:solidFill>
              <a:prstDash val="solid"/>
              <a:round/>
              <a:headEnd type="none" w="med" len="med"/>
              <a:tailEnd type="none" w="med" len="med"/>
            </a:ln>
          </p:spPr>
        </p:sp>
        <p:cxnSp>
          <p:nvCxnSpPr>
            <p:cNvPr id="293" name="Google Shape;293;p41"/>
            <p:cNvCxnSpPr/>
            <p:nvPr/>
          </p:nvCxnSpPr>
          <p:spPr>
            <a:xfrm rot="10800000">
              <a:off x="1619825" y="1916375"/>
              <a:ext cx="174000" cy="1204500"/>
            </a:xfrm>
            <a:prstGeom prst="straightConnector1">
              <a:avLst/>
            </a:prstGeom>
            <a:noFill/>
            <a:ln w="38100" cap="flat" cmpd="sng">
              <a:solidFill>
                <a:schemeClr val="accent4"/>
              </a:solidFill>
              <a:prstDash val="dash"/>
              <a:round/>
              <a:headEnd type="none" w="med" len="med"/>
              <a:tailEnd type="none" w="med" len="med"/>
            </a:ln>
          </p:spPr>
        </p:cxnSp>
      </p:grpSp>
      <p:grpSp>
        <p:nvGrpSpPr>
          <p:cNvPr id="294" name="Google Shape;294;p41"/>
          <p:cNvGrpSpPr/>
          <p:nvPr/>
        </p:nvGrpSpPr>
        <p:grpSpPr>
          <a:xfrm>
            <a:off x="7495173" y="2344697"/>
            <a:ext cx="744758" cy="317688"/>
            <a:chOff x="7484675" y="2515293"/>
            <a:chExt cx="818325" cy="349107"/>
          </a:xfrm>
        </p:grpSpPr>
        <p:grpSp>
          <p:nvGrpSpPr>
            <p:cNvPr id="295" name="Google Shape;295;p41"/>
            <p:cNvGrpSpPr/>
            <p:nvPr/>
          </p:nvGrpSpPr>
          <p:grpSpPr>
            <a:xfrm>
              <a:off x="7484675" y="2589475"/>
              <a:ext cx="363600" cy="274925"/>
              <a:chOff x="7484675" y="2589475"/>
              <a:chExt cx="363600" cy="274925"/>
            </a:xfrm>
          </p:grpSpPr>
          <p:sp>
            <p:nvSpPr>
              <p:cNvPr id="296" name="Google Shape;296;p41"/>
              <p:cNvSpPr/>
              <p:nvPr/>
            </p:nvSpPr>
            <p:spPr>
              <a:xfrm>
                <a:off x="7564500" y="2589475"/>
                <a:ext cx="115275" cy="257175"/>
              </a:xfrm>
              <a:custGeom>
                <a:avLst/>
                <a:gdLst/>
                <a:ahLst/>
                <a:cxnLst/>
                <a:rect l="l" t="t" r="r" b="b"/>
                <a:pathLst>
                  <a:path w="4611" h="10287" extrusionOk="0">
                    <a:moveTo>
                      <a:pt x="4611" y="0"/>
                    </a:moveTo>
                    <a:cubicBezTo>
                      <a:pt x="3423" y="3565"/>
                      <a:pt x="1679" y="6925"/>
                      <a:pt x="0" y="10287"/>
                    </a:cubicBezTo>
                  </a:path>
                </a:pathLst>
              </a:custGeom>
              <a:noFill/>
              <a:ln w="38100" cap="flat" cmpd="sng">
                <a:solidFill>
                  <a:schemeClr val="accent4"/>
                </a:solidFill>
                <a:prstDash val="solid"/>
                <a:round/>
                <a:headEnd type="none" w="med" len="med"/>
                <a:tailEnd type="none" w="med" len="med"/>
              </a:ln>
            </p:spPr>
          </p:sp>
          <p:sp>
            <p:nvSpPr>
              <p:cNvPr id="297" name="Google Shape;297;p41"/>
              <p:cNvSpPr/>
              <p:nvPr/>
            </p:nvSpPr>
            <p:spPr>
              <a:xfrm>
                <a:off x="7484675" y="2607225"/>
                <a:ext cx="363600" cy="257175"/>
              </a:xfrm>
              <a:custGeom>
                <a:avLst/>
                <a:gdLst/>
                <a:ahLst/>
                <a:cxnLst/>
                <a:rect l="l" t="t" r="r" b="b"/>
                <a:pathLst>
                  <a:path w="14544" h="10287" extrusionOk="0">
                    <a:moveTo>
                      <a:pt x="0" y="0"/>
                    </a:moveTo>
                    <a:cubicBezTo>
                      <a:pt x="5938" y="0"/>
                      <a:pt x="9233" y="7631"/>
                      <a:pt x="14544" y="10287"/>
                    </a:cubicBezTo>
                  </a:path>
                </a:pathLst>
              </a:custGeom>
              <a:noFill/>
              <a:ln w="38100" cap="flat" cmpd="sng">
                <a:solidFill>
                  <a:schemeClr val="accent4"/>
                </a:solidFill>
                <a:prstDash val="solid"/>
                <a:round/>
                <a:headEnd type="none" w="med" len="med"/>
                <a:tailEnd type="none" w="med" len="med"/>
              </a:ln>
            </p:spPr>
          </p:sp>
        </p:grpSp>
        <p:sp>
          <p:nvSpPr>
            <p:cNvPr id="298" name="Google Shape;298;p41"/>
            <p:cNvSpPr/>
            <p:nvPr/>
          </p:nvSpPr>
          <p:spPr>
            <a:xfrm rot="991055">
              <a:off x="7865598" y="2589477"/>
              <a:ext cx="133020" cy="53198"/>
            </a:xfrm>
            <a:custGeom>
              <a:avLst/>
              <a:gdLst/>
              <a:ahLst/>
              <a:cxnLst/>
              <a:rect l="l" t="t" r="r" b="b"/>
              <a:pathLst>
                <a:path w="5321" h="2128" extrusionOk="0">
                  <a:moveTo>
                    <a:pt x="0" y="2128"/>
                  </a:moveTo>
                  <a:cubicBezTo>
                    <a:pt x="1813" y="1525"/>
                    <a:pt x="3613" y="855"/>
                    <a:pt x="5321" y="0"/>
                  </a:cubicBezTo>
                </a:path>
              </a:pathLst>
            </a:custGeom>
            <a:noFill/>
            <a:ln w="38100" cap="flat" cmpd="sng">
              <a:solidFill>
                <a:schemeClr val="accent4"/>
              </a:solidFill>
              <a:prstDash val="solid"/>
              <a:round/>
              <a:headEnd type="none" w="med" len="med"/>
              <a:tailEnd type="none" w="med" len="med"/>
            </a:ln>
          </p:spPr>
        </p:sp>
        <p:sp>
          <p:nvSpPr>
            <p:cNvPr id="299" name="Google Shape;299;p41"/>
            <p:cNvSpPr/>
            <p:nvPr/>
          </p:nvSpPr>
          <p:spPr>
            <a:xfrm>
              <a:off x="7863025" y="2705825"/>
              <a:ext cx="161450" cy="5075"/>
            </a:xfrm>
            <a:custGeom>
              <a:avLst/>
              <a:gdLst/>
              <a:ahLst/>
              <a:cxnLst/>
              <a:rect l="l" t="t" r="r" b="b"/>
              <a:pathLst>
                <a:path w="6458" h="203" extrusionOk="0">
                  <a:moveTo>
                    <a:pt x="0" y="130"/>
                  </a:moveTo>
                  <a:cubicBezTo>
                    <a:pt x="2153" y="130"/>
                    <a:pt x="4334" y="353"/>
                    <a:pt x="6458" y="0"/>
                  </a:cubicBezTo>
                </a:path>
              </a:pathLst>
            </a:custGeom>
            <a:noFill/>
            <a:ln w="38100" cap="flat" cmpd="sng">
              <a:solidFill>
                <a:schemeClr val="accent4"/>
              </a:solidFill>
              <a:prstDash val="solid"/>
              <a:round/>
              <a:headEnd type="none" w="med" len="med"/>
              <a:tailEnd type="none" w="med" len="med"/>
            </a:ln>
          </p:spPr>
        </p:sp>
        <p:sp>
          <p:nvSpPr>
            <p:cNvPr id="300" name="Google Shape;300;p41"/>
            <p:cNvSpPr/>
            <p:nvPr/>
          </p:nvSpPr>
          <p:spPr>
            <a:xfrm>
              <a:off x="8125600" y="2515293"/>
              <a:ext cx="177400" cy="225025"/>
            </a:xfrm>
            <a:custGeom>
              <a:avLst/>
              <a:gdLst/>
              <a:ahLst/>
              <a:cxnLst/>
              <a:rect l="l" t="t" r="r" b="b"/>
              <a:pathLst>
                <a:path w="7096" h="9001" extrusionOk="0">
                  <a:moveTo>
                    <a:pt x="0" y="836"/>
                  </a:moveTo>
                  <a:cubicBezTo>
                    <a:pt x="0" y="-339"/>
                    <a:pt x="3194" y="-227"/>
                    <a:pt x="3523" y="901"/>
                  </a:cubicBezTo>
                  <a:cubicBezTo>
                    <a:pt x="3865" y="2072"/>
                    <a:pt x="84" y="4251"/>
                    <a:pt x="1175" y="3706"/>
                  </a:cubicBezTo>
                  <a:cubicBezTo>
                    <a:pt x="3303" y="2642"/>
                    <a:pt x="8056" y="5858"/>
                    <a:pt x="6916" y="7947"/>
                  </a:cubicBezTo>
                  <a:cubicBezTo>
                    <a:pt x="5908" y="9794"/>
                    <a:pt x="1712" y="8982"/>
                    <a:pt x="653" y="7164"/>
                  </a:cubicBezTo>
                </a:path>
              </a:pathLst>
            </a:custGeom>
            <a:noFill/>
            <a:ln w="38100" cap="flat" cmpd="sng">
              <a:solidFill>
                <a:schemeClr val="accent4"/>
              </a:solidFill>
              <a:prstDash val="solid"/>
              <a:round/>
              <a:headEnd type="none" w="med" len="med"/>
              <a:tailEnd type="none" w="med" len="med"/>
            </a:ln>
          </p:spPr>
        </p:sp>
      </p:grpSp>
      <p:sp>
        <p:nvSpPr>
          <p:cNvPr id="301" name="Google Shape;301;p41"/>
          <p:cNvSpPr/>
          <p:nvPr/>
        </p:nvSpPr>
        <p:spPr>
          <a:xfrm>
            <a:off x="2596295" y="818078"/>
            <a:ext cx="3873458" cy="98725"/>
          </a:xfrm>
          <a:custGeom>
            <a:avLst/>
            <a:gdLst/>
            <a:ahLst/>
            <a:cxnLst/>
            <a:rect l="l" t="t" r="r" b="b"/>
            <a:pathLst>
              <a:path w="129960" h="3949" extrusionOk="0">
                <a:moveTo>
                  <a:pt x="0" y="827"/>
                </a:moveTo>
                <a:cubicBezTo>
                  <a:pt x="30465" y="-776"/>
                  <a:pt x="61023" y="431"/>
                  <a:pt x="91521" y="1193"/>
                </a:cubicBezTo>
                <a:cubicBezTo>
                  <a:pt x="104330" y="1513"/>
                  <a:pt x="118500" y="6923"/>
                  <a:pt x="129960" y="1193"/>
                </a:cubicBezTo>
              </a:path>
            </a:pathLst>
          </a:custGeom>
          <a:noFill/>
          <a:ln w="38100" cap="flat" cmpd="sng">
            <a:solidFill>
              <a:schemeClr val="accent4"/>
            </a:solidFill>
            <a:prstDash val="solid"/>
            <a:round/>
            <a:headEnd type="none" w="med" len="med"/>
            <a:tailEnd type="none" w="med" len="med"/>
          </a:ln>
        </p:spPr>
      </p:sp>
      <p:grpSp>
        <p:nvGrpSpPr>
          <p:cNvPr id="302" name="Google Shape;302;p41"/>
          <p:cNvGrpSpPr/>
          <p:nvPr/>
        </p:nvGrpSpPr>
        <p:grpSpPr>
          <a:xfrm>
            <a:off x="4375664" y="4281271"/>
            <a:ext cx="1036771" cy="313239"/>
            <a:chOff x="3647739" y="4281271"/>
            <a:chExt cx="1036771" cy="313239"/>
          </a:xfrm>
        </p:grpSpPr>
        <p:sp>
          <p:nvSpPr>
            <p:cNvPr id="303" name="Google Shape;303;p41"/>
            <p:cNvSpPr/>
            <p:nvPr/>
          </p:nvSpPr>
          <p:spPr>
            <a:xfrm>
              <a:off x="3670683" y="4349211"/>
              <a:ext cx="991768" cy="245299"/>
            </a:xfrm>
            <a:custGeom>
              <a:avLst/>
              <a:gdLst/>
              <a:ahLst/>
              <a:cxnLst/>
              <a:rect l="l" t="t" r="r" b="b"/>
              <a:pathLst>
                <a:path w="144678" h="35784" extrusionOk="0">
                  <a:moveTo>
                    <a:pt x="0" y="0"/>
                  </a:moveTo>
                  <a:lnTo>
                    <a:pt x="0" y="35783"/>
                  </a:lnTo>
                  <a:lnTo>
                    <a:pt x="144677" y="35783"/>
                  </a:lnTo>
                  <a:lnTo>
                    <a:pt x="144677" y="0"/>
                  </a:ln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3670683" y="4350089"/>
              <a:ext cx="991768" cy="244422"/>
            </a:xfrm>
            <a:custGeom>
              <a:avLst/>
              <a:gdLst/>
              <a:ahLst/>
              <a:cxnLst/>
              <a:rect l="l" t="t" r="r" b="b"/>
              <a:pathLst>
                <a:path w="144678" h="35656" extrusionOk="0">
                  <a:moveTo>
                    <a:pt x="0" y="1"/>
                  </a:moveTo>
                  <a:lnTo>
                    <a:pt x="0" y="35655"/>
                  </a:lnTo>
                  <a:lnTo>
                    <a:pt x="144677" y="35655"/>
                  </a:lnTo>
                  <a:lnTo>
                    <a:pt x="144677" y="26388"/>
                  </a:lnTo>
                  <a:cubicBezTo>
                    <a:pt x="132793" y="28193"/>
                    <a:pt x="121762" y="28975"/>
                    <a:pt x="111568" y="28975"/>
                  </a:cubicBezTo>
                  <a:cubicBezTo>
                    <a:pt x="59269" y="28975"/>
                    <a:pt x="29005" y="8403"/>
                    <a:pt x="18664"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3647739" y="4281271"/>
              <a:ext cx="1036771" cy="110297"/>
            </a:xfrm>
            <a:custGeom>
              <a:avLst/>
              <a:gdLst/>
              <a:ahLst/>
              <a:cxnLst/>
              <a:rect l="l" t="t" r="r" b="b"/>
              <a:pathLst>
                <a:path w="151243" h="16090" extrusionOk="0">
                  <a:moveTo>
                    <a:pt x="1" y="0"/>
                  </a:moveTo>
                  <a:lnTo>
                    <a:pt x="1" y="16089"/>
                  </a:lnTo>
                  <a:lnTo>
                    <a:pt x="151242" y="16089"/>
                  </a:lnTo>
                  <a:lnTo>
                    <a:pt x="151242" y="0"/>
                  </a:lnTo>
                  <a:close/>
                </a:path>
              </a:pathLst>
            </a:cu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41"/>
          <p:cNvSpPr/>
          <p:nvPr/>
        </p:nvSpPr>
        <p:spPr>
          <a:xfrm>
            <a:off x="3602743" y="4594504"/>
            <a:ext cx="1938525" cy="181767"/>
          </a:xfrm>
          <a:custGeom>
            <a:avLst/>
            <a:gdLst/>
            <a:ahLst/>
            <a:cxnLst/>
            <a:rect l="l" t="t" r="r" b="b"/>
            <a:pathLst>
              <a:path w="282790" h="26516" extrusionOk="0">
                <a:moveTo>
                  <a:pt x="0" y="0"/>
                </a:moveTo>
                <a:lnTo>
                  <a:pt x="0" y="26515"/>
                </a:lnTo>
                <a:lnTo>
                  <a:pt x="282790" y="26515"/>
                </a:lnTo>
                <a:lnTo>
                  <a:pt x="282790" y="0"/>
                </a:lnTo>
                <a:close/>
              </a:path>
            </a:pathLst>
          </a:custGeom>
          <a:solidFill>
            <a:schemeClr val="l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3602743" y="4594504"/>
            <a:ext cx="1938525" cy="180883"/>
          </a:xfrm>
          <a:custGeom>
            <a:avLst/>
            <a:gdLst/>
            <a:ahLst/>
            <a:cxnLst/>
            <a:rect l="l" t="t" r="r" b="b"/>
            <a:pathLst>
              <a:path w="282790" h="26387" extrusionOk="0">
                <a:moveTo>
                  <a:pt x="0" y="0"/>
                </a:moveTo>
                <a:lnTo>
                  <a:pt x="0" y="26387"/>
                </a:lnTo>
                <a:lnTo>
                  <a:pt x="282790" y="26387"/>
                </a:lnTo>
                <a:lnTo>
                  <a:pt x="282790" y="13515"/>
                </a:lnTo>
                <a:cubicBezTo>
                  <a:pt x="256774" y="14244"/>
                  <a:pt x="232771" y="14561"/>
                  <a:pt x="210695" y="14561"/>
                </a:cubicBezTo>
                <a:cubicBezTo>
                  <a:pt x="61177" y="14561"/>
                  <a:pt x="0" y="0"/>
                  <a:pt x="0" y="0"/>
                </a:cubicBezTo>
                <a:close/>
              </a:path>
            </a:pathLst>
          </a:cu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41"/>
          <p:cNvGrpSpPr/>
          <p:nvPr/>
        </p:nvGrpSpPr>
        <p:grpSpPr>
          <a:xfrm rot="-1389929">
            <a:off x="3724687" y="4378308"/>
            <a:ext cx="758851" cy="120014"/>
            <a:chOff x="4733914" y="4467439"/>
            <a:chExt cx="758828" cy="120010"/>
          </a:xfrm>
        </p:grpSpPr>
        <p:sp>
          <p:nvSpPr>
            <p:cNvPr id="309" name="Google Shape;309;p41"/>
            <p:cNvSpPr/>
            <p:nvPr/>
          </p:nvSpPr>
          <p:spPr>
            <a:xfrm>
              <a:off x="4733914" y="4467439"/>
              <a:ext cx="758828" cy="120010"/>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5793"/>
                  </a:lnTo>
                  <a:cubicBezTo>
                    <a:pt x="110696" y="2575"/>
                    <a:pt x="108251" y="1"/>
                    <a:pt x="105033" y="1"/>
                  </a:cubicBezTo>
                  <a:close/>
                </a:path>
              </a:pathLst>
            </a:custGeom>
            <a:solidFill>
              <a:schemeClr val="accent5"/>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4733914" y="4467439"/>
              <a:ext cx="758828" cy="120010"/>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8754"/>
                  </a:lnTo>
                  <a:cubicBezTo>
                    <a:pt x="91509" y="11613"/>
                    <a:pt x="75612" y="12729"/>
                    <a:pt x="62484" y="12729"/>
                  </a:cubicBezTo>
                  <a:cubicBezTo>
                    <a:pt x="24796" y="12729"/>
                    <a:pt x="9926" y="3533"/>
                    <a:pt x="5535"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301;p41"/>
          <p:cNvSpPr/>
          <p:nvPr/>
        </p:nvSpPr>
        <p:spPr>
          <a:xfrm rot="10800000">
            <a:off x="2536868" y="3650349"/>
            <a:ext cx="3873458" cy="98725"/>
          </a:xfrm>
          <a:custGeom>
            <a:avLst/>
            <a:gdLst/>
            <a:ahLst/>
            <a:cxnLst/>
            <a:rect l="l" t="t" r="r" b="b"/>
            <a:pathLst>
              <a:path w="129960" h="3949" extrusionOk="0">
                <a:moveTo>
                  <a:pt x="0" y="827"/>
                </a:moveTo>
                <a:cubicBezTo>
                  <a:pt x="30465" y="-776"/>
                  <a:pt x="61023" y="431"/>
                  <a:pt x="91521" y="1193"/>
                </a:cubicBezTo>
                <a:cubicBezTo>
                  <a:pt x="104330" y="1513"/>
                  <a:pt x="118500" y="6923"/>
                  <a:pt x="129960" y="1193"/>
                </a:cubicBezTo>
              </a:path>
            </a:pathLst>
          </a:custGeom>
          <a:noFill/>
          <a:ln w="38100" cap="flat" cmpd="sng">
            <a:solidFill>
              <a:schemeClr val="accent4"/>
            </a:solidFill>
            <a:prstDash val="solid"/>
            <a:round/>
            <a:headEnd type="none" w="med" len="med"/>
            <a:tailEnd type="none" w="med" len="med"/>
          </a:ln>
        </p:spPr>
      </p:sp>
      <p:sp>
        <p:nvSpPr>
          <p:cNvPr id="6" name="Google Shape;606;p52">
            <a:extLst>
              <a:ext uri="{FF2B5EF4-FFF2-40B4-BE49-F238E27FC236}">
                <a16:creationId xmlns:a16="http://schemas.microsoft.com/office/drawing/2014/main" id="{8E5C3955-BBF9-3133-12CB-703517F0A534}"/>
              </a:ext>
            </a:extLst>
          </p:cNvPr>
          <p:cNvSpPr txBox="1">
            <a:spLocks/>
          </p:cNvSpPr>
          <p:nvPr/>
        </p:nvSpPr>
        <p:spPr>
          <a:xfrm>
            <a:off x="-4309495" y="1759847"/>
            <a:ext cx="3270300" cy="11697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Handlee"/>
              <a:buNone/>
              <a:defRPr sz="3000" b="0" i="0" u="none" strike="noStrike" cap="none">
                <a:solidFill>
                  <a:schemeClr val="dk1"/>
                </a:solidFill>
                <a:latin typeface="Handlee"/>
                <a:ea typeface="Handlee"/>
                <a:cs typeface="Handlee"/>
                <a:sym typeface="Handle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N" dirty="0"/>
              <a:t>Our Lovely Teachers</a:t>
            </a:r>
          </a:p>
        </p:txBody>
      </p:sp>
      <p:sp>
        <p:nvSpPr>
          <p:cNvPr id="7" name="Google Shape;606;p52">
            <a:extLst>
              <a:ext uri="{FF2B5EF4-FFF2-40B4-BE49-F238E27FC236}">
                <a16:creationId xmlns:a16="http://schemas.microsoft.com/office/drawing/2014/main" id="{70C6800E-18B8-0F69-A495-139DEFBDEFD9}"/>
              </a:ext>
            </a:extLst>
          </p:cNvPr>
          <p:cNvSpPr txBox="1">
            <a:spLocks/>
          </p:cNvSpPr>
          <p:nvPr/>
        </p:nvSpPr>
        <p:spPr>
          <a:xfrm>
            <a:off x="-38976" y="5338686"/>
            <a:ext cx="9144000" cy="11697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Handlee"/>
              <a:buNone/>
              <a:defRPr sz="3000" b="0" i="0" u="none" strike="noStrike" cap="none">
                <a:solidFill>
                  <a:schemeClr val="dk1"/>
                </a:solidFill>
                <a:latin typeface="Handlee"/>
                <a:ea typeface="Handlee"/>
                <a:cs typeface="Handlee"/>
                <a:sym typeface="Handle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N" dirty="0"/>
              <a:t>They are one of the most important person in our society,</a:t>
            </a:r>
          </a:p>
          <a:p>
            <a:pPr algn="ctr"/>
            <a:r>
              <a:rPr lang="en-IN" dirty="0"/>
              <a:t>moulding the clay for the future.</a:t>
            </a:r>
          </a:p>
        </p:txBody>
      </p:sp>
    </p:spTree>
    <p:extLst>
      <p:ext uri="{BB962C8B-B14F-4D97-AF65-F5344CB8AC3E}">
        <p14:creationId xmlns:p14="http://schemas.microsoft.com/office/powerpoint/2010/main" val="13880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8" name="Google Shape;368;p46"/>
          <p:cNvSpPr txBox="1">
            <a:spLocks noGrp="1"/>
          </p:cNvSpPr>
          <p:nvPr>
            <p:ph type="subTitle" idx="2"/>
          </p:nvPr>
        </p:nvSpPr>
        <p:spPr>
          <a:xfrm>
            <a:off x="749039" y="1183734"/>
            <a:ext cx="4761424" cy="32921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t>One of our most experienced teachers, with over 25 years in the field, is the cornerstone of our school. Her deep expertise and unwavering commitment to education set a high standard, inspiring other teachers to pursue excellence in their own classrooms.</a:t>
            </a:r>
            <a:endParaRPr sz="2200" dirty="0"/>
          </a:p>
        </p:txBody>
      </p:sp>
      <p:sp>
        <p:nvSpPr>
          <p:cNvPr id="371" name="Google Shape;371;p46"/>
          <p:cNvSpPr txBox="1"/>
          <p:nvPr/>
        </p:nvSpPr>
        <p:spPr>
          <a:xfrm>
            <a:off x="2527841" y="494989"/>
            <a:ext cx="2336400" cy="4890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Handlee"/>
                <a:ea typeface="Handlee"/>
                <a:cs typeface="Handlee"/>
                <a:sym typeface="Handlee"/>
              </a:rPr>
              <a:t>Gauri Ma’am</a:t>
            </a:r>
            <a:endParaRPr sz="3000" dirty="0">
              <a:solidFill>
                <a:schemeClr val="dk1"/>
              </a:solidFill>
              <a:latin typeface="Handlee"/>
              <a:ea typeface="Handlee"/>
              <a:cs typeface="Handlee"/>
              <a:sym typeface="Handlee"/>
            </a:endParaRPr>
          </a:p>
        </p:txBody>
      </p:sp>
      <p:sp>
        <p:nvSpPr>
          <p:cNvPr id="374" name="Google Shape;374;p46">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17" name="Google Shape;1100;p73">
            <a:extLst>
              <a:ext uri="{FF2B5EF4-FFF2-40B4-BE49-F238E27FC236}">
                <a16:creationId xmlns:a16="http://schemas.microsoft.com/office/drawing/2014/main" id="{F1ECE6B6-CF3E-666B-615A-C3C33C197CE7}"/>
              </a:ext>
            </a:extLst>
          </p:cNvPr>
          <p:cNvGrpSpPr/>
          <p:nvPr/>
        </p:nvGrpSpPr>
        <p:grpSpPr>
          <a:xfrm>
            <a:off x="1267901" y="4300365"/>
            <a:ext cx="296174" cy="294083"/>
            <a:chOff x="4850074" y="3046324"/>
            <a:chExt cx="296174" cy="294083"/>
          </a:xfrm>
        </p:grpSpPr>
        <p:sp>
          <p:nvSpPr>
            <p:cNvPr id="18" name="Google Shape;1101;p73">
              <a:extLst>
                <a:ext uri="{FF2B5EF4-FFF2-40B4-BE49-F238E27FC236}">
                  <a16:creationId xmlns:a16="http://schemas.microsoft.com/office/drawing/2014/main" id="{A1D4A4DE-088D-15E6-7119-BDB84E0CA980}"/>
                </a:ext>
              </a:extLst>
            </p:cNvPr>
            <p:cNvSpPr/>
            <p:nvPr/>
          </p:nvSpPr>
          <p:spPr>
            <a:xfrm>
              <a:off x="4871423" y="3051518"/>
              <a:ext cx="260254" cy="267020"/>
            </a:xfrm>
            <a:custGeom>
              <a:avLst/>
              <a:gdLst/>
              <a:ahLst/>
              <a:cxnLst/>
              <a:rect l="l" t="t" r="r" b="b"/>
              <a:pathLst>
                <a:path w="20541" h="21075" extrusionOk="0">
                  <a:moveTo>
                    <a:pt x="13885" y="21075"/>
                  </a:moveTo>
                  <a:cubicBezTo>
                    <a:pt x="12160" y="20089"/>
                    <a:pt x="10476" y="19309"/>
                    <a:pt x="8956" y="18282"/>
                  </a:cubicBezTo>
                  <a:cubicBezTo>
                    <a:pt x="6778" y="16844"/>
                    <a:pt x="4683" y="15242"/>
                    <a:pt x="2711" y="13557"/>
                  </a:cubicBezTo>
                  <a:cubicBezTo>
                    <a:pt x="1192" y="12161"/>
                    <a:pt x="41" y="10353"/>
                    <a:pt x="41" y="8094"/>
                  </a:cubicBezTo>
                  <a:cubicBezTo>
                    <a:pt x="0" y="6327"/>
                    <a:pt x="1397" y="4848"/>
                    <a:pt x="3163" y="4766"/>
                  </a:cubicBezTo>
                  <a:cubicBezTo>
                    <a:pt x="4273" y="4725"/>
                    <a:pt x="5382" y="5095"/>
                    <a:pt x="6285" y="5752"/>
                  </a:cubicBezTo>
                  <a:cubicBezTo>
                    <a:pt x="7600" y="6656"/>
                    <a:pt x="8668" y="7847"/>
                    <a:pt x="9408" y="9285"/>
                  </a:cubicBezTo>
                  <a:cubicBezTo>
                    <a:pt x="9736" y="9983"/>
                    <a:pt x="10065" y="10065"/>
                    <a:pt x="10517" y="9778"/>
                  </a:cubicBezTo>
                  <a:cubicBezTo>
                    <a:pt x="10927" y="9531"/>
                    <a:pt x="10845" y="9244"/>
                    <a:pt x="10763" y="8833"/>
                  </a:cubicBezTo>
                  <a:cubicBezTo>
                    <a:pt x="10393" y="6902"/>
                    <a:pt x="10763" y="4930"/>
                    <a:pt x="11790" y="3246"/>
                  </a:cubicBezTo>
                  <a:cubicBezTo>
                    <a:pt x="11913" y="3041"/>
                    <a:pt x="12037" y="2876"/>
                    <a:pt x="12160" y="2671"/>
                  </a:cubicBezTo>
                  <a:cubicBezTo>
                    <a:pt x="14543" y="1"/>
                    <a:pt x="16802" y="453"/>
                    <a:pt x="18856" y="3452"/>
                  </a:cubicBezTo>
                  <a:cubicBezTo>
                    <a:pt x="20540" y="5916"/>
                    <a:pt x="20458" y="8587"/>
                    <a:pt x="19308" y="11175"/>
                  </a:cubicBezTo>
                  <a:cubicBezTo>
                    <a:pt x="18363" y="13311"/>
                    <a:pt x="17172" y="15365"/>
                    <a:pt x="16062" y="17419"/>
                  </a:cubicBezTo>
                  <a:cubicBezTo>
                    <a:pt x="15446" y="18569"/>
                    <a:pt x="14707" y="19719"/>
                    <a:pt x="13885" y="21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2;p73">
              <a:extLst>
                <a:ext uri="{FF2B5EF4-FFF2-40B4-BE49-F238E27FC236}">
                  <a16:creationId xmlns:a16="http://schemas.microsoft.com/office/drawing/2014/main" id="{350CC54E-DE0F-4DA4-1FC4-DADD1AA56158}"/>
                </a:ext>
              </a:extLst>
            </p:cNvPr>
            <p:cNvSpPr/>
            <p:nvPr/>
          </p:nvSpPr>
          <p:spPr>
            <a:xfrm>
              <a:off x="4850074" y="3046324"/>
              <a:ext cx="296174" cy="294083"/>
            </a:xfrm>
            <a:custGeom>
              <a:avLst/>
              <a:gdLst/>
              <a:ahLst/>
              <a:cxnLst/>
              <a:rect l="l" t="t" r="r" b="b"/>
              <a:pathLst>
                <a:path w="23376" h="23211" extrusionOk="0">
                  <a:moveTo>
                    <a:pt x="11175" y="7066"/>
                  </a:moveTo>
                  <a:cubicBezTo>
                    <a:pt x="11462" y="4478"/>
                    <a:pt x="12489" y="2342"/>
                    <a:pt x="14749" y="945"/>
                  </a:cubicBezTo>
                  <a:cubicBezTo>
                    <a:pt x="16022" y="41"/>
                    <a:pt x="17665" y="0"/>
                    <a:pt x="19021" y="781"/>
                  </a:cubicBezTo>
                  <a:cubicBezTo>
                    <a:pt x="21855" y="2301"/>
                    <a:pt x="23375" y="6080"/>
                    <a:pt x="22841" y="9038"/>
                  </a:cubicBezTo>
                  <a:cubicBezTo>
                    <a:pt x="22390" y="11544"/>
                    <a:pt x="21157" y="13639"/>
                    <a:pt x="20007" y="15857"/>
                  </a:cubicBezTo>
                  <a:cubicBezTo>
                    <a:pt x="18980" y="17829"/>
                    <a:pt x="17871" y="19719"/>
                    <a:pt x="16844" y="21690"/>
                  </a:cubicBezTo>
                  <a:cubicBezTo>
                    <a:pt x="16269" y="22882"/>
                    <a:pt x="14749" y="23210"/>
                    <a:pt x="13763" y="22348"/>
                  </a:cubicBezTo>
                  <a:cubicBezTo>
                    <a:pt x="12736" y="21526"/>
                    <a:pt x="11668" y="20746"/>
                    <a:pt x="10558" y="20006"/>
                  </a:cubicBezTo>
                  <a:cubicBezTo>
                    <a:pt x="8053" y="18445"/>
                    <a:pt x="5588" y="16761"/>
                    <a:pt x="3493" y="14666"/>
                  </a:cubicBezTo>
                  <a:cubicBezTo>
                    <a:pt x="1973" y="13228"/>
                    <a:pt x="987" y="11338"/>
                    <a:pt x="617" y="9284"/>
                  </a:cubicBezTo>
                  <a:cubicBezTo>
                    <a:pt x="1" y="5916"/>
                    <a:pt x="3452" y="3492"/>
                    <a:pt x="6286" y="4190"/>
                  </a:cubicBezTo>
                  <a:cubicBezTo>
                    <a:pt x="7847" y="4601"/>
                    <a:pt x="9244" y="5423"/>
                    <a:pt x="10394" y="6532"/>
                  </a:cubicBezTo>
                  <a:cubicBezTo>
                    <a:pt x="10558" y="6737"/>
                    <a:pt x="10764" y="6902"/>
                    <a:pt x="10969" y="7066"/>
                  </a:cubicBezTo>
                  <a:cubicBezTo>
                    <a:pt x="10969" y="7066"/>
                    <a:pt x="11010" y="7066"/>
                    <a:pt x="11175" y="7066"/>
                  </a:cubicBezTo>
                  <a:close/>
                  <a:moveTo>
                    <a:pt x="15570" y="21485"/>
                  </a:moveTo>
                  <a:cubicBezTo>
                    <a:pt x="16392" y="20129"/>
                    <a:pt x="17131" y="18979"/>
                    <a:pt x="17747" y="17829"/>
                  </a:cubicBezTo>
                  <a:cubicBezTo>
                    <a:pt x="18857" y="15775"/>
                    <a:pt x="20048" y="13721"/>
                    <a:pt x="20993" y="11585"/>
                  </a:cubicBezTo>
                  <a:cubicBezTo>
                    <a:pt x="22143" y="8997"/>
                    <a:pt x="22184" y="6326"/>
                    <a:pt x="20541" y="3862"/>
                  </a:cubicBezTo>
                  <a:cubicBezTo>
                    <a:pt x="18487" y="863"/>
                    <a:pt x="16228" y="411"/>
                    <a:pt x="13845" y="3081"/>
                  </a:cubicBezTo>
                  <a:cubicBezTo>
                    <a:pt x="13722" y="3286"/>
                    <a:pt x="13598" y="3451"/>
                    <a:pt x="13475" y="3656"/>
                  </a:cubicBezTo>
                  <a:cubicBezTo>
                    <a:pt x="12448" y="5340"/>
                    <a:pt x="12078" y="7312"/>
                    <a:pt x="12448" y="9243"/>
                  </a:cubicBezTo>
                  <a:cubicBezTo>
                    <a:pt x="12530" y="9654"/>
                    <a:pt x="12571" y="9941"/>
                    <a:pt x="12202" y="10188"/>
                  </a:cubicBezTo>
                  <a:cubicBezTo>
                    <a:pt x="11709" y="10475"/>
                    <a:pt x="11421" y="10393"/>
                    <a:pt x="11093" y="9695"/>
                  </a:cubicBezTo>
                  <a:cubicBezTo>
                    <a:pt x="10353" y="8257"/>
                    <a:pt x="9285" y="7066"/>
                    <a:pt x="7929" y="6162"/>
                  </a:cubicBezTo>
                  <a:cubicBezTo>
                    <a:pt x="7067" y="5505"/>
                    <a:pt x="5958" y="5135"/>
                    <a:pt x="4848" y="5176"/>
                  </a:cubicBezTo>
                  <a:cubicBezTo>
                    <a:pt x="3082" y="5258"/>
                    <a:pt x="1685" y="6737"/>
                    <a:pt x="1726" y="8504"/>
                  </a:cubicBezTo>
                  <a:cubicBezTo>
                    <a:pt x="1726" y="10763"/>
                    <a:pt x="2835" y="12571"/>
                    <a:pt x="4396" y="13967"/>
                  </a:cubicBezTo>
                  <a:cubicBezTo>
                    <a:pt x="6368" y="15652"/>
                    <a:pt x="8422" y="17254"/>
                    <a:pt x="10600" y="18692"/>
                  </a:cubicBezTo>
                  <a:cubicBezTo>
                    <a:pt x="12161" y="19719"/>
                    <a:pt x="13845" y="20499"/>
                    <a:pt x="15570" y="214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06;p73">
            <a:extLst>
              <a:ext uri="{FF2B5EF4-FFF2-40B4-BE49-F238E27FC236}">
                <a16:creationId xmlns:a16="http://schemas.microsoft.com/office/drawing/2014/main" id="{46D0168E-46CB-9010-B410-57E982A3E30C}"/>
              </a:ext>
            </a:extLst>
          </p:cNvPr>
          <p:cNvGrpSpPr/>
          <p:nvPr/>
        </p:nvGrpSpPr>
        <p:grpSpPr>
          <a:xfrm>
            <a:off x="326754" y="1494777"/>
            <a:ext cx="274306" cy="270137"/>
            <a:chOff x="5441350" y="1655338"/>
            <a:chExt cx="274306" cy="270137"/>
          </a:xfrm>
        </p:grpSpPr>
        <p:sp>
          <p:nvSpPr>
            <p:cNvPr id="21" name="Google Shape;1107;p73">
              <a:extLst>
                <a:ext uri="{FF2B5EF4-FFF2-40B4-BE49-F238E27FC236}">
                  <a16:creationId xmlns:a16="http://schemas.microsoft.com/office/drawing/2014/main" id="{CDD87283-F991-806E-29DB-ECEAFA6217AD}"/>
                </a:ext>
              </a:extLst>
            </p:cNvPr>
            <p:cNvSpPr/>
            <p:nvPr/>
          </p:nvSpPr>
          <p:spPr>
            <a:xfrm>
              <a:off x="5461128" y="1669909"/>
              <a:ext cx="239957" cy="239438"/>
            </a:xfrm>
            <a:custGeom>
              <a:avLst/>
              <a:gdLst/>
              <a:ahLst/>
              <a:cxnLst/>
              <a:rect l="l" t="t" r="r" b="b"/>
              <a:pathLst>
                <a:path w="18939" h="18898" extrusionOk="0">
                  <a:moveTo>
                    <a:pt x="6163" y="6491"/>
                  </a:moveTo>
                  <a:cubicBezTo>
                    <a:pt x="6656" y="5176"/>
                    <a:pt x="7149" y="3985"/>
                    <a:pt x="7642" y="2835"/>
                  </a:cubicBezTo>
                  <a:cubicBezTo>
                    <a:pt x="8011" y="2054"/>
                    <a:pt x="8422" y="1274"/>
                    <a:pt x="8874" y="493"/>
                  </a:cubicBezTo>
                  <a:cubicBezTo>
                    <a:pt x="9162" y="0"/>
                    <a:pt x="9531" y="41"/>
                    <a:pt x="9901" y="534"/>
                  </a:cubicBezTo>
                  <a:cubicBezTo>
                    <a:pt x="10065" y="781"/>
                    <a:pt x="10189" y="1068"/>
                    <a:pt x="10271" y="1356"/>
                  </a:cubicBezTo>
                  <a:cubicBezTo>
                    <a:pt x="10600" y="2383"/>
                    <a:pt x="10846" y="3410"/>
                    <a:pt x="11051" y="4437"/>
                  </a:cubicBezTo>
                  <a:cubicBezTo>
                    <a:pt x="11051" y="5053"/>
                    <a:pt x="11585" y="5505"/>
                    <a:pt x="12161" y="5464"/>
                  </a:cubicBezTo>
                  <a:cubicBezTo>
                    <a:pt x="12654" y="5505"/>
                    <a:pt x="13146" y="5464"/>
                    <a:pt x="13639" y="5382"/>
                  </a:cubicBezTo>
                  <a:lnTo>
                    <a:pt x="18774" y="4930"/>
                  </a:lnTo>
                  <a:cubicBezTo>
                    <a:pt x="18939" y="6121"/>
                    <a:pt x="18199" y="6696"/>
                    <a:pt x="17583" y="7313"/>
                  </a:cubicBezTo>
                  <a:cubicBezTo>
                    <a:pt x="16926" y="7888"/>
                    <a:pt x="16227" y="8422"/>
                    <a:pt x="15529" y="8956"/>
                  </a:cubicBezTo>
                  <a:cubicBezTo>
                    <a:pt x="15242" y="9161"/>
                    <a:pt x="14954" y="9449"/>
                    <a:pt x="14666" y="9736"/>
                  </a:cubicBezTo>
                  <a:cubicBezTo>
                    <a:pt x="14215" y="10106"/>
                    <a:pt x="14091" y="10722"/>
                    <a:pt x="14297" y="11297"/>
                  </a:cubicBezTo>
                  <a:cubicBezTo>
                    <a:pt x="14749" y="12900"/>
                    <a:pt x="15159" y="14502"/>
                    <a:pt x="15529" y="16145"/>
                  </a:cubicBezTo>
                  <a:cubicBezTo>
                    <a:pt x="15817" y="17049"/>
                    <a:pt x="15817" y="18035"/>
                    <a:pt x="15447" y="18897"/>
                  </a:cubicBezTo>
                  <a:cubicBezTo>
                    <a:pt x="14954" y="18733"/>
                    <a:pt x="14502" y="18486"/>
                    <a:pt x="14050" y="18240"/>
                  </a:cubicBezTo>
                  <a:cubicBezTo>
                    <a:pt x="13023" y="17459"/>
                    <a:pt x="12078" y="16597"/>
                    <a:pt x="11092" y="15734"/>
                  </a:cubicBezTo>
                  <a:cubicBezTo>
                    <a:pt x="8258" y="13187"/>
                    <a:pt x="8135" y="13639"/>
                    <a:pt x="5465" y="15693"/>
                  </a:cubicBezTo>
                  <a:cubicBezTo>
                    <a:pt x="4068" y="16761"/>
                    <a:pt x="2466" y="17542"/>
                    <a:pt x="781" y="17911"/>
                  </a:cubicBezTo>
                  <a:cubicBezTo>
                    <a:pt x="822" y="17459"/>
                    <a:pt x="946" y="17008"/>
                    <a:pt x="1110" y="16556"/>
                  </a:cubicBezTo>
                  <a:cubicBezTo>
                    <a:pt x="1973" y="14666"/>
                    <a:pt x="2835" y="12776"/>
                    <a:pt x="3739" y="10928"/>
                  </a:cubicBezTo>
                  <a:cubicBezTo>
                    <a:pt x="4109" y="10147"/>
                    <a:pt x="4150" y="10024"/>
                    <a:pt x="3411" y="9490"/>
                  </a:cubicBezTo>
                  <a:cubicBezTo>
                    <a:pt x="2835" y="9079"/>
                    <a:pt x="2137" y="8750"/>
                    <a:pt x="1480" y="8381"/>
                  </a:cubicBezTo>
                  <a:cubicBezTo>
                    <a:pt x="946" y="8052"/>
                    <a:pt x="453" y="7682"/>
                    <a:pt x="1" y="7272"/>
                  </a:cubicBezTo>
                  <a:cubicBezTo>
                    <a:pt x="1973" y="6614"/>
                    <a:pt x="3945" y="6121"/>
                    <a:pt x="6163" y="6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8;p73">
              <a:extLst>
                <a:ext uri="{FF2B5EF4-FFF2-40B4-BE49-F238E27FC236}">
                  <a16:creationId xmlns:a16="http://schemas.microsoft.com/office/drawing/2014/main" id="{576259BB-E83C-A23A-3D9D-B1028832001E}"/>
                </a:ext>
              </a:extLst>
            </p:cNvPr>
            <p:cNvSpPr/>
            <p:nvPr/>
          </p:nvSpPr>
          <p:spPr>
            <a:xfrm>
              <a:off x="5441350" y="1655338"/>
              <a:ext cx="274306" cy="270137"/>
            </a:xfrm>
            <a:custGeom>
              <a:avLst/>
              <a:gdLst/>
              <a:ahLst/>
              <a:cxnLst/>
              <a:rect l="l" t="t" r="r" b="b"/>
              <a:pathLst>
                <a:path w="21650" h="21321" extrusionOk="0">
                  <a:moveTo>
                    <a:pt x="4396" y="11462"/>
                  </a:moveTo>
                  <a:cubicBezTo>
                    <a:pt x="3616" y="11010"/>
                    <a:pt x="2959" y="10681"/>
                    <a:pt x="2342" y="10270"/>
                  </a:cubicBezTo>
                  <a:cubicBezTo>
                    <a:pt x="1767" y="9900"/>
                    <a:pt x="1274" y="9490"/>
                    <a:pt x="781" y="9038"/>
                  </a:cubicBezTo>
                  <a:cubicBezTo>
                    <a:pt x="1" y="8175"/>
                    <a:pt x="165" y="7600"/>
                    <a:pt x="1315" y="7395"/>
                  </a:cubicBezTo>
                  <a:cubicBezTo>
                    <a:pt x="3000" y="7107"/>
                    <a:pt x="4725" y="6943"/>
                    <a:pt x="6450" y="6696"/>
                  </a:cubicBezTo>
                  <a:cubicBezTo>
                    <a:pt x="6697" y="6655"/>
                    <a:pt x="6943" y="6655"/>
                    <a:pt x="6943" y="6614"/>
                  </a:cubicBezTo>
                  <a:cubicBezTo>
                    <a:pt x="7929" y="4683"/>
                    <a:pt x="8792" y="2917"/>
                    <a:pt x="9696" y="1150"/>
                  </a:cubicBezTo>
                  <a:cubicBezTo>
                    <a:pt x="10230" y="82"/>
                    <a:pt x="11216" y="0"/>
                    <a:pt x="12037" y="904"/>
                  </a:cubicBezTo>
                  <a:cubicBezTo>
                    <a:pt x="12325" y="1315"/>
                    <a:pt x="12571" y="1726"/>
                    <a:pt x="12695" y="2177"/>
                  </a:cubicBezTo>
                  <a:cubicBezTo>
                    <a:pt x="13023" y="3122"/>
                    <a:pt x="13270" y="4026"/>
                    <a:pt x="13557" y="4971"/>
                  </a:cubicBezTo>
                  <a:cubicBezTo>
                    <a:pt x="13639" y="5505"/>
                    <a:pt x="14091" y="5834"/>
                    <a:pt x="14625" y="5751"/>
                  </a:cubicBezTo>
                  <a:lnTo>
                    <a:pt x="16844" y="5546"/>
                  </a:lnTo>
                  <a:cubicBezTo>
                    <a:pt x="17953" y="5464"/>
                    <a:pt x="19062" y="5341"/>
                    <a:pt x="20171" y="5299"/>
                  </a:cubicBezTo>
                  <a:cubicBezTo>
                    <a:pt x="21280" y="5217"/>
                    <a:pt x="21650" y="5751"/>
                    <a:pt x="21445" y="6778"/>
                  </a:cubicBezTo>
                  <a:cubicBezTo>
                    <a:pt x="21321" y="7230"/>
                    <a:pt x="21116" y="7600"/>
                    <a:pt x="20828" y="7929"/>
                  </a:cubicBezTo>
                  <a:cubicBezTo>
                    <a:pt x="19925" y="8873"/>
                    <a:pt x="18939" y="9777"/>
                    <a:pt x="17912" y="10599"/>
                  </a:cubicBezTo>
                  <a:cubicBezTo>
                    <a:pt x="17008" y="11297"/>
                    <a:pt x="16720" y="11996"/>
                    <a:pt x="17008" y="13105"/>
                  </a:cubicBezTo>
                  <a:cubicBezTo>
                    <a:pt x="17460" y="14584"/>
                    <a:pt x="17830" y="16062"/>
                    <a:pt x="18117" y="17582"/>
                  </a:cubicBezTo>
                  <a:cubicBezTo>
                    <a:pt x="18240" y="18404"/>
                    <a:pt x="18240" y="19226"/>
                    <a:pt x="18076" y="20047"/>
                  </a:cubicBezTo>
                  <a:cubicBezTo>
                    <a:pt x="17871" y="20992"/>
                    <a:pt x="17131" y="21321"/>
                    <a:pt x="16269" y="20910"/>
                  </a:cubicBezTo>
                  <a:cubicBezTo>
                    <a:pt x="15652" y="20663"/>
                    <a:pt x="15077" y="20294"/>
                    <a:pt x="14584" y="19883"/>
                  </a:cubicBezTo>
                  <a:cubicBezTo>
                    <a:pt x="13352" y="18856"/>
                    <a:pt x="12161" y="17829"/>
                    <a:pt x="10969" y="16761"/>
                  </a:cubicBezTo>
                  <a:cubicBezTo>
                    <a:pt x="10476" y="16145"/>
                    <a:pt x="9572" y="16104"/>
                    <a:pt x="8956" y="16597"/>
                  </a:cubicBezTo>
                  <a:cubicBezTo>
                    <a:pt x="7806" y="17377"/>
                    <a:pt x="6656" y="18199"/>
                    <a:pt x="5423" y="18897"/>
                  </a:cubicBezTo>
                  <a:cubicBezTo>
                    <a:pt x="4602" y="19349"/>
                    <a:pt x="3739" y="19678"/>
                    <a:pt x="2835" y="19924"/>
                  </a:cubicBezTo>
                  <a:cubicBezTo>
                    <a:pt x="2383" y="20006"/>
                    <a:pt x="1891" y="19924"/>
                    <a:pt x="1521" y="19636"/>
                  </a:cubicBezTo>
                  <a:cubicBezTo>
                    <a:pt x="1151" y="19308"/>
                    <a:pt x="1315" y="18774"/>
                    <a:pt x="1521" y="18281"/>
                  </a:cubicBezTo>
                  <a:cubicBezTo>
                    <a:pt x="2383" y="16391"/>
                    <a:pt x="3205" y="14501"/>
                    <a:pt x="4027" y="12612"/>
                  </a:cubicBezTo>
                  <a:cubicBezTo>
                    <a:pt x="4109" y="12242"/>
                    <a:pt x="4232" y="11913"/>
                    <a:pt x="4396" y="11462"/>
                  </a:cubicBezTo>
                  <a:close/>
                  <a:moveTo>
                    <a:pt x="7724" y="7641"/>
                  </a:moveTo>
                  <a:cubicBezTo>
                    <a:pt x="5506" y="7271"/>
                    <a:pt x="3534" y="7764"/>
                    <a:pt x="1521" y="8422"/>
                  </a:cubicBezTo>
                  <a:cubicBezTo>
                    <a:pt x="1973" y="8873"/>
                    <a:pt x="2466" y="9243"/>
                    <a:pt x="3000" y="9531"/>
                  </a:cubicBezTo>
                  <a:cubicBezTo>
                    <a:pt x="3657" y="9942"/>
                    <a:pt x="4314" y="10229"/>
                    <a:pt x="4930" y="10681"/>
                  </a:cubicBezTo>
                  <a:cubicBezTo>
                    <a:pt x="5670" y="11174"/>
                    <a:pt x="5629" y="11297"/>
                    <a:pt x="5259" y="12078"/>
                  </a:cubicBezTo>
                  <a:cubicBezTo>
                    <a:pt x="4355" y="13967"/>
                    <a:pt x="3493" y="15857"/>
                    <a:pt x="2630" y="17747"/>
                  </a:cubicBezTo>
                  <a:cubicBezTo>
                    <a:pt x="2466" y="18199"/>
                    <a:pt x="2342" y="18651"/>
                    <a:pt x="2260" y="19102"/>
                  </a:cubicBezTo>
                  <a:cubicBezTo>
                    <a:pt x="3986" y="18692"/>
                    <a:pt x="5588" y="17952"/>
                    <a:pt x="6984" y="16843"/>
                  </a:cubicBezTo>
                  <a:cubicBezTo>
                    <a:pt x="9655" y="14789"/>
                    <a:pt x="9778" y="14378"/>
                    <a:pt x="12612" y="16925"/>
                  </a:cubicBezTo>
                  <a:cubicBezTo>
                    <a:pt x="13557" y="17788"/>
                    <a:pt x="14543" y="18609"/>
                    <a:pt x="15570" y="19390"/>
                  </a:cubicBezTo>
                  <a:cubicBezTo>
                    <a:pt x="16022" y="19678"/>
                    <a:pt x="16474" y="19924"/>
                    <a:pt x="16967" y="20088"/>
                  </a:cubicBezTo>
                  <a:cubicBezTo>
                    <a:pt x="17296" y="19185"/>
                    <a:pt x="17337" y="18240"/>
                    <a:pt x="17049" y="17336"/>
                  </a:cubicBezTo>
                  <a:cubicBezTo>
                    <a:pt x="16679" y="15693"/>
                    <a:pt x="16269" y="14050"/>
                    <a:pt x="15817" y="12447"/>
                  </a:cubicBezTo>
                  <a:cubicBezTo>
                    <a:pt x="15570" y="11913"/>
                    <a:pt x="15734" y="11297"/>
                    <a:pt x="16186" y="10927"/>
                  </a:cubicBezTo>
                  <a:cubicBezTo>
                    <a:pt x="16474" y="10640"/>
                    <a:pt x="16720" y="10352"/>
                    <a:pt x="17049" y="10106"/>
                  </a:cubicBezTo>
                  <a:cubicBezTo>
                    <a:pt x="17788" y="9613"/>
                    <a:pt x="18487" y="9038"/>
                    <a:pt x="19144" y="8463"/>
                  </a:cubicBezTo>
                  <a:cubicBezTo>
                    <a:pt x="19760" y="7888"/>
                    <a:pt x="20500" y="7271"/>
                    <a:pt x="20294" y="6121"/>
                  </a:cubicBezTo>
                  <a:lnTo>
                    <a:pt x="15159" y="6573"/>
                  </a:lnTo>
                  <a:cubicBezTo>
                    <a:pt x="14666" y="6614"/>
                    <a:pt x="14215" y="6655"/>
                    <a:pt x="13722" y="6655"/>
                  </a:cubicBezTo>
                  <a:cubicBezTo>
                    <a:pt x="13105" y="6696"/>
                    <a:pt x="12612" y="6203"/>
                    <a:pt x="12571" y="5628"/>
                  </a:cubicBezTo>
                  <a:cubicBezTo>
                    <a:pt x="12407" y="4560"/>
                    <a:pt x="12161" y="3533"/>
                    <a:pt x="11832" y="2547"/>
                  </a:cubicBezTo>
                  <a:cubicBezTo>
                    <a:pt x="11750" y="2218"/>
                    <a:pt x="11626" y="1972"/>
                    <a:pt x="11462" y="1684"/>
                  </a:cubicBezTo>
                  <a:cubicBezTo>
                    <a:pt x="11092" y="1191"/>
                    <a:pt x="10723" y="1150"/>
                    <a:pt x="10435" y="1643"/>
                  </a:cubicBezTo>
                  <a:cubicBezTo>
                    <a:pt x="9983" y="2424"/>
                    <a:pt x="9572" y="3204"/>
                    <a:pt x="9203" y="3985"/>
                  </a:cubicBezTo>
                  <a:cubicBezTo>
                    <a:pt x="8710" y="5135"/>
                    <a:pt x="8258" y="6326"/>
                    <a:pt x="7724" y="76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1109;p73">
            <a:extLst>
              <a:ext uri="{FF2B5EF4-FFF2-40B4-BE49-F238E27FC236}">
                <a16:creationId xmlns:a16="http://schemas.microsoft.com/office/drawing/2014/main" id="{32B1559A-0DB3-D57C-AF43-B0F6B1B7019E}"/>
              </a:ext>
            </a:extLst>
          </p:cNvPr>
          <p:cNvGrpSpPr/>
          <p:nvPr/>
        </p:nvGrpSpPr>
        <p:grpSpPr>
          <a:xfrm>
            <a:off x="601060" y="487094"/>
            <a:ext cx="237879" cy="242554"/>
            <a:chOff x="3457261" y="1969956"/>
            <a:chExt cx="237879" cy="242554"/>
          </a:xfrm>
        </p:grpSpPr>
        <p:sp>
          <p:nvSpPr>
            <p:cNvPr id="24" name="Google Shape;1110;p73">
              <a:extLst>
                <a:ext uri="{FF2B5EF4-FFF2-40B4-BE49-F238E27FC236}">
                  <a16:creationId xmlns:a16="http://schemas.microsoft.com/office/drawing/2014/main" id="{B199B4DC-171F-CF82-6945-1634B7EABFCD}"/>
                </a:ext>
              </a:extLst>
            </p:cNvPr>
            <p:cNvSpPr/>
            <p:nvPr/>
          </p:nvSpPr>
          <p:spPr>
            <a:xfrm>
              <a:off x="3469234" y="1989215"/>
              <a:ext cx="208726" cy="205596"/>
            </a:xfrm>
            <a:custGeom>
              <a:avLst/>
              <a:gdLst/>
              <a:ahLst/>
              <a:cxnLst/>
              <a:rect l="l" t="t" r="r" b="b"/>
              <a:pathLst>
                <a:path w="16474" h="16227" extrusionOk="0">
                  <a:moveTo>
                    <a:pt x="11503" y="16227"/>
                  </a:moveTo>
                  <a:cubicBezTo>
                    <a:pt x="8381" y="14666"/>
                    <a:pt x="5382" y="12817"/>
                    <a:pt x="2589" y="10763"/>
                  </a:cubicBezTo>
                  <a:cubicBezTo>
                    <a:pt x="1603" y="10024"/>
                    <a:pt x="904" y="8997"/>
                    <a:pt x="535" y="7847"/>
                  </a:cubicBezTo>
                  <a:cubicBezTo>
                    <a:pt x="165" y="6861"/>
                    <a:pt x="1" y="5792"/>
                    <a:pt x="781" y="4971"/>
                  </a:cubicBezTo>
                  <a:cubicBezTo>
                    <a:pt x="1726" y="3985"/>
                    <a:pt x="2835" y="3287"/>
                    <a:pt x="4355" y="3697"/>
                  </a:cubicBezTo>
                  <a:cubicBezTo>
                    <a:pt x="5834" y="4067"/>
                    <a:pt x="7107" y="5012"/>
                    <a:pt x="7888" y="6327"/>
                  </a:cubicBezTo>
                  <a:cubicBezTo>
                    <a:pt x="8011" y="6491"/>
                    <a:pt x="8052" y="6778"/>
                    <a:pt x="8175" y="6902"/>
                  </a:cubicBezTo>
                  <a:cubicBezTo>
                    <a:pt x="8422" y="7107"/>
                    <a:pt x="8751" y="7230"/>
                    <a:pt x="9079" y="7230"/>
                  </a:cubicBezTo>
                  <a:cubicBezTo>
                    <a:pt x="9449" y="7189"/>
                    <a:pt x="9572" y="6820"/>
                    <a:pt x="9490" y="6409"/>
                  </a:cubicBezTo>
                  <a:cubicBezTo>
                    <a:pt x="9202" y="5012"/>
                    <a:pt x="9449" y="3533"/>
                    <a:pt x="10188" y="2301"/>
                  </a:cubicBezTo>
                  <a:cubicBezTo>
                    <a:pt x="11051" y="699"/>
                    <a:pt x="12242" y="0"/>
                    <a:pt x="13557" y="329"/>
                  </a:cubicBezTo>
                  <a:cubicBezTo>
                    <a:pt x="15364" y="781"/>
                    <a:pt x="16391" y="1890"/>
                    <a:pt x="16433" y="3780"/>
                  </a:cubicBezTo>
                  <a:cubicBezTo>
                    <a:pt x="16474" y="6121"/>
                    <a:pt x="15940" y="8463"/>
                    <a:pt x="14872" y="10558"/>
                  </a:cubicBezTo>
                  <a:cubicBezTo>
                    <a:pt x="14091" y="12119"/>
                    <a:pt x="13187" y="13557"/>
                    <a:pt x="12325" y="15077"/>
                  </a:cubicBezTo>
                  <a:cubicBezTo>
                    <a:pt x="12078" y="15446"/>
                    <a:pt x="11791" y="15775"/>
                    <a:pt x="11503" y="162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1;p73">
              <a:extLst>
                <a:ext uri="{FF2B5EF4-FFF2-40B4-BE49-F238E27FC236}">
                  <a16:creationId xmlns:a16="http://schemas.microsoft.com/office/drawing/2014/main" id="{E0B4E388-2D84-0620-C56A-FB7E72F70F0F}"/>
                </a:ext>
              </a:extLst>
            </p:cNvPr>
            <p:cNvSpPr/>
            <p:nvPr/>
          </p:nvSpPr>
          <p:spPr>
            <a:xfrm>
              <a:off x="3457261" y="1969956"/>
              <a:ext cx="237879" cy="242554"/>
            </a:xfrm>
            <a:custGeom>
              <a:avLst/>
              <a:gdLst/>
              <a:ahLst/>
              <a:cxnLst/>
              <a:rect l="l" t="t" r="r" b="b"/>
              <a:pathLst>
                <a:path w="18775" h="19144" extrusionOk="0">
                  <a:moveTo>
                    <a:pt x="9367" y="6203"/>
                  </a:moveTo>
                  <a:cubicBezTo>
                    <a:pt x="9449" y="5751"/>
                    <a:pt x="9531" y="5176"/>
                    <a:pt x="9696" y="4642"/>
                  </a:cubicBezTo>
                  <a:cubicBezTo>
                    <a:pt x="10024" y="3204"/>
                    <a:pt x="10928" y="1972"/>
                    <a:pt x="12201" y="1233"/>
                  </a:cubicBezTo>
                  <a:cubicBezTo>
                    <a:pt x="14255" y="0"/>
                    <a:pt x="17953" y="1315"/>
                    <a:pt x="18487" y="4478"/>
                  </a:cubicBezTo>
                  <a:cubicBezTo>
                    <a:pt x="18774" y="6080"/>
                    <a:pt x="18405" y="7641"/>
                    <a:pt x="17994" y="9120"/>
                  </a:cubicBezTo>
                  <a:cubicBezTo>
                    <a:pt x="17419" y="11215"/>
                    <a:pt x="16474" y="13187"/>
                    <a:pt x="15241" y="14953"/>
                  </a:cubicBezTo>
                  <a:cubicBezTo>
                    <a:pt x="14584" y="15898"/>
                    <a:pt x="14255" y="17007"/>
                    <a:pt x="13680" y="18034"/>
                  </a:cubicBezTo>
                  <a:cubicBezTo>
                    <a:pt x="13146" y="19061"/>
                    <a:pt x="12859" y="19144"/>
                    <a:pt x="11914" y="18651"/>
                  </a:cubicBezTo>
                  <a:cubicBezTo>
                    <a:pt x="9819" y="17541"/>
                    <a:pt x="7724" y="16391"/>
                    <a:pt x="5670" y="15159"/>
                  </a:cubicBezTo>
                  <a:cubicBezTo>
                    <a:pt x="4396" y="14337"/>
                    <a:pt x="3205" y="13433"/>
                    <a:pt x="2096" y="12448"/>
                  </a:cubicBezTo>
                  <a:cubicBezTo>
                    <a:pt x="453" y="10969"/>
                    <a:pt x="1" y="9038"/>
                    <a:pt x="329" y="6902"/>
                  </a:cubicBezTo>
                  <a:cubicBezTo>
                    <a:pt x="370" y="6573"/>
                    <a:pt x="494" y="6285"/>
                    <a:pt x="699" y="6080"/>
                  </a:cubicBezTo>
                  <a:cubicBezTo>
                    <a:pt x="1315" y="5505"/>
                    <a:pt x="2014" y="5012"/>
                    <a:pt x="2712" y="4601"/>
                  </a:cubicBezTo>
                  <a:cubicBezTo>
                    <a:pt x="4889" y="3410"/>
                    <a:pt x="6697" y="4314"/>
                    <a:pt x="8463" y="5628"/>
                  </a:cubicBezTo>
                  <a:cubicBezTo>
                    <a:pt x="8751" y="5793"/>
                    <a:pt x="9038" y="5957"/>
                    <a:pt x="9367" y="6203"/>
                  </a:cubicBezTo>
                  <a:close/>
                  <a:moveTo>
                    <a:pt x="12448" y="17747"/>
                  </a:moveTo>
                  <a:cubicBezTo>
                    <a:pt x="12777" y="17295"/>
                    <a:pt x="13064" y="16966"/>
                    <a:pt x="13270" y="16597"/>
                  </a:cubicBezTo>
                  <a:cubicBezTo>
                    <a:pt x="14132" y="15118"/>
                    <a:pt x="15036" y="13639"/>
                    <a:pt x="15858" y="12078"/>
                  </a:cubicBezTo>
                  <a:cubicBezTo>
                    <a:pt x="16885" y="9983"/>
                    <a:pt x="17419" y="7682"/>
                    <a:pt x="17378" y="5341"/>
                  </a:cubicBezTo>
                  <a:cubicBezTo>
                    <a:pt x="17378" y="3451"/>
                    <a:pt x="16351" y="2301"/>
                    <a:pt x="14502" y="1849"/>
                  </a:cubicBezTo>
                  <a:cubicBezTo>
                    <a:pt x="13187" y="1561"/>
                    <a:pt x="12037" y="2219"/>
                    <a:pt x="11133" y="3862"/>
                  </a:cubicBezTo>
                  <a:cubicBezTo>
                    <a:pt x="10394" y="5094"/>
                    <a:pt x="10147" y="6532"/>
                    <a:pt x="10476" y="7970"/>
                  </a:cubicBezTo>
                  <a:cubicBezTo>
                    <a:pt x="10558" y="8381"/>
                    <a:pt x="10435" y="8750"/>
                    <a:pt x="10024" y="8791"/>
                  </a:cubicBezTo>
                  <a:cubicBezTo>
                    <a:pt x="9696" y="8750"/>
                    <a:pt x="9408" y="8627"/>
                    <a:pt x="9162" y="8422"/>
                  </a:cubicBezTo>
                  <a:cubicBezTo>
                    <a:pt x="8997" y="8298"/>
                    <a:pt x="8956" y="8011"/>
                    <a:pt x="8874" y="7847"/>
                  </a:cubicBezTo>
                  <a:cubicBezTo>
                    <a:pt x="8052" y="6532"/>
                    <a:pt x="6779" y="5587"/>
                    <a:pt x="5300" y="5217"/>
                  </a:cubicBezTo>
                  <a:cubicBezTo>
                    <a:pt x="3821" y="4807"/>
                    <a:pt x="2671" y="5505"/>
                    <a:pt x="1767" y="6491"/>
                  </a:cubicBezTo>
                  <a:cubicBezTo>
                    <a:pt x="987" y="7312"/>
                    <a:pt x="1110" y="8381"/>
                    <a:pt x="1480" y="9367"/>
                  </a:cubicBezTo>
                  <a:cubicBezTo>
                    <a:pt x="1849" y="10517"/>
                    <a:pt x="2589" y="11544"/>
                    <a:pt x="3534" y="12283"/>
                  </a:cubicBezTo>
                  <a:cubicBezTo>
                    <a:pt x="6327" y="14337"/>
                    <a:pt x="9326" y="16186"/>
                    <a:pt x="12448" y="177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112;p73">
            <a:extLst>
              <a:ext uri="{FF2B5EF4-FFF2-40B4-BE49-F238E27FC236}">
                <a16:creationId xmlns:a16="http://schemas.microsoft.com/office/drawing/2014/main" id="{3B9E5CD0-004B-F9E5-BA9F-B956B675B30D}"/>
              </a:ext>
            </a:extLst>
          </p:cNvPr>
          <p:cNvGrpSpPr/>
          <p:nvPr/>
        </p:nvGrpSpPr>
        <p:grpSpPr>
          <a:xfrm>
            <a:off x="627097" y="2889067"/>
            <a:ext cx="211842" cy="217050"/>
            <a:chOff x="4951054" y="1496833"/>
            <a:chExt cx="211842" cy="217050"/>
          </a:xfrm>
        </p:grpSpPr>
        <p:sp>
          <p:nvSpPr>
            <p:cNvPr id="27" name="Google Shape;1113;p73">
              <a:extLst>
                <a:ext uri="{FF2B5EF4-FFF2-40B4-BE49-F238E27FC236}">
                  <a16:creationId xmlns:a16="http://schemas.microsoft.com/office/drawing/2014/main" id="{83844A9E-178F-2CC0-B803-69549B4CC359}"/>
                </a:ext>
              </a:extLst>
            </p:cNvPr>
            <p:cNvSpPr/>
            <p:nvPr/>
          </p:nvSpPr>
          <p:spPr>
            <a:xfrm>
              <a:off x="4967703" y="1515053"/>
              <a:ext cx="178026" cy="182182"/>
            </a:xfrm>
            <a:custGeom>
              <a:avLst/>
              <a:gdLst/>
              <a:ahLst/>
              <a:cxnLst/>
              <a:rect l="l" t="t" r="r" b="b"/>
              <a:pathLst>
                <a:path w="14051" h="14379" extrusionOk="0">
                  <a:moveTo>
                    <a:pt x="7313" y="14378"/>
                  </a:moveTo>
                  <a:cubicBezTo>
                    <a:pt x="6656" y="13762"/>
                    <a:pt x="5999" y="13146"/>
                    <a:pt x="5382" y="12489"/>
                  </a:cubicBezTo>
                  <a:cubicBezTo>
                    <a:pt x="4027" y="10804"/>
                    <a:pt x="2589" y="9161"/>
                    <a:pt x="1398" y="7353"/>
                  </a:cubicBezTo>
                  <a:cubicBezTo>
                    <a:pt x="453" y="5957"/>
                    <a:pt x="1" y="4272"/>
                    <a:pt x="124" y="2547"/>
                  </a:cubicBezTo>
                  <a:cubicBezTo>
                    <a:pt x="206" y="1602"/>
                    <a:pt x="494" y="699"/>
                    <a:pt x="1521" y="329"/>
                  </a:cubicBezTo>
                  <a:cubicBezTo>
                    <a:pt x="2466" y="0"/>
                    <a:pt x="3493" y="247"/>
                    <a:pt x="4191" y="945"/>
                  </a:cubicBezTo>
                  <a:cubicBezTo>
                    <a:pt x="5095" y="1767"/>
                    <a:pt x="5465" y="2835"/>
                    <a:pt x="5834" y="3944"/>
                  </a:cubicBezTo>
                  <a:cubicBezTo>
                    <a:pt x="6040" y="4601"/>
                    <a:pt x="6122" y="5299"/>
                    <a:pt x="6327" y="5998"/>
                  </a:cubicBezTo>
                  <a:cubicBezTo>
                    <a:pt x="6409" y="6244"/>
                    <a:pt x="6738" y="6614"/>
                    <a:pt x="6861" y="6573"/>
                  </a:cubicBezTo>
                  <a:cubicBezTo>
                    <a:pt x="7149" y="6532"/>
                    <a:pt x="7436" y="6326"/>
                    <a:pt x="7601" y="6080"/>
                  </a:cubicBezTo>
                  <a:cubicBezTo>
                    <a:pt x="7847" y="5505"/>
                    <a:pt x="8053" y="4930"/>
                    <a:pt x="8217" y="4314"/>
                  </a:cubicBezTo>
                  <a:cubicBezTo>
                    <a:pt x="8546" y="3081"/>
                    <a:pt x="9285" y="1972"/>
                    <a:pt x="10271" y="1150"/>
                  </a:cubicBezTo>
                  <a:cubicBezTo>
                    <a:pt x="10969" y="452"/>
                    <a:pt x="11996" y="288"/>
                    <a:pt x="12859" y="699"/>
                  </a:cubicBezTo>
                  <a:cubicBezTo>
                    <a:pt x="13804" y="1109"/>
                    <a:pt x="14050" y="1931"/>
                    <a:pt x="14050" y="2876"/>
                  </a:cubicBezTo>
                  <a:cubicBezTo>
                    <a:pt x="13968" y="4519"/>
                    <a:pt x="13475" y="6080"/>
                    <a:pt x="12613" y="7518"/>
                  </a:cubicBezTo>
                  <a:cubicBezTo>
                    <a:pt x="12161" y="8381"/>
                    <a:pt x="11627" y="9284"/>
                    <a:pt x="11093" y="10106"/>
                  </a:cubicBezTo>
                  <a:cubicBezTo>
                    <a:pt x="10435" y="11051"/>
                    <a:pt x="9737" y="11954"/>
                    <a:pt x="8998" y="12817"/>
                  </a:cubicBezTo>
                  <a:cubicBezTo>
                    <a:pt x="8546" y="13310"/>
                    <a:pt x="8012" y="13721"/>
                    <a:pt x="7313" y="143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4;p73">
              <a:extLst>
                <a:ext uri="{FF2B5EF4-FFF2-40B4-BE49-F238E27FC236}">
                  <a16:creationId xmlns:a16="http://schemas.microsoft.com/office/drawing/2014/main" id="{FB3AEF91-B1DE-6D86-973A-5FE62EF54296}"/>
                </a:ext>
              </a:extLst>
            </p:cNvPr>
            <p:cNvSpPr/>
            <p:nvPr/>
          </p:nvSpPr>
          <p:spPr>
            <a:xfrm>
              <a:off x="4951054" y="1496833"/>
              <a:ext cx="211842" cy="217050"/>
            </a:xfrm>
            <a:custGeom>
              <a:avLst/>
              <a:gdLst/>
              <a:ahLst/>
              <a:cxnLst/>
              <a:rect l="l" t="t" r="r" b="b"/>
              <a:pathLst>
                <a:path w="16720" h="17131" extrusionOk="0">
                  <a:moveTo>
                    <a:pt x="8586" y="5012"/>
                  </a:moveTo>
                  <a:cubicBezTo>
                    <a:pt x="9038" y="3780"/>
                    <a:pt x="9777" y="2712"/>
                    <a:pt x="10722" y="1849"/>
                  </a:cubicBezTo>
                  <a:cubicBezTo>
                    <a:pt x="12078" y="617"/>
                    <a:pt x="13516" y="329"/>
                    <a:pt x="15077" y="1274"/>
                  </a:cubicBezTo>
                  <a:cubicBezTo>
                    <a:pt x="15816" y="1685"/>
                    <a:pt x="16309" y="2424"/>
                    <a:pt x="16432" y="3287"/>
                  </a:cubicBezTo>
                  <a:cubicBezTo>
                    <a:pt x="16720" y="5053"/>
                    <a:pt x="16186" y="6614"/>
                    <a:pt x="15447" y="8134"/>
                  </a:cubicBezTo>
                  <a:cubicBezTo>
                    <a:pt x="13885" y="11133"/>
                    <a:pt x="11955" y="13927"/>
                    <a:pt x="9654" y="16432"/>
                  </a:cubicBezTo>
                  <a:cubicBezTo>
                    <a:pt x="9161" y="17008"/>
                    <a:pt x="8709" y="17131"/>
                    <a:pt x="8052" y="16597"/>
                  </a:cubicBezTo>
                  <a:cubicBezTo>
                    <a:pt x="6943" y="15693"/>
                    <a:pt x="5916" y="14748"/>
                    <a:pt x="4930" y="13721"/>
                  </a:cubicBezTo>
                  <a:cubicBezTo>
                    <a:pt x="4026" y="12735"/>
                    <a:pt x="3246" y="11544"/>
                    <a:pt x="2383" y="10517"/>
                  </a:cubicBezTo>
                  <a:cubicBezTo>
                    <a:pt x="1356" y="9243"/>
                    <a:pt x="904" y="7682"/>
                    <a:pt x="411" y="6203"/>
                  </a:cubicBezTo>
                  <a:cubicBezTo>
                    <a:pt x="0" y="4971"/>
                    <a:pt x="83" y="3698"/>
                    <a:pt x="576" y="2547"/>
                  </a:cubicBezTo>
                  <a:cubicBezTo>
                    <a:pt x="1274" y="781"/>
                    <a:pt x="3492" y="0"/>
                    <a:pt x="5300" y="863"/>
                  </a:cubicBezTo>
                  <a:cubicBezTo>
                    <a:pt x="6409" y="1356"/>
                    <a:pt x="7272" y="2260"/>
                    <a:pt x="7682" y="3410"/>
                  </a:cubicBezTo>
                  <a:cubicBezTo>
                    <a:pt x="7888" y="3944"/>
                    <a:pt x="8134" y="4437"/>
                    <a:pt x="8340" y="4971"/>
                  </a:cubicBezTo>
                  <a:close/>
                  <a:moveTo>
                    <a:pt x="8586" y="15816"/>
                  </a:moveTo>
                  <a:cubicBezTo>
                    <a:pt x="9285" y="15159"/>
                    <a:pt x="9819" y="14748"/>
                    <a:pt x="10270" y="14255"/>
                  </a:cubicBezTo>
                  <a:cubicBezTo>
                    <a:pt x="11010" y="13392"/>
                    <a:pt x="11708" y="12489"/>
                    <a:pt x="12366" y="11585"/>
                  </a:cubicBezTo>
                  <a:cubicBezTo>
                    <a:pt x="12941" y="10722"/>
                    <a:pt x="13475" y="9860"/>
                    <a:pt x="13927" y="8956"/>
                  </a:cubicBezTo>
                  <a:cubicBezTo>
                    <a:pt x="14789" y="7559"/>
                    <a:pt x="15282" y="5957"/>
                    <a:pt x="15364" y="4314"/>
                  </a:cubicBezTo>
                  <a:cubicBezTo>
                    <a:pt x="15364" y="3410"/>
                    <a:pt x="15118" y="2588"/>
                    <a:pt x="14173" y="2137"/>
                  </a:cubicBezTo>
                  <a:cubicBezTo>
                    <a:pt x="13310" y="1726"/>
                    <a:pt x="12283" y="1931"/>
                    <a:pt x="11585" y="2588"/>
                  </a:cubicBezTo>
                  <a:cubicBezTo>
                    <a:pt x="10599" y="3410"/>
                    <a:pt x="9860" y="4519"/>
                    <a:pt x="9490" y="5752"/>
                  </a:cubicBezTo>
                  <a:cubicBezTo>
                    <a:pt x="9367" y="6368"/>
                    <a:pt x="9161" y="6943"/>
                    <a:pt x="8915" y="7518"/>
                  </a:cubicBezTo>
                  <a:cubicBezTo>
                    <a:pt x="8750" y="7806"/>
                    <a:pt x="8463" y="7970"/>
                    <a:pt x="8175" y="8052"/>
                  </a:cubicBezTo>
                  <a:cubicBezTo>
                    <a:pt x="8011" y="8052"/>
                    <a:pt x="7723" y="7682"/>
                    <a:pt x="7641" y="7436"/>
                  </a:cubicBezTo>
                  <a:cubicBezTo>
                    <a:pt x="7436" y="6779"/>
                    <a:pt x="7354" y="6039"/>
                    <a:pt x="7148" y="5382"/>
                  </a:cubicBezTo>
                  <a:cubicBezTo>
                    <a:pt x="6779" y="4273"/>
                    <a:pt x="6409" y="3205"/>
                    <a:pt x="5505" y="2383"/>
                  </a:cubicBezTo>
                  <a:cubicBezTo>
                    <a:pt x="4807" y="1685"/>
                    <a:pt x="3739" y="1438"/>
                    <a:pt x="2794" y="1808"/>
                  </a:cubicBezTo>
                  <a:cubicBezTo>
                    <a:pt x="1767" y="2178"/>
                    <a:pt x="1520" y="3081"/>
                    <a:pt x="1438" y="4026"/>
                  </a:cubicBezTo>
                  <a:cubicBezTo>
                    <a:pt x="1274" y="5710"/>
                    <a:pt x="1726" y="7395"/>
                    <a:pt x="2712" y="8833"/>
                  </a:cubicBezTo>
                  <a:cubicBezTo>
                    <a:pt x="3903" y="10599"/>
                    <a:pt x="5300" y="12283"/>
                    <a:pt x="6696" y="13968"/>
                  </a:cubicBezTo>
                  <a:cubicBezTo>
                    <a:pt x="7313" y="14584"/>
                    <a:pt x="7929" y="15241"/>
                    <a:pt x="8627" y="15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115;p73">
            <a:extLst>
              <a:ext uri="{FF2B5EF4-FFF2-40B4-BE49-F238E27FC236}">
                <a16:creationId xmlns:a16="http://schemas.microsoft.com/office/drawing/2014/main" id="{3056E1A0-09B4-8CA3-8CB6-2AC2633823C3}"/>
              </a:ext>
            </a:extLst>
          </p:cNvPr>
          <p:cNvGrpSpPr/>
          <p:nvPr/>
        </p:nvGrpSpPr>
        <p:grpSpPr>
          <a:xfrm>
            <a:off x="5133243" y="4371753"/>
            <a:ext cx="195713" cy="215491"/>
            <a:chOff x="5035373" y="3543900"/>
            <a:chExt cx="195713" cy="215491"/>
          </a:xfrm>
        </p:grpSpPr>
        <p:sp>
          <p:nvSpPr>
            <p:cNvPr id="30" name="Google Shape;1116;p73">
              <a:extLst>
                <a:ext uri="{FF2B5EF4-FFF2-40B4-BE49-F238E27FC236}">
                  <a16:creationId xmlns:a16="http://schemas.microsoft.com/office/drawing/2014/main" id="{EB804D3E-0987-151C-847C-9E6C98F288A7}"/>
                </a:ext>
              </a:extLst>
            </p:cNvPr>
            <p:cNvSpPr/>
            <p:nvPr/>
          </p:nvSpPr>
          <p:spPr>
            <a:xfrm>
              <a:off x="5055151" y="3558470"/>
              <a:ext cx="164482" cy="183753"/>
            </a:xfrm>
            <a:custGeom>
              <a:avLst/>
              <a:gdLst/>
              <a:ahLst/>
              <a:cxnLst/>
              <a:rect l="l" t="t" r="r" b="b"/>
              <a:pathLst>
                <a:path w="12982" h="14503" extrusionOk="0">
                  <a:moveTo>
                    <a:pt x="42" y="5711"/>
                  </a:moveTo>
                  <a:cubicBezTo>
                    <a:pt x="986" y="5341"/>
                    <a:pt x="1931" y="4972"/>
                    <a:pt x="2876" y="4684"/>
                  </a:cubicBezTo>
                  <a:cubicBezTo>
                    <a:pt x="4067" y="4273"/>
                    <a:pt x="4067" y="4314"/>
                    <a:pt x="4108" y="3000"/>
                  </a:cubicBezTo>
                  <a:cubicBezTo>
                    <a:pt x="4150" y="2096"/>
                    <a:pt x="4273" y="1192"/>
                    <a:pt x="4396" y="289"/>
                  </a:cubicBezTo>
                  <a:cubicBezTo>
                    <a:pt x="4396" y="206"/>
                    <a:pt x="4478" y="124"/>
                    <a:pt x="4560" y="1"/>
                  </a:cubicBezTo>
                  <a:cubicBezTo>
                    <a:pt x="5300" y="453"/>
                    <a:pt x="5546" y="1233"/>
                    <a:pt x="5834" y="1932"/>
                  </a:cubicBezTo>
                  <a:cubicBezTo>
                    <a:pt x="6368" y="3164"/>
                    <a:pt x="6820" y="3370"/>
                    <a:pt x="8093" y="2918"/>
                  </a:cubicBezTo>
                  <a:cubicBezTo>
                    <a:pt x="9654" y="2260"/>
                    <a:pt x="11297" y="1808"/>
                    <a:pt x="12982" y="1603"/>
                  </a:cubicBezTo>
                  <a:cubicBezTo>
                    <a:pt x="11996" y="3246"/>
                    <a:pt x="10558" y="4232"/>
                    <a:pt x="9490" y="5711"/>
                  </a:cubicBezTo>
                  <a:cubicBezTo>
                    <a:pt x="10147" y="6697"/>
                    <a:pt x="10763" y="7683"/>
                    <a:pt x="11297" y="8751"/>
                  </a:cubicBezTo>
                  <a:cubicBezTo>
                    <a:pt x="11749" y="9778"/>
                    <a:pt x="12694" y="10682"/>
                    <a:pt x="12653" y="12161"/>
                  </a:cubicBezTo>
                  <a:cubicBezTo>
                    <a:pt x="11339" y="11298"/>
                    <a:pt x="10188" y="10600"/>
                    <a:pt x="9038" y="9860"/>
                  </a:cubicBezTo>
                  <a:cubicBezTo>
                    <a:pt x="8709" y="9655"/>
                    <a:pt x="8463" y="9449"/>
                    <a:pt x="8134" y="9244"/>
                  </a:cubicBezTo>
                  <a:cubicBezTo>
                    <a:pt x="7148" y="8669"/>
                    <a:pt x="6779" y="8751"/>
                    <a:pt x="6162" y="9696"/>
                  </a:cubicBezTo>
                  <a:cubicBezTo>
                    <a:pt x="5505" y="10723"/>
                    <a:pt x="4848" y="11750"/>
                    <a:pt x="4191" y="12818"/>
                  </a:cubicBezTo>
                  <a:cubicBezTo>
                    <a:pt x="3862" y="13311"/>
                    <a:pt x="3492" y="13845"/>
                    <a:pt x="2958" y="14502"/>
                  </a:cubicBezTo>
                  <a:cubicBezTo>
                    <a:pt x="2876" y="14215"/>
                    <a:pt x="2835" y="13927"/>
                    <a:pt x="2835" y="13640"/>
                  </a:cubicBezTo>
                  <a:cubicBezTo>
                    <a:pt x="3040" y="12079"/>
                    <a:pt x="3246" y="10559"/>
                    <a:pt x="3533" y="9080"/>
                  </a:cubicBezTo>
                  <a:cubicBezTo>
                    <a:pt x="3821" y="7847"/>
                    <a:pt x="3780" y="7067"/>
                    <a:pt x="2219" y="6779"/>
                  </a:cubicBezTo>
                  <a:cubicBezTo>
                    <a:pt x="1479" y="6574"/>
                    <a:pt x="740" y="6368"/>
                    <a:pt x="0" y="6081"/>
                  </a:cubicBezTo>
                  <a:cubicBezTo>
                    <a:pt x="0" y="5958"/>
                    <a:pt x="42" y="5834"/>
                    <a:pt x="42" y="57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7;p73">
              <a:extLst>
                <a:ext uri="{FF2B5EF4-FFF2-40B4-BE49-F238E27FC236}">
                  <a16:creationId xmlns:a16="http://schemas.microsoft.com/office/drawing/2014/main" id="{991C8AD0-9F5D-4BD1-F360-DD06839137C3}"/>
                </a:ext>
              </a:extLst>
            </p:cNvPr>
            <p:cNvSpPr/>
            <p:nvPr/>
          </p:nvSpPr>
          <p:spPr>
            <a:xfrm>
              <a:off x="5035373" y="3543900"/>
              <a:ext cx="195713" cy="215491"/>
            </a:xfrm>
            <a:custGeom>
              <a:avLst/>
              <a:gdLst/>
              <a:ahLst/>
              <a:cxnLst/>
              <a:rect l="l" t="t" r="r" b="b"/>
              <a:pathLst>
                <a:path w="15447" h="17008" extrusionOk="0">
                  <a:moveTo>
                    <a:pt x="8833" y="10969"/>
                  </a:moveTo>
                  <a:cubicBezTo>
                    <a:pt x="8134" y="12037"/>
                    <a:pt x="7518" y="13023"/>
                    <a:pt x="6861" y="13927"/>
                  </a:cubicBezTo>
                  <a:cubicBezTo>
                    <a:pt x="6203" y="14831"/>
                    <a:pt x="5628" y="15652"/>
                    <a:pt x="4930" y="16474"/>
                  </a:cubicBezTo>
                  <a:cubicBezTo>
                    <a:pt x="4478" y="17008"/>
                    <a:pt x="4396" y="16967"/>
                    <a:pt x="3246" y="16885"/>
                  </a:cubicBezTo>
                  <a:cubicBezTo>
                    <a:pt x="3287" y="14379"/>
                    <a:pt x="4067" y="11996"/>
                    <a:pt x="4273" y="9326"/>
                  </a:cubicBezTo>
                  <a:cubicBezTo>
                    <a:pt x="3780" y="9120"/>
                    <a:pt x="3205" y="8915"/>
                    <a:pt x="2671" y="8669"/>
                  </a:cubicBezTo>
                  <a:cubicBezTo>
                    <a:pt x="1972" y="8381"/>
                    <a:pt x="1315" y="8052"/>
                    <a:pt x="658" y="7724"/>
                  </a:cubicBezTo>
                  <a:cubicBezTo>
                    <a:pt x="411" y="7559"/>
                    <a:pt x="247" y="7190"/>
                    <a:pt x="0" y="6861"/>
                  </a:cubicBezTo>
                  <a:cubicBezTo>
                    <a:pt x="1110" y="6122"/>
                    <a:pt x="2342" y="5547"/>
                    <a:pt x="3657" y="5177"/>
                  </a:cubicBezTo>
                  <a:cubicBezTo>
                    <a:pt x="4601" y="4889"/>
                    <a:pt x="4601" y="4848"/>
                    <a:pt x="4684" y="3780"/>
                  </a:cubicBezTo>
                  <a:cubicBezTo>
                    <a:pt x="4725" y="2876"/>
                    <a:pt x="4807" y="1931"/>
                    <a:pt x="4971" y="1028"/>
                  </a:cubicBezTo>
                  <a:cubicBezTo>
                    <a:pt x="5053" y="658"/>
                    <a:pt x="5341" y="42"/>
                    <a:pt x="5587" y="1"/>
                  </a:cubicBezTo>
                  <a:cubicBezTo>
                    <a:pt x="6039" y="1"/>
                    <a:pt x="6491" y="206"/>
                    <a:pt x="6820" y="535"/>
                  </a:cubicBezTo>
                  <a:cubicBezTo>
                    <a:pt x="7354" y="1151"/>
                    <a:pt x="7806" y="1849"/>
                    <a:pt x="8257" y="2589"/>
                  </a:cubicBezTo>
                  <a:cubicBezTo>
                    <a:pt x="8381" y="2794"/>
                    <a:pt x="8504" y="3041"/>
                    <a:pt x="8668" y="3328"/>
                  </a:cubicBezTo>
                  <a:cubicBezTo>
                    <a:pt x="10394" y="2835"/>
                    <a:pt x="12078" y="2383"/>
                    <a:pt x="13762" y="1890"/>
                  </a:cubicBezTo>
                  <a:cubicBezTo>
                    <a:pt x="14789" y="1562"/>
                    <a:pt x="15446" y="2014"/>
                    <a:pt x="15241" y="3082"/>
                  </a:cubicBezTo>
                  <a:cubicBezTo>
                    <a:pt x="15118" y="3534"/>
                    <a:pt x="14871" y="3944"/>
                    <a:pt x="14543" y="4314"/>
                  </a:cubicBezTo>
                  <a:cubicBezTo>
                    <a:pt x="13844" y="5177"/>
                    <a:pt x="13023" y="5998"/>
                    <a:pt x="12242" y="6861"/>
                  </a:cubicBezTo>
                  <a:cubicBezTo>
                    <a:pt x="12982" y="8217"/>
                    <a:pt x="13680" y="9490"/>
                    <a:pt x="14337" y="10764"/>
                  </a:cubicBezTo>
                  <a:cubicBezTo>
                    <a:pt x="14625" y="11339"/>
                    <a:pt x="14871" y="11955"/>
                    <a:pt x="15118" y="12571"/>
                  </a:cubicBezTo>
                  <a:cubicBezTo>
                    <a:pt x="15282" y="13105"/>
                    <a:pt x="15405" y="13639"/>
                    <a:pt x="14912" y="14050"/>
                  </a:cubicBezTo>
                  <a:cubicBezTo>
                    <a:pt x="14419" y="14461"/>
                    <a:pt x="13885" y="14256"/>
                    <a:pt x="13434" y="13968"/>
                  </a:cubicBezTo>
                  <a:cubicBezTo>
                    <a:pt x="12365" y="13311"/>
                    <a:pt x="11297" y="12612"/>
                    <a:pt x="10229" y="11914"/>
                  </a:cubicBezTo>
                  <a:cubicBezTo>
                    <a:pt x="9819" y="11667"/>
                    <a:pt x="9449" y="11380"/>
                    <a:pt x="8833" y="10969"/>
                  </a:cubicBezTo>
                  <a:close/>
                  <a:moveTo>
                    <a:pt x="1603" y="6861"/>
                  </a:moveTo>
                  <a:cubicBezTo>
                    <a:pt x="1603" y="6984"/>
                    <a:pt x="1603" y="7108"/>
                    <a:pt x="1561" y="7231"/>
                  </a:cubicBezTo>
                  <a:cubicBezTo>
                    <a:pt x="2301" y="7518"/>
                    <a:pt x="3040" y="7765"/>
                    <a:pt x="3780" y="7929"/>
                  </a:cubicBezTo>
                  <a:cubicBezTo>
                    <a:pt x="5341" y="8217"/>
                    <a:pt x="5341" y="9038"/>
                    <a:pt x="5094" y="10230"/>
                  </a:cubicBezTo>
                  <a:cubicBezTo>
                    <a:pt x="4807" y="11750"/>
                    <a:pt x="4601" y="13270"/>
                    <a:pt x="4396" y="14790"/>
                  </a:cubicBezTo>
                  <a:cubicBezTo>
                    <a:pt x="4396" y="15118"/>
                    <a:pt x="4437" y="15406"/>
                    <a:pt x="4519" y="15693"/>
                  </a:cubicBezTo>
                  <a:cubicBezTo>
                    <a:pt x="5053" y="14995"/>
                    <a:pt x="5423" y="14502"/>
                    <a:pt x="5752" y="13968"/>
                  </a:cubicBezTo>
                  <a:cubicBezTo>
                    <a:pt x="6409" y="12941"/>
                    <a:pt x="7025" y="11873"/>
                    <a:pt x="7723" y="10846"/>
                  </a:cubicBezTo>
                  <a:cubicBezTo>
                    <a:pt x="8340" y="9901"/>
                    <a:pt x="8709" y="9819"/>
                    <a:pt x="9695" y="10435"/>
                  </a:cubicBezTo>
                  <a:cubicBezTo>
                    <a:pt x="10024" y="10599"/>
                    <a:pt x="10270" y="10846"/>
                    <a:pt x="10599" y="11010"/>
                  </a:cubicBezTo>
                  <a:cubicBezTo>
                    <a:pt x="11749" y="11750"/>
                    <a:pt x="12900" y="12489"/>
                    <a:pt x="14214" y="13352"/>
                  </a:cubicBezTo>
                  <a:cubicBezTo>
                    <a:pt x="14214" y="11832"/>
                    <a:pt x="13310" y="10969"/>
                    <a:pt x="12858" y="9942"/>
                  </a:cubicBezTo>
                  <a:cubicBezTo>
                    <a:pt x="12324" y="8874"/>
                    <a:pt x="11708" y="7847"/>
                    <a:pt x="11051" y="6902"/>
                  </a:cubicBezTo>
                  <a:cubicBezTo>
                    <a:pt x="12119" y="5382"/>
                    <a:pt x="13557" y="4396"/>
                    <a:pt x="14543" y="2794"/>
                  </a:cubicBezTo>
                  <a:cubicBezTo>
                    <a:pt x="12858" y="3000"/>
                    <a:pt x="11215" y="3410"/>
                    <a:pt x="9654" y="4068"/>
                  </a:cubicBezTo>
                  <a:cubicBezTo>
                    <a:pt x="8381" y="4520"/>
                    <a:pt x="7929" y="4355"/>
                    <a:pt x="7395" y="3123"/>
                  </a:cubicBezTo>
                  <a:cubicBezTo>
                    <a:pt x="7107" y="2383"/>
                    <a:pt x="6861" y="1644"/>
                    <a:pt x="6121" y="1192"/>
                  </a:cubicBezTo>
                  <a:cubicBezTo>
                    <a:pt x="6039" y="1315"/>
                    <a:pt x="5957" y="1356"/>
                    <a:pt x="5957" y="1439"/>
                  </a:cubicBezTo>
                  <a:cubicBezTo>
                    <a:pt x="5875" y="2342"/>
                    <a:pt x="5711" y="3287"/>
                    <a:pt x="5669" y="4191"/>
                  </a:cubicBezTo>
                  <a:cubicBezTo>
                    <a:pt x="5628" y="5505"/>
                    <a:pt x="5628" y="5464"/>
                    <a:pt x="4437" y="5834"/>
                  </a:cubicBezTo>
                  <a:cubicBezTo>
                    <a:pt x="3492" y="6122"/>
                    <a:pt x="2547" y="6491"/>
                    <a:pt x="1603" y="68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18;p73">
            <a:extLst>
              <a:ext uri="{FF2B5EF4-FFF2-40B4-BE49-F238E27FC236}">
                <a16:creationId xmlns:a16="http://schemas.microsoft.com/office/drawing/2014/main" id="{95198D04-BB12-5450-231B-F601B331F3E5}"/>
              </a:ext>
            </a:extLst>
          </p:cNvPr>
          <p:cNvGrpSpPr/>
          <p:nvPr/>
        </p:nvGrpSpPr>
        <p:grpSpPr>
          <a:xfrm>
            <a:off x="7986692" y="4151372"/>
            <a:ext cx="176975" cy="191026"/>
            <a:chOff x="3551995" y="3573053"/>
            <a:chExt cx="176975" cy="191026"/>
          </a:xfrm>
        </p:grpSpPr>
        <p:sp>
          <p:nvSpPr>
            <p:cNvPr id="33" name="Google Shape;1119;p73">
              <a:extLst>
                <a:ext uri="{FF2B5EF4-FFF2-40B4-BE49-F238E27FC236}">
                  <a16:creationId xmlns:a16="http://schemas.microsoft.com/office/drawing/2014/main" id="{37F3B2A8-8C9D-09A2-1A43-BFE909204074}"/>
                </a:ext>
              </a:extLst>
            </p:cNvPr>
            <p:cNvSpPr/>
            <p:nvPr/>
          </p:nvSpPr>
          <p:spPr>
            <a:xfrm>
              <a:off x="3568643" y="3588143"/>
              <a:ext cx="144717" cy="158236"/>
            </a:xfrm>
            <a:custGeom>
              <a:avLst/>
              <a:gdLst/>
              <a:ahLst/>
              <a:cxnLst/>
              <a:rect l="l" t="t" r="r" b="b"/>
              <a:pathLst>
                <a:path w="11422" h="12489" extrusionOk="0">
                  <a:moveTo>
                    <a:pt x="4725" y="6368"/>
                  </a:moveTo>
                  <a:cubicBezTo>
                    <a:pt x="5875" y="6491"/>
                    <a:pt x="5957" y="6450"/>
                    <a:pt x="6122" y="5628"/>
                  </a:cubicBezTo>
                  <a:cubicBezTo>
                    <a:pt x="6327" y="4725"/>
                    <a:pt x="6574" y="3821"/>
                    <a:pt x="6902" y="2958"/>
                  </a:cubicBezTo>
                  <a:cubicBezTo>
                    <a:pt x="7395" y="1808"/>
                    <a:pt x="8422" y="945"/>
                    <a:pt x="9655" y="658"/>
                  </a:cubicBezTo>
                  <a:cubicBezTo>
                    <a:pt x="10476" y="452"/>
                    <a:pt x="11051" y="740"/>
                    <a:pt x="11175" y="1603"/>
                  </a:cubicBezTo>
                  <a:cubicBezTo>
                    <a:pt x="11421" y="2630"/>
                    <a:pt x="11380" y="3739"/>
                    <a:pt x="10969" y="4725"/>
                  </a:cubicBezTo>
                  <a:cubicBezTo>
                    <a:pt x="10230" y="6286"/>
                    <a:pt x="9490" y="7847"/>
                    <a:pt x="8217" y="9079"/>
                  </a:cubicBezTo>
                  <a:cubicBezTo>
                    <a:pt x="7477" y="9819"/>
                    <a:pt x="6820" y="10640"/>
                    <a:pt x="6081" y="11421"/>
                  </a:cubicBezTo>
                  <a:cubicBezTo>
                    <a:pt x="5711" y="11791"/>
                    <a:pt x="5300" y="12119"/>
                    <a:pt x="4889" y="12489"/>
                  </a:cubicBezTo>
                  <a:cubicBezTo>
                    <a:pt x="2466" y="10065"/>
                    <a:pt x="453" y="7641"/>
                    <a:pt x="165" y="4191"/>
                  </a:cubicBezTo>
                  <a:cubicBezTo>
                    <a:pt x="1" y="3205"/>
                    <a:pt x="165" y="2219"/>
                    <a:pt x="576" y="1356"/>
                  </a:cubicBezTo>
                  <a:cubicBezTo>
                    <a:pt x="1356" y="1"/>
                    <a:pt x="3287" y="1"/>
                    <a:pt x="4027" y="1397"/>
                  </a:cubicBezTo>
                  <a:cubicBezTo>
                    <a:pt x="4684" y="2630"/>
                    <a:pt x="4930" y="4067"/>
                    <a:pt x="4807" y="5505"/>
                  </a:cubicBezTo>
                  <a:cubicBezTo>
                    <a:pt x="4807" y="5752"/>
                    <a:pt x="4766" y="5998"/>
                    <a:pt x="4725" y="63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73">
              <a:extLst>
                <a:ext uri="{FF2B5EF4-FFF2-40B4-BE49-F238E27FC236}">
                  <a16:creationId xmlns:a16="http://schemas.microsoft.com/office/drawing/2014/main" id="{6E23C2C0-A2D3-D9B4-A341-BD25A7B5FE2C}"/>
                </a:ext>
              </a:extLst>
            </p:cNvPr>
            <p:cNvSpPr/>
            <p:nvPr/>
          </p:nvSpPr>
          <p:spPr>
            <a:xfrm>
              <a:off x="3551995" y="3573053"/>
              <a:ext cx="176975" cy="191026"/>
            </a:xfrm>
            <a:custGeom>
              <a:avLst/>
              <a:gdLst/>
              <a:ahLst/>
              <a:cxnLst/>
              <a:rect l="l" t="t" r="r" b="b"/>
              <a:pathLst>
                <a:path w="13968" h="15077" extrusionOk="0">
                  <a:moveTo>
                    <a:pt x="7148" y="3328"/>
                  </a:moveTo>
                  <a:cubicBezTo>
                    <a:pt x="8216" y="1972"/>
                    <a:pt x="9695" y="1027"/>
                    <a:pt x="11338" y="657"/>
                  </a:cubicBezTo>
                  <a:cubicBezTo>
                    <a:pt x="11872" y="493"/>
                    <a:pt x="12406" y="657"/>
                    <a:pt x="12776" y="1068"/>
                  </a:cubicBezTo>
                  <a:cubicBezTo>
                    <a:pt x="13762" y="1931"/>
                    <a:pt x="13967" y="3122"/>
                    <a:pt x="13803" y="4314"/>
                  </a:cubicBezTo>
                  <a:cubicBezTo>
                    <a:pt x="13639" y="5875"/>
                    <a:pt x="13023" y="7354"/>
                    <a:pt x="12078" y="8586"/>
                  </a:cubicBezTo>
                  <a:cubicBezTo>
                    <a:pt x="10558" y="10640"/>
                    <a:pt x="8874" y="12530"/>
                    <a:pt x="7230" y="14460"/>
                  </a:cubicBezTo>
                  <a:cubicBezTo>
                    <a:pt x="6820" y="14994"/>
                    <a:pt x="6039" y="15077"/>
                    <a:pt x="5587" y="14584"/>
                  </a:cubicBezTo>
                  <a:cubicBezTo>
                    <a:pt x="2342" y="11790"/>
                    <a:pt x="0" y="8504"/>
                    <a:pt x="288" y="3985"/>
                  </a:cubicBezTo>
                  <a:cubicBezTo>
                    <a:pt x="247" y="2506"/>
                    <a:pt x="1151" y="1192"/>
                    <a:pt x="2465" y="616"/>
                  </a:cubicBezTo>
                  <a:cubicBezTo>
                    <a:pt x="4026" y="0"/>
                    <a:pt x="5793" y="657"/>
                    <a:pt x="6573" y="2095"/>
                  </a:cubicBezTo>
                  <a:cubicBezTo>
                    <a:pt x="6737" y="2506"/>
                    <a:pt x="6943" y="2876"/>
                    <a:pt x="7148" y="3328"/>
                  </a:cubicBezTo>
                  <a:close/>
                  <a:moveTo>
                    <a:pt x="6039" y="7559"/>
                  </a:moveTo>
                  <a:cubicBezTo>
                    <a:pt x="6080" y="7189"/>
                    <a:pt x="6121" y="6943"/>
                    <a:pt x="6162" y="6696"/>
                  </a:cubicBezTo>
                  <a:cubicBezTo>
                    <a:pt x="6286" y="5258"/>
                    <a:pt x="5998" y="3862"/>
                    <a:pt x="5382" y="2588"/>
                  </a:cubicBezTo>
                  <a:cubicBezTo>
                    <a:pt x="4642" y="1192"/>
                    <a:pt x="2670" y="1192"/>
                    <a:pt x="1890" y="2547"/>
                  </a:cubicBezTo>
                  <a:cubicBezTo>
                    <a:pt x="1479" y="3410"/>
                    <a:pt x="1356" y="4396"/>
                    <a:pt x="1479" y="5382"/>
                  </a:cubicBezTo>
                  <a:cubicBezTo>
                    <a:pt x="1767" y="8832"/>
                    <a:pt x="3821" y="11297"/>
                    <a:pt x="6203" y="13680"/>
                  </a:cubicBezTo>
                  <a:cubicBezTo>
                    <a:pt x="6655" y="13310"/>
                    <a:pt x="7066" y="12982"/>
                    <a:pt x="7395" y="12612"/>
                  </a:cubicBezTo>
                  <a:cubicBezTo>
                    <a:pt x="8134" y="11831"/>
                    <a:pt x="8791" y="11010"/>
                    <a:pt x="9531" y="10270"/>
                  </a:cubicBezTo>
                  <a:cubicBezTo>
                    <a:pt x="10845" y="9038"/>
                    <a:pt x="11585" y="7518"/>
                    <a:pt x="12283" y="5916"/>
                  </a:cubicBezTo>
                  <a:cubicBezTo>
                    <a:pt x="12694" y="4930"/>
                    <a:pt x="12776" y="3821"/>
                    <a:pt x="12530" y="2794"/>
                  </a:cubicBezTo>
                  <a:cubicBezTo>
                    <a:pt x="12365" y="1972"/>
                    <a:pt x="11790" y="1643"/>
                    <a:pt x="10969" y="1849"/>
                  </a:cubicBezTo>
                  <a:cubicBezTo>
                    <a:pt x="9736" y="2136"/>
                    <a:pt x="8709" y="2999"/>
                    <a:pt x="8257" y="4149"/>
                  </a:cubicBezTo>
                  <a:cubicBezTo>
                    <a:pt x="7929" y="5012"/>
                    <a:pt x="7641" y="5916"/>
                    <a:pt x="7477" y="6819"/>
                  </a:cubicBezTo>
                  <a:cubicBezTo>
                    <a:pt x="7230" y="7641"/>
                    <a:pt x="7189" y="7682"/>
                    <a:pt x="6039" y="75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121;p73">
            <a:extLst>
              <a:ext uri="{FF2B5EF4-FFF2-40B4-BE49-F238E27FC236}">
                <a16:creationId xmlns:a16="http://schemas.microsoft.com/office/drawing/2014/main" id="{BB916F3C-9FA4-5C42-FF30-657308BF8FE4}"/>
              </a:ext>
            </a:extLst>
          </p:cNvPr>
          <p:cNvGrpSpPr/>
          <p:nvPr/>
        </p:nvGrpSpPr>
        <p:grpSpPr>
          <a:xfrm>
            <a:off x="8212143" y="466957"/>
            <a:ext cx="211857" cy="241402"/>
            <a:chOff x="3045562" y="3061414"/>
            <a:chExt cx="141587" cy="161365"/>
          </a:xfrm>
        </p:grpSpPr>
        <p:sp>
          <p:nvSpPr>
            <p:cNvPr id="36" name="Google Shape;1122;p73">
              <a:extLst>
                <a:ext uri="{FF2B5EF4-FFF2-40B4-BE49-F238E27FC236}">
                  <a16:creationId xmlns:a16="http://schemas.microsoft.com/office/drawing/2014/main" id="{AA34FA83-B9F4-B1EE-0E3B-7A251521658D}"/>
                </a:ext>
              </a:extLst>
            </p:cNvPr>
            <p:cNvSpPr/>
            <p:nvPr/>
          </p:nvSpPr>
          <p:spPr>
            <a:xfrm>
              <a:off x="3101779" y="3121786"/>
              <a:ext cx="47893" cy="42698"/>
            </a:xfrm>
            <a:custGeom>
              <a:avLst/>
              <a:gdLst/>
              <a:ahLst/>
              <a:cxnLst/>
              <a:rect l="l" t="t" r="r" b="b"/>
              <a:pathLst>
                <a:path w="3780" h="3370" extrusionOk="0">
                  <a:moveTo>
                    <a:pt x="3122" y="1"/>
                  </a:moveTo>
                  <a:cubicBezTo>
                    <a:pt x="3656" y="494"/>
                    <a:pt x="3779" y="946"/>
                    <a:pt x="3286" y="1562"/>
                  </a:cubicBezTo>
                  <a:cubicBezTo>
                    <a:pt x="2835" y="2137"/>
                    <a:pt x="2547" y="2712"/>
                    <a:pt x="2136" y="3369"/>
                  </a:cubicBezTo>
                  <a:cubicBezTo>
                    <a:pt x="1766" y="3246"/>
                    <a:pt x="1438" y="3205"/>
                    <a:pt x="1109" y="3082"/>
                  </a:cubicBezTo>
                  <a:cubicBezTo>
                    <a:pt x="657" y="2876"/>
                    <a:pt x="0" y="2917"/>
                    <a:pt x="41" y="2137"/>
                  </a:cubicBezTo>
                  <a:cubicBezTo>
                    <a:pt x="82" y="1151"/>
                    <a:pt x="329" y="740"/>
                    <a:pt x="1232" y="494"/>
                  </a:cubicBezTo>
                  <a:cubicBezTo>
                    <a:pt x="1849" y="329"/>
                    <a:pt x="2424" y="206"/>
                    <a:pt x="3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73">
              <a:extLst>
                <a:ext uri="{FF2B5EF4-FFF2-40B4-BE49-F238E27FC236}">
                  <a16:creationId xmlns:a16="http://schemas.microsoft.com/office/drawing/2014/main" id="{90AC7372-BAA9-DA37-19F5-C5A0E4E7246E}"/>
                </a:ext>
              </a:extLst>
            </p:cNvPr>
            <p:cNvSpPr/>
            <p:nvPr/>
          </p:nvSpPr>
          <p:spPr>
            <a:xfrm>
              <a:off x="3106454" y="3080152"/>
              <a:ext cx="28647" cy="38529"/>
            </a:xfrm>
            <a:custGeom>
              <a:avLst/>
              <a:gdLst/>
              <a:ahLst/>
              <a:cxnLst/>
              <a:rect l="l" t="t" r="r" b="b"/>
              <a:pathLst>
                <a:path w="2261" h="3041" extrusionOk="0">
                  <a:moveTo>
                    <a:pt x="2260" y="2424"/>
                  </a:moveTo>
                  <a:lnTo>
                    <a:pt x="1" y="3040"/>
                  </a:lnTo>
                  <a:cubicBezTo>
                    <a:pt x="83" y="1931"/>
                    <a:pt x="165" y="1068"/>
                    <a:pt x="247" y="0"/>
                  </a:cubicBezTo>
                  <a:cubicBezTo>
                    <a:pt x="1110" y="616"/>
                    <a:pt x="1808" y="1438"/>
                    <a:pt x="2260" y="24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73">
              <a:extLst>
                <a:ext uri="{FF2B5EF4-FFF2-40B4-BE49-F238E27FC236}">
                  <a16:creationId xmlns:a16="http://schemas.microsoft.com/office/drawing/2014/main" id="{0E764238-9E5F-68BA-8AD1-21470459FCF6}"/>
                </a:ext>
              </a:extLst>
            </p:cNvPr>
            <p:cNvSpPr/>
            <p:nvPr/>
          </p:nvSpPr>
          <p:spPr>
            <a:xfrm>
              <a:off x="3140815" y="3146252"/>
              <a:ext cx="24466" cy="27595"/>
            </a:xfrm>
            <a:custGeom>
              <a:avLst/>
              <a:gdLst/>
              <a:ahLst/>
              <a:cxnLst/>
              <a:rect l="l" t="t" r="r" b="b"/>
              <a:pathLst>
                <a:path w="1931" h="2178" extrusionOk="0">
                  <a:moveTo>
                    <a:pt x="1684" y="2178"/>
                  </a:moveTo>
                  <a:lnTo>
                    <a:pt x="0" y="1767"/>
                  </a:lnTo>
                  <a:lnTo>
                    <a:pt x="1068" y="0"/>
                  </a:lnTo>
                  <a:cubicBezTo>
                    <a:pt x="1397" y="781"/>
                    <a:pt x="1643" y="1356"/>
                    <a:pt x="1931" y="19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73">
              <a:extLst>
                <a:ext uri="{FF2B5EF4-FFF2-40B4-BE49-F238E27FC236}">
                  <a16:creationId xmlns:a16="http://schemas.microsoft.com/office/drawing/2014/main" id="{FF7E522C-41F2-1DB8-EC1C-1EDC543819A9}"/>
                </a:ext>
              </a:extLst>
            </p:cNvPr>
            <p:cNvSpPr/>
            <p:nvPr/>
          </p:nvSpPr>
          <p:spPr>
            <a:xfrm>
              <a:off x="3098650" y="3168108"/>
              <a:ext cx="20310" cy="27076"/>
            </a:xfrm>
            <a:custGeom>
              <a:avLst/>
              <a:gdLst/>
              <a:ahLst/>
              <a:cxnLst/>
              <a:rect l="l" t="t" r="r" b="b"/>
              <a:pathLst>
                <a:path w="1603" h="2137" extrusionOk="0">
                  <a:moveTo>
                    <a:pt x="247" y="1"/>
                  </a:moveTo>
                  <a:lnTo>
                    <a:pt x="1603" y="535"/>
                  </a:lnTo>
                  <a:lnTo>
                    <a:pt x="329" y="2137"/>
                  </a:lnTo>
                  <a:cubicBezTo>
                    <a:pt x="1" y="1398"/>
                    <a:pt x="288" y="78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73">
              <a:extLst>
                <a:ext uri="{FF2B5EF4-FFF2-40B4-BE49-F238E27FC236}">
                  <a16:creationId xmlns:a16="http://schemas.microsoft.com/office/drawing/2014/main" id="{39BEB8DC-464F-BE73-C7FB-BFB3A707CFE3}"/>
                </a:ext>
              </a:extLst>
            </p:cNvPr>
            <p:cNvSpPr/>
            <p:nvPr/>
          </p:nvSpPr>
          <p:spPr>
            <a:xfrm>
              <a:off x="3077833" y="3138447"/>
              <a:ext cx="14064" cy="13025"/>
            </a:xfrm>
            <a:custGeom>
              <a:avLst/>
              <a:gdLst/>
              <a:ahLst/>
              <a:cxnLst/>
              <a:rect l="l" t="t" r="r" b="b"/>
              <a:pathLst>
                <a:path w="1110" h="1028" extrusionOk="0">
                  <a:moveTo>
                    <a:pt x="0" y="411"/>
                  </a:moveTo>
                  <a:cubicBezTo>
                    <a:pt x="165" y="329"/>
                    <a:pt x="329" y="206"/>
                    <a:pt x="534" y="123"/>
                  </a:cubicBezTo>
                  <a:cubicBezTo>
                    <a:pt x="740" y="82"/>
                    <a:pt x="904" y="41"/>
                    <a:pt x="1110" y="0"/>
                  </a:cubicBezTo>
                  <a:lnTo>
                    <a:pt x="1110" y="1027"/>
                  </a:lnTo>
                  <a:lnTo>
                    <a:pt x="0" y="658"/>
                  </a:lnTo>
                  <a:cubicBezTo>
                    <a:pt x="0" y="575"/>
                    <a:pt x="0" y="493"/>
                    <a:pt x="0" y="4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73">
              <a:extLst>
                <a:ext uri="{FF2B5EF4-FFF2-40B4-BE49-F238E27FC236}">
                  <a16:creationId xmlns:a16="http://schemas.microsoft.com/office/drawing/2014/main" id="{0DCDD10A-C004-886E-4D91-6222A4101123}"/>
                </a:ext>
              </a:extLst>
            </p:cNvPr>
            <p:cNvSpPr/>
            <p:nvPr/>
          </p:nvSpPr>
          <p:spPr>
            <a:xfrm>
              <a:off x="3045562" y="3061414"/>
              <a:ext cx="141587" cy="161365"/>
            </a:xfrm>
            <a:custGeom>
              <a:avLst/>
              <a:gdLst/>
              <a:ahLst/>
              <a:cxnLst/>
              <a:rect l="l" t="t" r="r" b="b"/>
              <a:pathLst>
                <a:path w="11175" h="12736" extrusionOk="0">
                  <a:moveTo>
                    <a:pt x="10517" y="10476"/>
                  </a:moveTo>
                  <a:lnTo>
                    <a:pt x="7189" y="9202"/>
                  </a:lnTo>
                  <a:cubicBezTo>
                    <a:pt x="6121" y="9942"/>
                    <a:pt x="5259" y="10928"/>
                    <a:pt x="4725" y="12078"/>
                  </a:cubicBezTo>
                  <a:cubicBezTo>
                    <a:pt x="4437" y="12735"/>
                    <a:pt x="4355" y="12735"/>
                    <a:pt x="3205" y="12694"/>
                  </a:cubicBezTo>
                  <a:cubicBezTo>
                    <a:pt x="3328" y="11215"/>
                    <a:pt x="3451" y="9736"/>
                    <a:pt x="3574" y="8299"/>
                  </a:cubicBezTo>
                  <a:cubicBezTo>
                    <a:pt x="2630" y="7189"/>
                    <a:pt x="863" y="7765"/>
                    <a:pt x="0" y="6368"/>
                  </a:cubicBezTo>
                  <a:lnTo>
                    <a:pt x="3780" y="4930"/>
                  </a:lnTo>
                  <a:cubicBezTo>
                    <a:pt x="3985" y="3492"/>
                    <a:pt x="4149" y="2095"/>
                    <a:pt x="4396" y="740"/>
                  </a:cubicBezTo>
                  <a:cubicBezTo>
                    <a:pt x="4437" y="452"/>
                    <a:pt x="4601" y="83"/>
                    <a:pt x="4848" y="0"/>
                  </a:cubicBezTo>
                  <a:cubicBezTo>
                    <a:pt x="5135" y="0"/>
                    <a:pt x="5423" y="124"/>
                    <a:pt x="5587" y="329"/>
                  </a:cubicBezTo>
                  <a:cubicBezTo>
                    <a:pt x="6450" y="1315"/>
                    <a:pt x="7230" y="2301"/>
                    <a:pt x="8093" y="3410"/>
                  </a:cubicBezTo>
                  <a:cubicBezTo>
                    <a:pt x="8463" y="3328"/>
                    <a:pt x="8874" y="3246"/>
                    <a:pt x="9284" y="3164"/>
                  </a:cubicBezTo>
                  <a:cubicBezTo>
                    <a:pt x="9572" y="3081"/>
                    <a:pt x="9819" y="2917"/>
                    <a:pt x="10065" y="2958"/>
                  </a:cubicBezTo>
                  <a:cubicBezTo>
                    <a:pt x="10394" y="2958"/>
                    <a:pt x="10681" y="3081"/>
                    <a:pt x="10928" y="3287"/>
                  </a:cubicBezTo>
                  <a:cubicBezTo>
                    <a:pt x="11174" y="3615"/>
                    <a:pt x="10969" y="3903"/>
                    <a:pt x="10599" y="4149"/>
                  </a:cubicBezTo>
                  <a:cubicBezTo>
                    <a:pt x="9983" y="4478"/>
                    <a:pt x="9490" y="5094"/>
                    <a:pt x="9284" y="5793"/>
                  </a:cubicBezTo>
                  <a:cubicBezTo>
                    <a:pt x="9819" y="6902"/>
                    <a:pt x="10353" y="7970"/>
                    <a:pt x="10846" y="9038"/>
                  </a:cubicBezTo>
                  <a:cubicBezTo>
                    <a:pt x="11092" y="9613"/>
                    <a:pt x="11092" y="9654"/>
                    <a:pt x="10517" y="10476"/>
                  </a:cubicBezTo>
                  <a:close/>
                  <a:moveTo>
                    <a:pt x="7559" y="4766"/>
                  </a:moveTo>
                  <a:cubicBezTo>
                    <a:pt x="6861" y="4971"/>
                    <a:pt x="6286" y="5094"/>
                    <a:pt x="5669" y="5259"/>
                  </a:cubicBezTo>
                  <a:cubicBezTo>
                    <a:pt x="4766" y="5505"/>
                    <a:pt x="4519" y="5875"/>
                    <a:pt x="4478" y="6861"/>
                  </a:cubicBezTo>
                  <a:cubicBezTo>
                    <a:pt x="4437" y="7682"/>
                    <a:pt x="5094" y="7641"/>
                    <a:pt x="5546" y="7806"/>
                  </a:cubicBezTo>
                  <a:cubicBezTo>
                    <a:pt x="5875" y="7929"/>
                    <a:pt x="6203" y="8011"/>
                    <a:pt x="6573" y="8093"/>
                  </a:cubicBezTo>
                  <a:cubicBezTo>
                    <a:pt x="6984" y="7477"/>
                    <a:pt x="7313" y="6861"/>
                    <a:pt x="7723" y="6327"/>
                  </a:cubicBezTo>
                  <a:cubicBezTo>
                    <a:pt x="8175" y="5752"/>
                    <a:pt x="8093" y="5259"/>
                    <a:pt x="7559" y="4766"/>
                  </a:cubicBezTo>
                  <a:close/>
                  <a:moveTo>
                    <a:pt x="7066" y="3903"/>
                  </a:moveTo>
                  <a:cubicBezTo>
                    <a:pt x="6614" y="2917"/>
                    <a:pt x="5916" y="2095"/>
                    <a:pt x="5012" y="1479"/>
                  </a:cubicBezTo>
                  <a:cubicBezTo>
                    <a:pt x="4930" y="2547"/>
                    <a:pt x="4848" y="3410"/>
                    <a:pt x="4766" y="4519"/>
                  </a:cubicBezTo>
                  <a:close/>
                  <a:moveTo>
                    <a:pt x="9202" y="8874"/>
                  </a:moveTo>
                  <a:lnTo>
                    <a:pt x="9408" y="8627"/>
                  </a:lnTo>
                  <a:cubicBezTo>
                    <a:pt x="9161" y="8052"/>
                    <a:pt x="8915" y="7477"/>
                    <a:pt x="8545" y="6696"/>
                  </a:cubicBezTo>
                  <a:lnTo>
                    <a:pt x="7518" y="8463"/>
                  </a:lnTo>
                  <a:close/>
                  <a:moveTo>
                    <a:pt x="4437" y="8422"/>
                  </a:moveTo>
                  <a:cubicBezTo>
                    <a:pt x="4478" y="9202"/>
                    <a:pt x="4191" y="9819"/>
                    <a:pt x="4519" y="10558"/>
                  </a:cubicBezTo>
                  <a:lnTo>
                    <a:pt x="5793" y="8956"/>
                  </a:lnTo>
                  <a:close/>
                  <a:moveTo>
                    <a:pt x="2506" y="6450"/>
                  </a:moveTo>
                  <a:lnTo>
                    <a:pt x="2506" y="6738"/>
                  </a:lnTo>
                  <a:lnTo>
                    <a:pt x="3657" y="7066"/>
                  </a:lnTo>
                  <a:lnTo>
                    <a:pt x="3657" y="6080"/>
                  </a:lnTo>
                  <a:cubicBezTo>
                    <a:pt x="3451" y="6121"/>
                    <a:pt x="3246" y="6162"/>
                    <a:pt x="3081" y="6203"/>
                  </a:cubicBezTo>
                  <a:cubicBezTo>
                    <a:pt x="2876" y="6286"/>
                    <a:pt x="2712" y="6409"/>
                    <a:pt x="2547" y="6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276;p73">
            <a:extLst>
              <a:ext uri="{FF2B5EF4-FFF2-40B4-BE49-F238E27FC236}">
                <a16:creationId xmlns:a16="http://schemas.microsoft.com/office/drawing/2014/main" id="{393EEE01-5F0A-1018-6563-B7C0E068C406}"/>
              </a:ext>
            </a:extLst>
          </p:cNvPr>
          <p:cNvGrpSpPr/>
          <p:nvPr/>
        </p:nvGrpSpPr>
        <p:grpSpPr>
          <a:xfrm>
            <a:off x="8123276" y="1613138"/>
            <a:ext cx="274308" cy="303166"/>
            <a:chOff x="6011280" y="2541449"/>
            <a:chExt cx="158248" cy="174897"/>
          </a:xfrm>
        </p:grpSpPr>
        <p:sp>
          <p:nvSpPr>
            <p:cNvPr id="43" name="Google Shape;1277;p73">
              <a:extLst>
                <a:ext uri="{FF2B5EF4-FFF2-40B4-BE49-F238E27FC236}">
                  <a16:creationId xmlns:a16="http://schemas.microsoft.com/office/drawing/2014/main" id="{F7050AD9-489C-362B-D245-D26E5056EBFF}"/>
                </a:ext>
              </a:extLst>
            </p:cNvPr>
            <p:cNvSpPr/>
            <p:nvPr/>
          </p:nvSpPr>
          <p:spPr>
            <a:xfrm>
              <a:off x="6115377" y="2614834"/>
              <a:ext cx="30725" cy="28115"/>
            </a:xfrm>
            <a:custGeom>
              <a:avLst/>
              <a:gdLst/>
              <a:ahLst/>
              <a:cxnLst/>
              <a:rect l="l" t="t" r="r" b="b"/>
              <a:pathLst>
                <a:path w="2425" h="2219" extrusionOk="0">
                  <a:moveTo>
                    <a:pt x="2425" y="617"/>
                  </a:moveTo>
                  <a:cubicBezTo>
                    <a:pt x="1726" y="1110"/>
                    <a:pt x="987" y="1562"/>
                    <a:pt x="1" y="2219"/>
                  </a:cubicBezTo>
                  <a:cubicBezTo>
                    <a:pt x="83" y="1356"/>
                    <a:pt x="124" y="781"/>
                    <a:pt x="165" y="1"/>
                  </a:cubicBezTo>
                  <a:lnTo>
                    <a:pt x="2342" y="288"/>
                  </a:lnTo>
                  <a:cubicBezTo>
                    <a:pt x="2384" y="411"/>
                    <a:pt x="2425" y="494"/>
                    <a:pt x="2425" y="6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78;p73">
              <a:extLst>
                <a:ext uri="{FF2B5EF4-FFF2-40B4-BE49-F238E27FC236}">
                  <a16:creationId xmlns:a16="http://schemas.microsoft.com/office/drawing/2014/main" id="{7DA0FC71-1DDF-6B1A-5E1F-7BDDB562D9A9}"/>
                </a:ext>
              </a:extLst>
            </p:cNvPr>
            <p:cNvSpPr/>
            <p:nvPr/>
          </p:nvSpPr>
          <p:spPr>
            <a:xfrm>
              <a:off x="6094560" y="2663766"/>
              <a:ext cx="9388" cy="17181"/>
            </a:xfrm>
            <a:custGeom>
              <a:avLst/>
              <a:gdLst/>
              <a:ahLst/>
              <a:cxnLst/>
              <a:rect l="l" t="t" r="r" b="b"/>
              <a:pathLst>
                <a:path w="741" h="1356" extrusionOk="0">
                  <a:moveTo>
                    <a:pt x="576" y="1356"/>
                  </a:moveTo>
                  <a:cubicBezTo>
                    <a:pt x="1" y="534"/>
                    <a:pt x="1" y="534"/>
                    <a:pt x="740" y="0"/>
                  </a:cubicBezTo>
                  <a:cubicBezTo>
                    <a:pt x="699" y="452"/>
                    <a:pt x="658" y="822"/>
                    <a:pt x="576" y="13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279;p73">
              <a:extLst>
                <a:ext uri="{FF2B5EF4-FFF2-40B4-BE49-F238E27FC236}">
                  <a16:creationId xmlns:a16="http://schemas.microsoft.com/office/drawing/2014/main" id="{FE69013A-CE5E-70BE-0EBA-B21056F6CCAC}"/>
                </a:ext>
              </a:extLst>
            </p:cNvPr>
            <p:cNvGrpSpPr/>
            <p:nvPr/>
          </p:nvGrpSpPr>
          <p:grpSpPr>
            <a:xfrm>
              <a:off x="6011280" y="2541449"/>
              <a:ext cx="158248" cy="174897"/>
              <a:chOff x="5630280" y="2541449"/>
              <a:chExt cx="158248" cy="174897"/>
            </a:xfrm>
          </p:grpSpPr>
          <p:sp>
            <p:nvSpPr>
              <p:cNvPr id="46" name="Google Shape;1280;p73">
                <a:extLst>
                  <a:ext uri="{FF2B5EF4-FFF2-40B4-BE49-F238E27FC236}">
                    <a16:creationId xmlns:a16="http://schemas.microsoft.com/office/drawing/2014/main" id="{1EF698AC-DAF5-15F7-167C-BC1E74D7AAB9}"/>
                  </a:ext>
                </a:extLst>
              </p:cNvPr>
              <p:cNvSpPr/>
              <p:nvPr/>
            </p:nvSpPr>
            <p:spPr>
              <a:xfrm>
                <a:off x="5681290" y="2605990"/>
                <a:ext cx="44256" cy="52581"/>
              </a:xfrm>
              <a:custGeom>
                <a:avLst/>
                <a:gdLst/>
                <a:ahLst/>
                <a:cxnLst/>
                <a:rect l="l" t="t" r="r" b="b"/>
                <a:pathLst>
                  <a:path w="3493" h="4150" extrusionOk="0">
                    <a:moveTo>
                      <a:pt x="1151" y="0"/>
                    </a:moveTo>
                    <a:lnTo>
                      <a:pt x="3369" y="452"/>
                    </a:lnTo>
                    <a:cubicBezTo>
                      <a:pt x="3328" y="1068"/>
                      <a:pt x="3328" y="1643"/>
                      <a:pt x="3369" y="2260"/>
                    </a:cubicBezTo>
                    <a:cubicBezTo>
                      <a:pt x="3493" y="3328"/>
                      <a:pt x="2958" y="3862"/>
                      <a:pt x="1973" y="4149"/>
                    </a:cubicBezTo>
                    <a:lnTo>
                      <a:pt x="1" y="217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1;p73">
                <a:extLst>
                  <a:ext uri="{FF2B5EF4-FFF2-40B4-BE49-F238E27FC236}">
                    <a16:creationId xmlns:a16="http://schemas.microsoft.com/office/drawing/2014/main" id="{29A332C6-C305-8422-204B-DCEEB84E21AA}"/>
                  </a:ext>
                </a:extLst>
              </p:cNvPr>
              <p:cNvSpPr/>
              <p:nvPr/>
            </p:nvSpPr>
            <p:spPr>
              <a:xfrm>
                <a:off x="5653707" y="2643988"/>
                <a:ext cx="42166" cy="46854"/>
              </a:xfrm>
              <a:custGeom>
                <a:avLst/>
                <a:gdLst/>
                <a:ahLst/>
                <a:cxnLst/>
                <a:rect l="l" t="t" r="r" b="b"/>
                <a:pathLst>
                  <a:path w="3328" h="3698" extrusionOk="0">
                    <a:moveTo>
                      <a:pt x="1767" y="0"/>
                    </a:moveTo>
                    <a:lnTo>
                      <a:pt x="3328" y="1767"/>
                    </a:lnTo>
                    <a:lnTo>
                      <a:pt x="206" y="3697"/>
                    </a:lnTo>
                    <a:lnTo>
                      <a:pt x="0" y="34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2;p73">
                <a:extLst>
                  <a:ext uri="{FF2B5EF4-FFF2-40B4-BE49-F238E27FC236}">
                    <a16:creationId xmlns:a16="http://schemas.microsoft.com/office/drawing/2014/main" id="{94ACC8BB-8B1A-1856-9328-DA849C08E0C2}"/>
                  </a:ext>
                </a:extLst>
              </p:cNvPr>
              <p:cNvSpPr/>
              <p:nvPr/>
            </p:nvSpPr>
            <p:spPr>
              <a:xfrm>
                <a:off x="5702626" y="2563305"/>
                <a:ext cx="20842" cy="34881"/>
              </a:xfrm>
              <a:custGeom>
                <a:avLst/>
                <a:gdLst/>
                <a:ahLst/>
                <a:cxnLst/>
                <a:rect l="l" t="t" r="r" b="b"/>
                <a:pathLst>
                  <a:path w="1645" h="2753" extrusionOk="0">
                    <a:moveTo>
                      <a:pt x="1521" y="83"/>
                    </a:moveTo>
                    <a:cubicBezTo>
                      <a:pt x="1562" y="945"/>
                      <a:pt x="1603" y="1767"/>
                      <a:pt x="1644" y="2753"/>
                    </a:cubicBezTo>
                    <a:lnTo>
                      <a:pt x="1" y="2507"/>
                    </a:lnTo>
                    <a:lnTo>
                      <a:pt x="1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3;p73">
                <a:extLst>
                  <a:ext uri="{FF2B5EF4-FFF2-40B4-BE49-F238E27FC236}">
                    <a16:creationId xmlns:a16="http://schemas.microsoft.com/office/drawing/2014/main" id="{8A1306E0-19D1-1B0B-02D9-B1A73BF99D57}"/>
                  </a:ext>
                </a:extLst>
              </p:cNvPr>
              <p:cNvSpPr/>
              <p:nvPr/>
            </p:nvSpPr>
            <p:spPr>
              <a:xfrm>
                <a:off x="5653707" y="2603380"/>
                <a:ext cx="29154" cy="20842"/>
              </a:xfrm>
              <a:custGeom>
                <a:avLst/>
                <a:gdLst/>
                <a:ahLst/>
                <a:cxnLst/>
                <a:rect l="l" t="t" r="r" b="b"/>
                <a:pathLst>
                  <a:path w="2301" h="1645" extrusionOk="0">
                    <a:moveTo>
                      <a:pt x="83" y="1"/>
                    </a:moveTo>
                    <a:lnTo>
                      <a:pt x="2301" y="1"/>
                    </a:lnTo>
                    <a:lnTo>
                      <a:pt x="1438" y="1644"/>
                    </a:lnTo>
                    <a:lnTo>
                      <a:pt x="0" y="288"/>
                    </a:lnTo>
                    <a:cubicBezTo>
                      <a:pt x="42" y="165"/>
                      <a:pt x="83" y="83"/>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4;p73">
                <a:extLst>
                  <a:ext uri="{FF2B5EF4-FFF2-40B4-BE49-F238E27FC236}">
                    <a16:creationId xmlns:a16="http://schemas.microsoft.com/office/drawing/2014/main" id="{21D223C2-02C9-1461-E83B-BC35603A433E}"/>
                  </a:ext>
                </a:extLst>
              </p:cNvPr>
              <p:cNvSpPr/>
              <p:nvPr/>
            </p:nvSpPr>
            <p:spPr>
              <a:xfrm>
                <a:off x="5630280" y="2541449"/>
                <a:ext cx="158248" cy="174897"/>
              </a:xfrm>
              <a:custGeom>
                <a:avLst/>
                <a:gdLst/>
                <a:ahLst/>
                <a:cxnLst/>
                <a:rect l="l" t="t" r="r" b="b"/>
                <a:pathLst>
                  <a:path w="12490" h="13804" extrusionOk="0">
                    <a:moveTo>
                      <a:pt x="4725" y="3944"/>
                    </a:moveTo>
                    <a:lnTo>
                      <a:pt x="6204" y="1027"/>
                    </a:lnTo>
                    <a:cubicBezTo>
                      <a:pt x="6245" y="863"/>
                      <a:pt x="6286" y="658"/>
                      <a:pt x="6409" y="534"/>
                    </a:cubicBezTo>
                    <a:cubicBezTo>
                      <a:pt x="6656" y="329"/>
                      <a:pt x="6984" y="0"/>
                      <a:pt x="7231" y="41"/>
                    </a:cubicBezTo>
                    <a:cubicBezTo>
                      <a:pt x="7560" y="124"/>
                      <a:pt x="7806" y="370"/>
                      <a:pt x="7888" y="699"/>
                    </a:cubicBezTo>
                    <a:cubicBezTo>
                      <a:pt x="8094" y="1602"/>
                      <a:pt x="8176" y="2506"/>
                      <a:pt x="8299" y="3451"/>
                    </a:cubicBezTo>
                    <a:cubicBezTo>
                      <a:pt x="8340" y="3862"/>
                      <a:pt x="8340" y="4273"/>
                      <a:pt x="8299" y="4683"/>
                    </a:cubicBezTo>
                    <a:lnTo>
                      <a:pt x="12489" y="5587"/>
                    </a:lnTo>
                    <a:cubicBezTo>
                      <a:pt x="12243" y="5916"/>
                      <a:pt x="11955" y="6286"/>
                      <a:pt x="11627" y="6614"/>
                    </a:cubicBezTo>
                    <a:cubicBezTo>
                      <a:pt x="10805" y="7230"/>
                      <a:pt x="9942" y="7847"/>
                      <a:pt x="9080" y="8463"/>
                    </a:cubicBezTo>
                    <a:cubicBezTo>
                      <a:pt x="8546" y="8709"/>
                      <a:pt x="8258" y="9284"/>
                      <a:pt x="8299" y="9860"/>
                    </a:cubicBezTo>
                    <a:cubicBezTo>
                      <a:pt x="8381" y="10887"/>
                      <a:pt x="8422" y="11914"/>
                      <a:pt x="8504" y="12899"/>
                    </a:cubicBezTo>
                    <a:cubicBezTo>
                      <a:pt x="8546" y="13392"/>
                      <a:pt x="8381" y="13762"/>
                      <a:pt x="7929" y="13803"/>
                    </a:cubicBezTo>
                    <a:cubicBezTo>
                      <a:pt x="7724" y="13803"/>
                      <a:pt x="7354" y="13475"/>
                      <a:pt x="7190" y="13228"/>
                    </a:cubicBezTo>
                    <a:cubicBezTo>
                      <a:pt x="6697" y="12406"/>
                      <a:pt x="6245" y="11544"/>
                      <a:pt x="5752" y="10681"/>
                    </a:cubicBezTo>
                    <a:cubicBezTo>
                      <a:pt x="4355" y="11503"/>
                      <a:pt x="3000" y="12201"/>
                      <a:pt x="1685" y="13023"/>
                    </a:cubicBezTo>
                    <a:cubicBezTo>
                      <a:pt x="1151" y="13392"/>
                      <a:pt x="740" y="13433"/>
                      <a:pt x="288" y="12858"/>
                    </a:cubicBezTo>
                    <a:cubicBezTo>
                      <a:pt x="864" y="11667"/>
                      <a:pt x="1439" y="10435"/>
                      <a:pt x="2055" y="9202"/>
                    </a:cubicBezTo>
                    <a:cubicBezTo>
                      <a:pt x="2178" y="8874"/>
                      <a:pt x="2342" y="8545"/>
                      <a:pt x="2507" y="8257"/>
                    </a:cubicBezTo>
                    <a:cubicBezTo>
                      <a:pt x="2794" y="7764"/>
                      <a:pt x="2671" y="7148"/>
                      <a:pt x="2219" y="6820"/>
                    </a:cubicBezTo>
                    <a:cubicBezTo>
                      <a:pt x="1562" y="6244"/>
                      <a:pt x="946" y="5587"/>
                      <a:pt x="330" y="4971"/>
                    </a:cubicBezTo>
                    <a:cubicBezTo>
                      <a:pt x="206" y="4807"/>
                      <a:pt x="1" y="4478"/>
                      <a:pt x="83" y="4314"/>
                    </a:cubicBezTo>
                    <a:cubicBezTo>
                      <a:pt x="247" y="4108"/>
                      <a:pt x="453" y="3985"/>
                      <a:pt x="699" y="3985"/>
                    </a:cubicBezTo>
                    <a:cubicBezTo>
                      <a:pt x="1973" y="3944"/>
                      <a:pt x="3246" y="3944"/>
                      <a:pt x="4725" y="3944"/>
                    </a:cubicBezTo>
                    <a:close/>
                    <a:moveTo>
                      <a:pt x="5177" y="5094"/>
                    </a:moveTo>
                    <a:lnTo>
                      <a:pt x="4027" y="7271"/>
                    </a:lnTo>
                    <a:lnTo>
                      <a:pt x="5999" y="9202"/>
                    </a:lnTo>
                    <a:cubicBezTo>
                      <a:pt x="6984" y="8956"/>
                      <a:pt x="7519" y="8422"/>
                      <a:pt x="7395" y="7354"/>
                    </a:cubicBezTo>
                    <a:cubicBezTo>
                      <a:pt x="7395" y="6737"/>
                      <a:pt x="7395" y="6162"/>
                      <a:pt x="7395" y="5546"/>
                    </a:cubicBezTo>
                    <a:close/>
                    <a:moveTo>
                      <a:pt x="3616" y="8093"/>
                    </a:moveTo>
                    <a:lnTo>
                      <a:pt x="1849" y="11585"/>
                    </a:lnTo>
                    <a:lnTo>
                      <a:pt x="2055" y="11790"/>
                    </a:lnTo>
                    <a:lnTo>
                      <a:pt x="5177" y="9860"/>
                    </a:lnTo>
                    <a:close/>
                    <a:moveTo>
                      <a:pt x="10641" y="6409"/>
                    </a:moveTo>
                    <a:cubicBezTo>
                      <a:pt x="10641" y="6286"/>
                      <a:pt x="10600" y="6203"/>
                      <a:pt x="10558" y="6080"/>
                    </a:cubicBezTo>
                    <a:lnTo>
                      <a:pt x="8381" y="5793"/>
                    </a:lnTo>
                    <a:cubicBezTo>
                      <a:pt x="8340" y="6573"/>
                      <a:pt x="8299" y="7148"/>
                      <a:pt x="8217" y="8011"/>
                    </a:cubicBezTo>
                    <a:cubicBezTo>
                      <a:pt x="9203" y="7354"/>
                      <a:pt x="9942" y="6902"/>
                      <a:pt x="10641" y="6409"/>
                    </a:cubicBezTo>
                    <a:close/>
                    <a:moveTo>
                      <a:pt x="7231" y="1808"/>
                    </a:moveTo>
                    <a:lnTo>
                      <a:pt x="6902" y="1726"/>
                    </a:lnTo>
                    <a:lnTo>
                      <a:pt x="5711" y="4232"/>
                    </a:lnTo>
                    <a:lnTo>
                      <a:pt x="7354" y="4478"/>
                    </a:lnTo>
                    <a:cubicBezTo>
                      <a:pt x="7313" y="3492"/>
                      <a:pt x="7272" y="2670"/>
                      <a:pt x="7231" y="1808"/>
                    </a:cubicBezTo>
                    <a:close/>
                    <a:moveTo>
                      <a:pt x="1932" y="4889"/>
                    </a:moveTo>
                    <a:cubicBezTo>
                      <a:pt x="1932" y="5012"/>
                      <a:pt x="1891" y="5094"/>
                      <a:pt x="1849" y="5176"/>
                    </a:cubicBezTo>
                    <a:lnTo>
                      <a:pt x="3287" y="6573"/>
                    </a:lnTo>
                    <a:lnTo>
                      <a:pt x="4150" y="4889"/>
                    </a:lnTo>
                    <a:close/>
                    <a:moveTo>
                      <a:pt x="7149" y="11051"/>
                    </a:moveTo>
                    <a:cubicBezTo>
                      <a:pt x="7231" y="10476"/>
                      <a:pt x="7272" y="10147"/>
                      <a:pt x="7313" y="9695"/>
                    </a:cubicBezTo>
                    <a:cubicBezTo>
                      <a:pt x="6574" y="10188"/>
                      <a:pt x="6574" y="10188"/>
                      <a:pt x="7149" y="110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9418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5" name="Picture 4">
            <a:extLst>
              <a:ext uri="{FF2B5EF4-FFF2-40B4-BE49-F238E27FC236}">
                <a16:creationId xmlns:a16="http://schemas.microsoft.com/office/drawing/2014/main" id="{A788A319-F0F2-3014-DDCC-E5132A08D54B}"/>
              </a:ext>
            </a:extLst>
          </p:cNvPr>
          <p:cNvPicPr>
            <a:picLocks noChangeAspect="1"/>
          </p:cNvPicPr>
          <p:nvPr/>
        </p:nvPicPr>
        <p:blipFill>
          <a:blip r:embed="rId3"/>
          <a:srcRect/>
          <a:stretch/>
        </p:blipFill>
        <p:spPr>
          <a:xfrm>
            <a:off x="5341634" y="1009694"/>
            <a:ext cx="3114222" cy="3105486"/>
          </a:xfrm>
          <a:prstGeom prst="rect">
            <a:avLst/>
          </a:prstGeom>
        </p:spPr>
      </p:pic>
      <p:sp>
        <p:nvSpPr>
          <p:cNvPr id="368" name="Google Shape;368;p46"/>
          <p:cNvSpPr txBox="1">
            <a:spLocks noGrp="1"/>
          </p:cNvSpPr>
          <p:nvPr>
            <p:ph type="subTitle" idx="2"/>
          </p:nvPr>
        </p:nvSpPr>
        <p:spPr>
          <a:xfrm>
            <a:off x="580210" y="1079637"/>
            <a:ext cx="4761424" cy="3292116"/>
          </a:xfrm>
          <a:prstGeom prst="rect">
            <a:avLst/>
          </a:prstGeom>
        </p:spPr>
        <p:txBody>
          <a:bodyPr spcFirstLastPara="1" wrap="square" lIns="91425" tIns="91425" rIns="91425" bIns="91425" anchor="t" anchorCtr="0">
            <a:noAutofit/>
          </a:bodyPr>
          <a:lstStyle/>
          <a:p>
            <a:r>
              <a:rPr lang="en-US" sz="2000" dirty="0"/>
              <a:t>Another teacher is known for her disciplined yet compassionate approach. Her ability to connect with students on a personal level and consistently bring out their best serves as a model of patience and resilience for her colleagues, guiding them in their professional growth.</a:t>
            </a:r>
          </a:p>
        </p:txBody>
      </p:sp>
      <p:sp>
        <p:nvSpPr>
          <p:cNvPr id="371" name="Google Shape;371;p46"/>
          <p:cNvSpPr txBox="1"/>
          <p:nvPr/>
        </p:nvSpPr>
        <p:spPr>
          <a:xfrm>
            <a:off x="2960922" y="506353"/>
            <a:ext cx="2336400" cy="4890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Handlee"/>
                <a:ea typeface="Handlee"/>
                <a:cs typeface="Handlee"/>
                <a:sym typeface="Handlee"/>
              </a:rPr>
              <a:t>Jayti Ma’am</a:t>
            </a:r>
            <a:endParaRPr sz="3000" dirty="0">
              <a:solidFill>
                <a:schemeClr val="dk1"/>
              </a:solidFill>
              <a:latin typeface="Handlee"/>
              <a:ea typeface="Handlee"/>
              <a:cs typeface="Handlee"/>
              <a:sym typeface="Handlee"/>
            </a:endParaRPr>
          </a:p>
        </p:txBody>
      </p:sp>
      <p:sp>
        <p:nvSpPr>
          <p:cNvPr id="374" name="Google Shape;374;p46">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17" name="Google Shape;1100;p73">
            <a:extLst>
              <a:ext uri="{FF2B5EF4-FFF2-40B4-BE49-F238E27FC236}">
                <a16:creationId xmlns:a16="http://schemas.microsoft.com/office/drawing/2014/main" id="{F1ECE6B6-CF3E-666B-615A-C3C33C197CE7}"/>
              </a:ext>
            </a:extLst>
          </p:cNvPr>
          <p:cNvGrpSpPr/>
          <p:nvPr/>
        </p:nvGrpSpPr>
        <p:grpSpPr>
          <a:xfrm>
            <a:off x="1817971" y="4332517"/>
            <a:ext cx="296174" cy="294083"/>
            <a:chOff x="4850074" y="3046324"/>
            <a:chExt cx="296174" cy="294083"/>
          </a:xfrm>
        </p:grpSpPr>
        <p:sp>
          <p:nvSpPr>
            <p:cNvPr id="18" name="Google Shape;1101;p73">
              <a:extLst>
                <a:ext uri="{FF2B5EF4-FFF2-40B4-BE49-F238E27FC236}">
                  <a16:creationId xmlns:a16="http://schemas.microsoft.com/office/drawing/2014/main" id="{A1D4A4DE-088D-15E6-7119-BDB84E0CA980}"/>
                </a:ext>
              </a:extLst>
            </p:cNvPr>
            <p:cNvSpPr/>
            <p:nvPr/>
          </p:nvSpPr>
          <p:spPr>
            <a:xfrm>
              <a:off x="4871423" y="3051518"/>
              <a:ext cx="260254" cy="267020"/>
            </a:xfrm>
            <a:custGeom>
              <a:avLst/>
              <a:gdLst/>
              <a:ahLst/>
              <a:cxnLst/>
              <a:rect l="l" t="t" r="r" b="b"/>
              <a:pathLst>
                <a:path w="20541" h="21075" extrusionOk="0">
                  <a:moveTo>
                    <a:pt x="13885" y="21075"/>
                  </a:moveTo>
                  <a:cubicBezTo>
                    <a:pt x="12160" y="20089"/>
                    <a:pt x="10476" y="19309"/>
                    <a:pt x="8956" y="18282"/>
                  </a:cubicBezTo>
                  <a:cubicBezTo>
                    <a:pt x="6778" y="16844"/>
                    <a:pt x="4683" y="15242"/>
                    <a:pt x="2711" y="13557"/>
                  </a:cubicBezTo>
                  <a:cubicBezTo>
                    <a:pt x="1192" y="12161"/>
                    <a:pt x="41" y="10353"/>
                    <a:pt x="41" y="8094"/>
                  </a:cubicBezTo>
                  <a:cubicBezTo>
                    <a:pt x="0" y="6327"/>
                    <a:pt x="1397" y="4848"/>
                    <a:pt x="3163" y="4766"/>
                  </a:cubicBezTo>
                  <a:cubicBezTo>
                    <a:pt x="4273" y="4725"/>
                    <a:pt x="5382" y="5095"/>
                    <a:pt x="6285" y="5752"/>
                  </a:cubicBezTo>
                  <a:cubicBezTo>
                    <a:pt x="7600" y="6656"/>
                    <a:pt x="8668" y="7847"/>
                    <a:pt x="9408" y="9285"/>
                  </a:cubicBezTo>
                  <a:cubicBezTo>
                    <a:pt x="9736" y="9983"/>
                    <a:pt x="10065" y="10065"/>
                    <a:pt x="10517" y="9778"/>
                  </a:cubicBezTo>
                  <a:cubicBezTo>
                    <a:pt x="10927" y="9531"/>
                    <a:pt x="10845" y="9244"/>
                    <a:pt x="10763" y="8833"/>
                  </a:cubicBezTo>
                  <a:cubicBezTo>
                    <a:pt x="10393" y="6902"/>
                    <a:pt x="10763" y="4930"/>
                    <a:pt x="11790" y="3246"/>
                  </a:cubicBezTo>
                  <a:cubicBezTo>
                    <a:pt x="11913" y="3041"/>
                    <a:pt x="12037" y="2876"/>
                    <a:pt x="12160" y="2671"/>
                  </a:cubicBezTo>
                  <a:cubicBezTo>
                    <a:pt x="14543" y="1"/>
                    <a:pt x="16802" y="453"/>
                    <a:pt x="18856" y="3452"/>
                  </a:cubicBezTo>
                  <a:cubicBezTo>
                    <a:pt x="20540" y="5916"/>
                    <a:pt x="20458" y="8587"/>
                    <a:pt x="19308" y="11175"/>
                  </a:cubicBezTo>
                  <a:cubicBezTo>
                    <a:pt x="18363" y="13311"/>
                    <a:pt x="17172" y="15365"/>
                    <a:pt x="16062" y="17419"/>
                  </a:cubicBezTo>
                  <a:cubicBezTo>
                    <a:pt x="15446" y="18569"/>
                    <a:pt x="14707" y="19719"/>
                    <a:pt x="13885" y="21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2;p73">
              <a:extLst>
                <a:ext uri="{FF2B5EF4-FFF2-40B4-BE49-F238E27FC236}">
                  <a16:creationId xmlns:a16="http://schemas.microsoft.com/office/drawing/2014/main" id="{350CC54E-DE0F-4DA4-1FC4-DADD1AA56158}"/>
                </a:ext>
              </a:extLst>
            </p:cNvPr>
            <p:cNvSpPr/>
            <p:nvPr/>
          </p:nvSpPr>
          <p:spPr>
            <a:xfrm>
              <a:off x="4850074" y="3046324"/>
              <a:ext cx="296174" cy="294083"/>
            </a:xfrm>
            <a:custGeom>
              <a:avLst/>
              <a:gdLst/>
              <a:ahLst/>
              <a:cxnLst/>
              <a:rect l="l" t="t" r="r" b="b"/>
              <a:pathLst>
                <a:path w="23376" h="23211" extrusionOk="0">
                  <a:moveTo>
                    <a:pt x="11175" y="7066"/>
                  </a:moveTo>
                  <a:cubicBezTo>
                    <a:pt x="11462" y="4478"/>
                    <a:pt x="12489" y="2342"/>
                    <a:pt x="14749" y="945"/>
                  </a:cubicBezTo>
                  <a:cubicBezTo>
                    <a:pt x="16022" y="41"/>
                    <a:pt x="17665" y="0"/>
                    <a:pt x="19021" y="781"/>
                  </a:cubicBezTo>
                  <a:cubicBezTo>
                    <a:pt x="21855" y="2301"/>
                    <a:pt x="23375" y="6080"/>
                    <a:pt x="22841" y="9038"/>
                  </a:cubicBezTo>
                  <a:cubicBezTo>
                    <a:pt x="22390" y="11544"/>
                    <a:pt x="21157" y="13639"/>
                    <a:pt x="20007" y="15857"/>
                  </a:cubicBezTo>
                  <a:cubicBezTo>
                    <a:pt x="18980" y="17829"/>
                    <a:pt x="17871" y="19719"/>
                    <a:pt x="16844" y="21690"/>
                  </a:cubicBezTo>
                  <a:cubicBezTo>
                    <a:pt x="16269" y="22882"/>
                    <a:pt x="14749" y="23210"/>
                    <a:pt x="13763" y="22348"/>
                  </a:cubicBezTo>
                  <a:cubicBezTo>
                    <a:pt x="12736" y="21526"/>
                    <a:pt x="11668" y="20746"/>
                    <a:pt x="10558" y="20006"/>
                  </a:cubicBezTo>
                  <a:cubicBezTo>
                    <a:pt x="8053" y="18445"/>
                    <a:pt x="5588" y="16761"/>
                    <a:pt x="3493" y="14666"/>
                  </a:cubicBezTo>
                  <a:cubicBezTo>
                    <a:pt x="1973" y="13228"/>
                    <a:pt x="987" y="11338"/>
                    <a:pt x="617" y="9284"/>
                  </a:cubicBezTo>
                  <a:cubicBezTo>
                    <a:pt x="1" y="5916"/>
                    <a:pt x="3452" y="3492"/>
                    <a:pt x="6286" y="4190"/>
                  </a:cubicBezTo>
                  <a:cubicBezTo>
                    <a:pt x="7847" y="4601"/>
                    <a:pt x="9244" y="5423"/>
                    <a:pt x="10394" y="6532"/>
                  </a:cubicBezTo>
                  <a:cubicBezTo>
                    <a:pt x="10558" y="6737"/>
                    <a:pt x="10764" y="6902"/>
                    <a:pt x="10969" y="7066"/>
                  </a:cubicBezTo>
                  <a:cubicBezTo>
                    <a:pt x="10969" y="7066"/>
                    <a:pt x="11010" y="7066"/>
                    <a:pt x="11175" y="7066"/>
                  </a:cubicBezTo>
                  <a:close/>
                  <a:moveTo>
                    <a:pt x="15570" y="21485"/>
                  </a:moveTo>
                  <a:cubicBezTo>
                    <a:pt x="16392" y="20129"/>
                    <a:pt x="17131" y="18979"/>
                    <a:pt x="17747" y="17829"/>
                  </a:cubicBezTo>
                  <a:cubicBezTo>
                    <a:pt x="18857" y="15775"/>
                    <a:pt x="20048" y="13721"/>
                    <a:pt x="20993" y="11585"/>
                  </a:cubicBezTo>
                  <a:cubicBezTo>
                    <a:pt x="22143" y="8997"/>
                    <a:pt x="22184" y="6326"/>
                    <a:pt x="20541" y="3862"/>
                  </a:cubicBezTo>
                  <a:cubicBezTo>
                    <a:pt x="18487" y="863"/>
                    <a:pt x="16228" y="411"/>
                    <a:pt x="13845" y="3081"/>
                  </a:cubicBezTo>
                  <a:cubicBezTo>
                    <a:pt x="13722" y="3286"/>
                    <a:pt x="13598" y="3451"/>
                    <a:pt x="13475" y="3656"/>
                  </a:cubicBezTo>
                  <a:cubicBezTo>
                    <a:pt x="12448" y="5340"/>
                    <a:pt x="12078" y="7312"/>
                    <a:pt x="12448" y="9243"/>
                  </a:cubicBezTo>
                  <a:cubicBezTo>
                    <a:pt x="12530" y="9654"/>
                    <a:pt x="12571" y="9941"/>
                    <a:pt x="12202" y="10188"/>
                  </a:cubicBezTo>
                  <a:cubicBezTo>
                    <a:pt x="11709" y="10475"/>
                    <a:pt x="11421" y="10393"/>
                    <a:pt x="11093" y="9695"/>
                  </a:cubicBezTo>
                  <a:cubicBezTo>
                    <a:pt x="10353" y="8257"/>
                    <a:pt x="9285" y="7066"/>
                    <a:pt x="7929" y="6162"/>
                  </a:cubicBezTo>
                  <a:cubicBezTo>
                    <a:pt x="7067" y="5505"/>
                    <a:pt x="5958" y="5135"/>
                    <a:pt x="4848" y="5176"/>
                  </a:cubicBezTo>
                  <a:cubicBezTo>
                    <a:pt x="3082" y="5258"/>
                    <a:pt x="1685" y="6737"/>
                    <a:pt x="1726" y="8504"/>
                  </a:cubicBezTo>
                  <a:cubicBezTo>
                    <a:pt x="1726" y="10763"/>
                    <a:pt x="2835" y="12571"/>
                    <a:pt x="4396" y="13967"/>
                  </a:cubicBezTo>
                  <a:cubicBezTo>
                    <a:pt x="6368" y="15652"/>
                    <a:pt x="8422" y="17254"/>
                    <a:pt x="10600" y="18692"/>
                  </a:cubicBezTo>
                  <a:cubicBezTo>
                    <a:pt x="12161" y="19719"/>
                    <a:pt x="13845" y="20499"/>
                    <a:pt x="15570" y="214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06;p73">
            <a:extLst>
              <a:ext uri="{FF2B5EF4-FFF2-40B4-BE49-F238E27FC236}">
                <a16:creationId xmlns:a16="http://schemas.microsoft.com/office/drawing/2014/main" id="{46D0168E-46CB-9010-B410-57E982A3E30C}"/>
              </a:ext>
            </a:extLst>
          </p:cNvPr>
          <p:cNvGrpSpPr/>
          <p:nvPr/>
        </p:nvGrpSpPr>
        <p:grpSpPr>
          <a:xfrm>
            <a:off x="530286" y="1773384"/>
            <a:ext cx="274306" cy="270137"/>
            <a:chOff x="5441350" y="1655338"/>
            <a:chExt cx="274306" cy="270137"/>
          </a:xfrm>
        </p:grpSpPr>
        <p:sp>
          <p:nvSpPr>
            <p:cNvPr id="21" name="Google Shape;1107;p73">
              <a:extLst>
                <a:ext uri="{FF2B5EF4-FFF2-40B4-BE49-F238E27FC236}">
                  <a16:creationId xmlns:a16="http://schemas.microsoft.com/office/drawing/2014/main" id="{CDD87283-F991-806E-29DB-ECEAFA6217AD}"/>
                </a:ext>
              </a:extLst>
            </p:cNvPr>
            <p:cNvSpPr/>
            <p:nvPr/>
          </p:nvSpPr>
          <p:spPr>
            <a:xfrm>
              <a:off x="5461128" y="1669909"/>
              <a:ext cx="239957" cy="239438"/>
            </a:xfrm>
            <a:custGeom>
              <a:avLst/>
              <a:gdLst/>
              <a:ahLst/>
              <a:cxnLst/>
              <a:rect l="l" t="t" r="r" b="b"/>
              <a:pathLst>
                <a:path w="18939" h="18898" extrusionOk="0">
                  <a:moveTo>
                    <a:pt x="6163" y="6491"/>
                  </a:moveTo>
                  <a:cubicBezTo>
                    <a:pt x="6656" y="5176"/>
                    <a:pt x="7149" y="3985"/>
                    <a:pt x="7642" y="2835"/>
                  </a:cubicBezTo>
                  <a:cubicBezTo>
                    <a:pt x="8011" y="2054"/>
                    <a:pt x="8422" y="1274"/>
                    <a:pt x="8874" y="493"/>
                  </a:cubicBezTo>
                  <a:cubicBezTo>
                    <a:pt x="9162" y="0"/>
                    <a:pt x="9531" y="41"/>
                    <a:pt x="9901" y="534"/>
                  </a:cubicBezTo>
                  <a:cubicBezTo>
                    <a:pt x="10065" y="781"/>
                    <a:pt x="10189" y="1068"/>
                    <a:pt x="10271" y="1356"/>
                  </a:cubicBezTo>
                  <a:cubicBezTo>
                    <a:pt x="10600" y="2383"/>
                    <a:pt x="10846" y="3410"/>
                    <a:pt x="11051" y="4437"/>
                  </a:cubicBezTo>
                  <a:cubicBezTo>
                    <a:pt x="11051" y="5053"/>
                    <a:pt x="11585" y="5505"/>
                    <a:pt x="12161" y="5464"/>
                  </a:cubicBezTo>
                  <a:cubicBezTo>
                    <a:pt x="12654" y="5505"/>
                    <a:pt x="13146" y="5464"/>
                    <a:pt x="13639" y="5382"/>
                  </a:cubicBezTo>
                  <a:lnTo>
                    <a:pt x="18774" y="4930"/>
                  </a:lnTo>
                  <a:cubicBezTo>
                    <a:pt x="18939" y="6121"/>
                    <a:pt x="18199" y="6696"/>
                    <a:pt x="17583" y="7313"/>
                  </a:cubicBezTo>
                  <a:cubicBezTo>
                    <a:pt x="16926" y="7888"/>
                    <a:pt x="16227" y="8422"/>
                    <a:pt x="15529" y="8956"/>
                  </a:cubicBezTo>
                  <a:cubicBezTo>
                    <a:pt x="15242" y="9161"/>
                    <a:pt x="14954" y="9449"/>
                    <a:pt x="14666" y="9736"/>
                  </a:cubicBezTo>
                  <a:cubicBezTo>
                    <a:pt x="14215" y="10106"/>
                    <a:pt x="14091" y="10722"/>
                    <a:pt x="14297" y="11297"/>
                  </a:cubicBezTo>
                  <a:cubicBezTo>
                    <a:pt x="14749" y="12900"/>
                    <a:pt x="15159" y="14502"/>
                    <a:pt x="15529" y="16145"/>
                  </a:cubicBezTo>
                  <a:cubicBezTo>
                    <a:pt x="15817" y="17049"/>
                    <a:pt x="15817" y="18035"/>
                    <a:pt x="15447" y="18897"/>
                  </a:cubicBezTo>
                  <a:cubicBezTo>
                    <a:pt x="14954" y="18733"/>
                    <a:pt x="14502" y="18486"/>
                    <a:pt x="14050" y="18240"/>
                  </a:cubicBezTo>
                  <a:cubicBezTo>
                    <a:pt x="13023" y="17459"/>
                    <a:pt x="12078" y="16597"/>
                    <a:pt x="11092" y="15734"/>
                  </a:cubicBezTo>
                  <a:cubicBezTo>
                    <a:pt x="8258" y="13187"/>
                    <a:pt x="8135" y="13639"/>
                    <a:pt x="5465" y="15693"/>
                  </a:cubicBezTo>
                  <a:cubicBezTo>
                    <a:pt x="4068" y="16761"/>
                    <a:pt x="2466" y="17542"/>
                    <a:pt x="781" y="17911"/>
                  </a:cubicBezTo>
                  <a:cubicBezTo>
                    <a:pt x="822" y="17459"/>
                    <a:pt x="946" y="17008"/>
                    <a:pt x="1110" y="16556"/>
                  </a:cubicBezTo>
                  <a:cubicBezTo>
                    <a:pt x="1973" y="14666"/>
                    <a:pt x="2835" y="12776"/>
                    <a:pt x="3739" y="10928"/>
                  </a:cubicBezTo>
                  <a:cubicBezTo>
                    <a:pt x="4109" y="10147"/>
                    <a:pt x="4150" y="10024"/>
                    <a:pt x="3411" y="9490"/>
                  </a:cubicBezTo>
                  <a:cubicBezTo>
                    <a:pt x="2835" y="9079"/>
                    <a:pt x="2137" y="8750"/>
                    <a:pt x="1480" y="8381"/>
                  </a:cubicBezTo>
                  <a:cubicBezTo>
                    <a:pt x="946" y="8052"/>
                    <a:pt x="453" y="7682"/>
                    <a:pt x="1" y="7272"/>
                  </a:cubicBezTo>
                  <a:cubicBezTo>
                    <a:pt x="1973" y="6614"/>
                    <a:pt x="3945" y="6121"/>
                    <a:pt x="6163" y="6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8;p73">
              <a:extLst>
                <a:ext uri="{FF2B5EF4-FFF2-40B4-BE49-F238E27FC236}">
                  <a16:creationId xmlns:a16="http://schemas.microsoft.com/office/drawing/2014/main" id="{576259BB-E83C-A23A-3D9D-B1028832001E}"/>
                </a:ext>
              </a:extLst>
            </p:cNvPr>
            <p:cNvSpPr/>
            <p:nvPr/>
          </p:nvSpPr>
          <p:spPr>
            <a:xfrm>
              <a:off x="5441350" y="1655338"/>
              <a:ext cx="274306" cy="270137"/>
            </a:xfrm>
            <a:custGeom>
              <a:avLst/>
              <a:gdLst/>
              <a:ahLst/>
              <a:cxnLst/>
              <a:rect l="l" t="t" r="r" b="b"/>
              <a:pathLst>
                <a:path w="21650" h="21321" extrusionOk="0">
                  <a:moveTo>
                    <a:pt x="4396" y="11462"/>
                  </a:moveTo>
                  <a:cubicBezTo>
                    <a:pt x="3616" y="11010"/>
                    <a:pt x="2959" y="10681"/>
                    <a:pt x="2342" y="10270"/>
                  </a:cubicBezTo>
                  <a:cubicBezTo>
                    <a:pt x="1767" y="9900"/>
                    <a:pt x="1274" y="9490"/>
                    <a:pt x="781" y="9038"/>
                  </a:cubicBezTo>
                  <a:cubicBezTo>
                    <a:pt x="1" y="8175"/>
                    <a:pt x="165" y="7600"/>
                    <a:pt x="1315" y="7395"/>
                  </a:cubicBezTo>
                  <a:cubicBezTo>
                    <a:pt x="3000" y="7107"/>
                    <a:pt x="4725" y="6943"/>
                    <a:pt x="6450" y="6696"/>
                  </a:cubicBezTo>
                  <a:cubicBezTo>
                    <a:pt x="6697" y="6655"/>
                    <a:pt x="6943" y="6655"/>
                    <a:pt x="6943" y="6614"/>
                  </a:cubicBezTo>
                  <a:cubicBezTo>
                    <a:pt x="7929" y="4683"/>
                    <a:pt x="8792" y="2917"/>
                    <a:pt x="9696" y="1150"/>
                  </a:cubicBezTo>
                  <a:cubicBezTo>
                    <a:pt x="10230" y="82"/>
                    <a:pt x="11216" y="0"/>
                    <a:pt x="12037" y="904"/>
                  </a:cubicBezTo>
                  <a:cubicBezTo>
                    <a:pt x="12325" y="1315"/>
                    <a:pt x="12571" y="1726"/>
                    <a:pt x="12695" y="2177"/>
                  </a:cubicBezTo>
                  <a:cubicBezTo>
                    <a:pt x="13023" y="3122"/>
                    <a:pt x="13270" y="4026"/>
                    <a:pt x="13557" y="4971"/>
                  </a:cubicBezTo>
                  <a:cubicBezTo>
                    <a:pt x="13639" y="5505"/>
                    <a:pt x="14091" y="5834"/>
                    <a:pt x="14625" y="5751"/>
                  </a:cubicBezTo>
                  <a:lnTo>
                    <a:pt x="16844" y="5546"/>
                  </a:lnTo>
                  <a:cubicBezTo>
                    <a:pt x="17953" y="5464"/>
                    <a:pt x="19062" y="5341"/>
                    <a:pt x="20171" y="5299"/>
                  </a:cubicBezTo>
                  <a:cubicBezTo>
                    <a:pt x="21280" y="5217"/>
                    <a:pt x="21650" y="5751"/>
                    <a:pt x="21445" y="6778"/>
                  </a:cubicBezTo>
                  <a:cubicBezTo>
                    <a:pt x="21321" y="7230"/>
                    <a:pt x="21116" y="7600"/>
                    <a:pt x="20828" y="7929"/>
                  </a:cubicBezTo>
                  <a:cubicBezTo>
                    <a:pt x="19925" y="8873"/>
                    <a:pt x="18939" y="9777"/>
                    <a:pt x="17912" y="10599"/>
                  </a:cubicBezTo>
                  <a:cubicBezTo>
                    <a:pt x="17008" y="11297"/>
                    <a:pt x="16720" y="11996"/>
                    <a:pt x="17008" y="13105"/>
                  </a:cubicBezTo>
                  <a:cubicBezTo>
                    <a:pt x="17460" y="14584"/>
                    <a:pt x="17830" y="16062"/>
                    <a:pt x="18117" y="17582"/>
                  </a:cubicBezTo>
                  <a:cubicBezTo>
                    <a:pt x="18240" y="18404"/>
                    <a:pt x="18240" y="19226"/>
                    <a:pt x="18076" y="20047"/>
                  </a:cubicBezTo>
                  <a:cubicBezTo>
                    <a:pt x="17871" y="20992"/>
                    <a:pt x="17131" y="21321"/>
                    <a:pt x="16269" y="20910"/>
                  </a:cubicBezTo>
                  <a:cubicBezTo>
                    <a:pt x="15652" y="20663"/>
                    <a:pt x="15077" y="20294"/>
                    <a:pt x="14584" y="19883"/>
                  </a:cubicBezTo>
                  <a:cubicBezTo>
                    <a:pt x="13352" y="18856"/>
                    <a:pt x="12161" y="17829"/>
                    <a:pt x="10969" y="16761"/>
                  </a:cubicBezTo>
                  <a:cubicBezTo>
                    <a:pt x="10476" y="16145"/>
                    <a:pt x="9572" y="16104"/>
                    <a:pt x="8956" y="16597"/>
                  </a:cubicBezTo>
                  <a:cubicBezTo>
                    <a:pt x="7806" y="17377"/>
                    <a:pt x="6656" y="18199"/>
                    <a:pt x="5423" y="18897"/>
                  </a:cubicBezTo>
                  <a:cubicBezTo>
                    <a:pt x="4602" y="19349"/>
                    <a:pt x="3739" y="19678"/>
                    <a:pt x="2835" y="19924"/>
                  </a:cubicBezTo>
                  <a:cubicBezTo>
                    <a:pt x="2383" y="20006"/>
                    <a:pt x="1891" y="19924"/>
                    <a:pt x="1521" y="19636"/>
                  </a:cubicBezTo>
                  <a:cubicBezTo>
                    <a:pt x="1151" y="19308"/>
                    <a:pt x="1315" y="18774"/>
                    <a:pt x="1521" y="18281"/>
                  </a:cubicBezTo>
                  <a:cubicBezTo>
                    <a:pt x="2383" y="16391"/>
                    <a:pt x="3205" y="14501"/>
                    <a:pt x="4027" y="12612"/>
                  </a:cubicBezTo>
                  <a:cubicBezTo>
                    <a:pt x="4109" y="12242"/>
                    <a:pt x="4232" y="11913"/>
                    <a:pt x="4396" y="11462"/>
                  </a:cubicBezTo>
                  <a:close/>
                  <a:moveTo>
                    <a:pt x="7724" y="7641"/>
                  </a:moveTo>
                  <a:cubicBezTo>
                    <a:pt x="5506" y="7271"/>
                    <a:pt x="3534" y="7764"/>
                    <a:pt x="1521" y="8422"/>
                  </a:cubicBezTo>
                  <a:cubicBezTo>
                    <a:pt x="1973" y="8873"/>
                    <a:pt x="2466" y="9243"/>
                    <a:pt x="3000" y="9531"/>
                  </a:cubicBezTo>
                  <a:cubicBezTo>
                    <a:pt x="3657" y="9942"/>
                    <a:pt x="4314" y="10229"/>
                    <a:pt x="4930" y="10681"/>
                  </a:cubicBezTo>
                  <a:cubicBezTo>
                    <a:pt x="5670" y="11174"/>
                    <a:pt x="5629" y="11297"/>
                    <a:pt x="5259" y="12078"/>
                  </a:cubicBezTo>
                  <a:cubicBezTo>
                    <a:pt x="4355" y="13967"/>
                    <a:pt x="3493" y="15857"/>
                    <a:pt x="2630" y="17747"/>
                  </a:cubicBezTo>
                  <a:cubicBezTo>
                    <a:pt x="2466" y="18199"/>
                    <a:pt x="2342" y="18651"/>
                    <a:pt x="2260" y="19102"/>
                  </a:cubicBezTo>
                  <a:cubicBezTo>
                    <a:pt x="3986" y="18692"/>
                    <a:pt x="5588" y="17952"/>
                    <a:pt x="6984" y="16843"/>
                  </a:cubicBezTo>
                  <a:cubicBezTo>
                    <a:pt x="9655" y="14789"/>
                    <a:pt x="9778" y="14378"/>
                    <a:pt x="12612" y="16925"/>
                  </a:cubicBezTo>
                  <a:cubicBezTo>
                    <a:pt x="13557" y="17788"/>
                    <a:pt x="14543" y="18609"/>
                    <a:pt x="15570" y="19390"/>
                  </a:cubicBezTo>
                  <a:cubicBezTo>
                    <a:pt x="16022" y="19678"/>
                    <a:pt x="16474" y="19924"/>
                    <a:pt x="16967" y="20088"/>
                  </a:cubicBezTo>
                  <a:cubicBezTo>
                    <a:pt x="17296" y="19185"/>
                    <a:pt x="17337" y="18240"/>
                    <a:pt x="17049" y="17336"/>
                  </a:cubicBezTo>
                  <a:cubicBezTo>
                    <a:pt x="16679" y="15693"/>
                    <a:pt x="16269" y="14050"/>
                    <a:pt x="15817" y="12447"/>
                  </a:cubicBezTo>
                  <a:cubicBezTo>
                    <a:pt x="15570" y="11913"/>
                    <a:pt x="15734" y="11297"/>
                    <a:pt x="16186" y="10927"/>
                  </a:cubicBezTo>
                  <a:cubicBezTo>
                    <a:pt x="16474" y="10640"/>
                    <a:pt x="16720" y="10352"/>
                    <a:pt x="17049" y="10106"/>
                  </a:cubicBezTo>
                  <a:cubicBezTo>
                    <a:pt x="17788" y="9613"/>
                    <a:pt x="18487" y="9038"/>
                    <a:pt x="19144" y="8463"/>
                  </a:cubicBezTo>
                  <a:cubicBezTo>
                    <a:pt x="19760" y="7888"/>
                    <a:pt x="20500" y="7271"/>
                    <a:pt x="20294" y="6121"/>
                  </a:cubicBezTo>
                  <a:lnTo>
                    <a:pt x="15159" y="6573"/>
                  </a:lnTo>
                  <a:cubicBezTo>
                    <a:pt x="14666" y="6614"/>
                    <a:pt x="14215" y="6655"/>
                    <a:pt x="13722" y="6655"/>
                  </a:cubicBezTo>
                  <a:cubicBezTo>
                    <a:pt x="13105" y="6696"/>
                    <a:pt x="12612" y="6203"/>
                    <a:pt x="12571" y="5628"/>
                  </a:cubicBezTo>
                  <a:cubicBezTo>
                    <a:pt x="12407" y="4560"/>
                    <a:pt x="12161" y="3533"/>
                    <a:pt x="11832" y="2547"/>
                  </a:cubicBezTo>
                  <a:cubicBezTo>
                    <a:pt x="11750" y="2218"/>
                    <a:pt x="11626" y="1972"/>
                    <a:pt x="11462" y="1684"/>
                  </a:cubicBezTo>
                  <a:cubicBezTo>
                    <a:pt x="11092" y="1191"/>
                    <a:pt x="10723" y="1150"/>
                    <a:pt x="10435" y="1643"/>
                  </a:cubicBezTo>
                  <a:cubicBezTo>
                    <a:pt x="9983" y="2424"/>
                    <a:pt x="9572" y="3204"/>
                    <a:pt x="9203" y="3985"/>
                  </a:cubicBezTo>
                  <a:cubicBezTo>
                    <a:pt x="8710" y="5135"/>
                    <a:pt x="8258" y="6326"/>
                    <a:pt x="7724" y="76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1109;p73">
            <a:extLst>
              <a:ext uri="{FF2B5EF4-FFF2-40B4-BE49-F238E27FC236}">
                <a16:creationId xmlns:a16="http://schemas.microsoft.com/office/drawing/2014/main" id="{32B1559A-0DB3-D57C-AF43-B0F6B1B7019E}"/>
              </a:ext>
            </a:extLst>
          </p:cNvPr>
          <p:cNvGrpSpPr/>
          <p:nvPr/>
        </p:nvGrpSpPr>
        <p:grpSpPr>
          <a:xfrm>
            <a:off x="601060" y="487094"/>
            <a:ext cx="237879" cy="242554"/>
            <a:chOff x="3457261" y="1969956"/>
            <a:chExt cx="237879" cy="242554"/>
          </a:xfrm>
        </p:grpSpPr>
        <p:sp>
          <p:nvSpPr>
            <p:cNvPr id="24" name="Google Shape;1110;p73">
              <a:extLst>
                <a:ext uri="{FF2B5EF4-FFF2-40B4-BE49-F238E27FC236}">
                  <a16:creationId xmlns:a16="http://schemas.microsoft.com/office/drawing/2014/main" id="{B199B4DC-171F-CF82-6945-1634B7EABFCD}"/>
                </a:ext>
              </a:extLst>
            </p:cNvPr>
            <p:cNvSpPr/>
            <p:nvPr/>
          </p:nvSpPr>
          <p:spPr>
            <a:xfrm>
              <a:off x="3469234" y="1989215"/>
              <a:ext cx="208726" cy="205596"/>
            </a:xfrm>
            <a:custGeom>
              <a:avLst/>
              <a:gdLst/>
              <a:ahLst/>
              <a:cxnLst/>
              <a:rect l="l" t="t" r="r" b="b"/>
              <a:pathLst>
                <a:path w="16474" h="16227" extrusionOk="0">
                  <a:moveTo>
                    <a:pt x="11503" y="16227"/>
                  </a:moveTo>
                  <a:cubicBezTo>
                    <a:pt x="8381" y="14666"/>
                    <a:pt x="5382" y="12817"/>
                    <a:pt x="2589" y="10763"/>
                  </a:cubicBezTo>
                  <a:cubicBezTo>
                    <a:pt x="1603" y="10024"/>
                    <a:pt x="904" y="8997"/>
                    <a:pt x="535" y="7847"/>
                  </a:cubicBezTo>
                  <a:cubicBezTo>
                    <a:pt x="165" y="6861"/>
                    <a:pt x="1" y="5792"/>
                    <a:pt x="781" y="4971"/>
                  </a:cubicBezTo>
                  <a:cubicBezTo>
                    <a:pt x="1726" y="3985"/>
                    <a:pt x="2835" y="3287"/>
                    <a:pt x="4355" y="3697"/>
                  </a:cubicBezTo>
                  <a:cubicBezTo>
                    <a:pt x="5834" y="4067"/>
                    <a:pt x="7107" y="5012"/>
                    <a:pt x="7888" y="6327"/>
                  </a:cubicBezTo>
                  <a:cubicBezTo>
                    <a:pt x="8011" y="6491"/>
                    <a:pt x="8052" y="6778"/>
                    <a:pt x="8175" y="6902"/>
                  </a:cubicBezTo>
                  <a:cubicBezTo>
                    <a:pt x="8422" y="7107"/>
                    <a:pt x="8751" y="7230"/>
                    <a:pt x="9079" y="7230"/>
                  </a:cubicBezTo>
                  <a:cubicBezTo>
                    <a:pt x="9449" y="7189"/>
                    <a:pt x="9572" y="6820"/>
                    <a:pt x="9490" y="6409"/>
                  </a:cubicBezTo>
                  <a:cubicBezTo>
                    <a:pt x="9202" y="5012"/>
                    <a:pt x="9449" y="3533"/>
                    <a:pt x="10188" y="2301"/>
                  </a:cubicBezTo>
                  <a:cubicBezTo>
                    <a:pt x="11051" y="699"/>
                    <a:pt x="12242" y="0"/>
                    <a:pt x="13557" y="329"/>
                  </a:cubicBezTo>
                  <a:cubicBezTo>
                    <a:pt x="15364" y="781"/>
                    <a:pt x="16391" y="1890"/>
                    <a:pt x="16433" y="3780"/>
                  </a:cubicBezTo>
                  <a:cubicBezTo>
                    <a:pt x="16474" y="6121"/>
                    <a:pt x="15940" y="8463"/>
                    <a:pt x="14872" y="10558"/>
                  </a:cubicBezTo>
                  <a:cubicBezTo>
                    <a:pt x="14091" y="12119"/>
                    <a:pt x="13187" y="13557"/>
                    <a:pt x="12325" y="15077"/>
                  </a:cubicBezTo>
                  <a:cubicBezTo>
                    <a:pt x="12078" y="15446"/>
                    <a:pt x="11791" y="15775"/>
                    <a:pt x="11503" y="162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1;p73">
              <a:extLst>
                <a:ext uri="{FF2B5EF4-FFF2-40B4-BE49-F238E27FC236}">
                  <a16:creationId xmlns:a16="http://schemas.microsoft.com/office/drawing/2014/main" id="{E0B4E388-2D84-0620-C56A-FB7E72F70F0F}"/>
                </a:ext>
              </a:extLst>
            </p:cNvPr>
            <p:cNvSpPr/>
            <p:nvPr/>
          </p:nvSpPr>
          <p:spPr>
            <a:xfrm>
              <a:off x="3457261" y="1969956"/>
              <a:ext cx="237879" cy="242554"/>
            </a:xfrm>
            <a:custGeom>
              <a:avLst/>
              <a:gdLst/>
              <a:ahLst/>
              <a:cxnLst/>
              <a:rect l="l" t="t" r="r" b="b"/>
              <a:pathLst>
                <a:path w="18775" h="19144" extrusionOk="0">
                  <a:moveTo>
                    <a:pt x="9367" y="6203"/>
                  </a:moveTo>
                  <a:cubicBezTo>
                    <a:pt x="9449" y="5751"/>
                    <a:pt x="9531" y="5176"/>
                    <a:pt x="9696" y="4642"/>
                  </a:cubicBezTo>
                  <a:cubicBezTo>
                    <a:pt x="10024" y="3204"/>
                    <a:pt x="10928" y="1972"/>
                    <a:pt x="12201" y="1233"/>
                  </a:cubicBezTo>
                  <a:cubicBezTo>
                    <a:pt x="14255" y="0"/>
                    <a:pt x="17953" y="1315"/>
                    <a:pt x="18487" y="4478"/>
                  </a:cubicBezTo>
                  <a:cubicBezTo>
                    <a:pt x="18774" y="6080"/>
                    <a:pt x="18405" y="7641"/>
                    <a:pt x="17994" y="9120"/>
                  </a:cubicBezTo>
                  <a:cubicBezTo>
                    <a:pt x="17419" y="11215"/>
                    <a:pt x="16474" y="13187"/>
                    <a:pt x="15241" y="14953"/>
                  </a:cubicBezTo>
                  <a:cubicBezTo>
                    <a:pt x="14584" y="15898"/>
                    <a:pt x="14255" y="17007"/>
                    <a:pt x="13680" y="18034"/>
                  </a:cubicBezTo>
                  <a:cubicBezTo>
                    <a:pt x="13146" y="19061"/>
                    <a:pt x="12859" y="19144"/>
                    <a:pt x="11914" y="18651"/>
                  </a:cubicBezTo>
                  <a:cubicBezTo>
                    <a:pt x="9819" y="17541"/>
                    <a:pt x="7724" y="16391"/>
                    <a:pt x="5670" y="15159"/>
                  </a:cubicBezTo>
                  <a:cubicBezTo>
                    <a:pt x="4396" y="14337"/>
                    <a:pt x="3205" y="13433"/>
                    <a:pt x="2096" y="12448"/>
                  </a:cubicBezTo>
                  <a:cubicBezTo>
                    <a:pt x="453" y="10969"/>
                    <a:pt x="1" y="9038"/>
                    <a:pt x="329" y="6902"/>
                  </a:cubicBezTo>
                  <a:cubicBezTo>
                    <a:pt x="370" y="6573"/>
                    <a:pt x="494" y="6285"/>
                    <a:pt x="699" y="6080"/>
                  </a:cubicBezTo>
                  <a:cubicBezTo>
                    <a:pt x="1315" y="5505"/>
                    <a:pt x="2014" y="5012"/>
                    <a:pt x="2712" y="4601"/>
                  </a:cubicBezTo>
                  <a:cubicBezTo>
                    <a:pt x="4889" y="3410"/>
                    <a:pt x="6697" y="4314"/>
                    <a:pt x="8463" y="5628"/>
                  </a:cubicBezTo>
                  <a:cubicBezTo>
                    <a:pt x="8751" y="5793"/>
                    <a:pt x="9038" y="5957"/>
                    <a:pt x="9367" y="6203"/>
                  </a:cubicBezTo>
                  <a:close/>
                  <a:moveTo>
                    <a:pt x="12448" y="17747"/>
                  </a:moveTo>
                  <a:cubicBezTo>
                    <a:pt x="12777" y="17295"/>
                    <a:pt x="13064" y="16966"/>
                    <a:pt x="13270" y="16597"/>
                  </a:cubicBezTo>
                  <a:cubicBezTo>
                    <a:pt x="14132" y="15118"/>
                    <a:pt x="15036" y="13639"/>
                    <a:pt x="15858" y="12078"/>
                  </a:cubicBezTo>
                  <a:cubicBezTo>
                    <a:pt x="16885" y="9983"/>
                    <a:pt x="17419" y="7682"/>
                    <a:pt x="17378" y="5341"/>
                  </a:cubicBezTo>
                  <a:cubicBezTo>
                    <a:pt x="17378" y="3451"/>
                    <a:pt x="16351" y="2301"/>
                    <a:pt x="14502" y="1849"/>
                  </a:cubicBezTo>
                  <a:cubicBezTo>
                    <a:pt x="13187" y="1561"/>
                    <a:pt x="12037" y="2219"/>
                    <a:pt x="11133" y="3862"/>
                  </a:cubicBezTo>
                  <a:cubicBezTo>
                    <a:pt x="10394" y="5094"/>
                    <a:pt x="10147" y="6532"/>
                    <a:pt x="10476" y="7970"/>
                  </a:cubicBezTo>
                  <a:cubicBezTo>
                    <a:pt x="10558" y="8381"/>
                    <a:pt x="10435" y="8750"/>
                    <a:pt x="10024" y="8791"/>
                  </a:cubicBezTo>
                  <a:cubicBezTo>
                    <a:pt x="9696" y="8750"/>
                    <a:pt x="9408" y="8627"/>
                    <a:pt x="9162" y="8422"/>
                  </a:cubicBezTo>
                  <a:cubicBezTo>
                    <a:pt x="8997" y="8298"/>
                    <a:pt x="8956" y="8011"/>
                    <a:pt x="8874" y="7847"/>
                  </a:cubicBezTo>
                  <a:cubicBezTo>
                    <a:pt x="8052" y="6532"/>
                    <a:pt x="6779" y="5587"/>
                    <a:pt x="5300" y="5217"/>
                  </a:cubicBezTo>
                  <a:cubicBezTo>
                    <a:pt x="3821" y="4807"/>
                    <a:pt x="2671" y="5505"/>
                    <a:pt x="1767" y="6491"/>
                  </a:cubicBezTo>
                  <a:cubicBezTo>
                    <a:pt x="987" y="7312"/>
                    <a:pt x="1110" y="8381"/>
                    <a:pt x="1480" y="9367"/>
                  </a:cubicBezTo>
                  <a:cubicBezTo>
                    <a:pt x="1849" y="10517"/>
                    <a:pt x="2589" y="11544"/>
                    <a:pt x="3534" y="12283"/>
                  </a:cubicBezTo>
                  <a:cubicBezTo>
                    <a:pt x="6327" y="14337"/>
                    <a:pt x="9326" y="16186"/>
                    <a:pt x="12448" y="177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112;p73">
            <a:extLst>
              <a:ext uri="{FF2B5EF4-FFF2-40B4-BE49-F238E27FC236}">
                <a16:creationId xmlns:a16="http://schemas.microsoft.com/office/drawing/2014/main" id="{3B9E5CD0-004B-F9E5-BA9F-B956B675B30D}"/>
              </a:ext>
            </a:extLst>
          </p:cNvPr>
          <p:cNvGrpSpPr/>
          <p:nvPr/>
        </p:nvGrpSpPr>
        <p:grpSpPr>
          <a:xfrm>
            <a:off x="609917" y="3474855"/>
            <a:ext cx="211842" cy="217050"/>
            <a:chOff x="4951054" y="1496833"/>
            <a:chExt cx="211842" cy="217050"/>
          </a:xfrm>
        </p:grpSpPr>
        <p:sp>
          <p:nvSpPr>
            <p:cNvPr id="27" name="Google Shape;1113;p73">
              <a:extLst>
                <a:ext uri="{FF2B5EF4-FFF2-40B4-BE49-F238E27FC236}">
                  <a16:creationId xmlns:a16="http://schemas.microsoft.com/office/drawing/2014/main" id="{83844A9E-178F-2CC0-B803-69549B4CC359}"/>
                </a:ext>
              </a:extLst>
            </p:cNvPr>
            <p:cNvSpPr/>
            <p:nvPr/>
          </p:nvSpPr>
          <p:spPr>
            <a:xfrm>
              <a:off x="4967703" y="1515053"/>
              <a:ext cx="178026" cy="182182"/>
            </a:xfrm>
            <a:custGeom>
              <a:avLst/>
              <a:gdLst/>
              <a:ahLst/>
              <a:cxnLst/>
              <a:rect l="l" t="t" r="r" b="b"/>
              <a:pathLst>
                <a:path w="14051" h="14379" extrusionOk="0">
                  <a:moveTo>
                    <a:pt x="7313" y="14378"/>
                  </a:moveTo>
                  <a:cubicBezTo>
                    <a:pt x="6656" y="13762"/>
                    <a:pt x="5999" y="13146"/>
                    <a:pt x="5382" y="12489"/>
                  </a:cubicBezTo>
                  <a:cubicBezTo>
                    <a:pt x="4027" y="10804"/>
                    <a:pt x="2589" y="9161"/>
                    <a:pt x="1398" y="7353"/>
                  </a:cubicBezTo>
                  <a:cubicBezTo>
                    <a:pt x="453" y="5957"/>
                    <a:pt x="1" y="4272"/>
                    <a:pt x="124" y="2547"/>
                  </a:cubicBezTo>
                  <a:cubicBezTo>
                    <a:pt x="206" y="1602"/>
                    <a:pt x="494" y="699"/>
                    <a:pt x="1521" y="329"/>
                  </a:cubicBezTo>
                  <a:cubicBezTo>
                    <a:pt x="2466" y="0"/>
                    <a:pt x="3493" y="247"/>
                    <a:pt x="4191" y="945"/>
                  </a:cubicBezTo>
                  <a:cubicBezTo>
                    <a:pt x="5095" y="1767"/>
                    <a:pt x="5465" y="2835"/>
                    <a:pt x="5834" y="3944"/>
                  </a:cubicBezTo>
                  <a:cubicBezTo>
                    <a:pt x="6040" y="4601"/>
                    <a:pt x="6122" y="5299"/>
                    <a:pt x="6327" y="5998"/>
                  </a:cubicBezTo>
                  <a:cubicBezTo>
                    <a:pt x="6409" y="6244"/>
                    <a:pt x="6738" y="6614"/>
                    <a:pt x="6861" y="6573"/>
                  </a:cubicBezTo>
                  <a:cubicBezTo>
                    <a:pt x="7149" y="6532"/>
                    <a:pt x="7436" y="6326"/>
                    <a:pt x="7601" y="6080"/>
                  </a:cubicBezTo>
                  <a:cubicBezTo>
                    <a:pt x="7847" y="5505"/>
                    <a:pt x="8053" y="4930"/>
                    <a:pt x="8217" y="4314"/>
                  </a:cubicBezTo>
                  <a:cubicBezTo>
                    <a:pt x="8546" y="3081"/>
                    <a:pt x="9285" y="1972"/>
                    <a:pt x="10271" y="1150"/>
                  </a:cubicBezTo>
                  <a:cubicBezTo>
                    <a:pt x="10969" y="452"/>
                    <a:pt x="11996" y="288"/>
                    <a:pt x="12859" y="699"/>
                  </a:cubicBezTo>
                  <a:cubicBezTo>
                    <a:pt x="13804" y="1109"/>
                    <a:pt x="14050" y="1931"/>
                    <a:pt x="14050" y="2876"/>
                  </a:cubicBezTo>
                  <a:cubicBezTo>
                    <a:pt x="13968" y="4519"/>
                    <a:pt x="13475" y="6080"/>
                    <a:pt x="12613" y="7518"/>
                  </a:cubicBezTo>
                  <a:cubicBezTo>
                    <a:pt x="12161" y="8381"/>
                    <a:pt x="11627" y="9284"/>
                    <a:pt x="11093" y="10106"/>
                  </a:cubicBezTo>
                  <a:cubicBezTo>
                    <a:pt x="10435" y="11051"/>
                    <a:pt x="9737" y="11954"/>
                    <a:pt x="8998" y="12817"/>
                  </a:cubicBezTo>
                  <a:cubicBezTo>
                    <a:pt x="8546" y="13310"/>
                    <a:pt x="8012" y="13721"/>
                    <a:pt x="7313" y="143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4;p73">
              <a:extLst>
                <a:ext uri="{FF2B5EF4-FFF2-40B4-BE49-F238E27FC236}">
                  <a16:creationId xmlns:a16="http://schemas.microsoft.com/office/drawing/2014/main" id="{FB3AEF91-B1DE-6D86-973A-5FE62EF54296}"/>
                </a:ext>
              </a:extLst>
            </p:cNvPr>
            <p:cNvSpPr/>
            <p:nvPr/>
          </p:nvSpPr>
          <p:spPr>
            <a:xfrm>
              <a:off x="4951054" y="1496833"/>
              <a:ext cx="211842" cy="217050"/>
            </a:xfrm>
            <a:custGeom>
              <a:avLst/>
              <a:gdLst/>
              <a:ahLst/>
              <a:cxnLst/>
              <a:rect l="l" t="t" r="r" b="b"/>
              <a:pathLst>
                <a:path w="16720" h="17131" extrusionOk="0">
                  <a:moveTo>
                    <a:pt x="8586" y="5012"/>
                  </a:moveTo>
                  <a:cubicBezTo>
                    <a:pt x="9038" y="3780"/>
                    <a:pt x="9777" y="2712"/>
                    <a:pt x="10722" y="1849"/>
                  </a:cubicBezTo>
                  <a:cubicBezTo>
                    <a:pt x="12078" y="617"/>
                    <a:pt x="13516" y="329"/>
                    <a:pt x="15077" y="1274"/>
                  </a:cubicBezTo>
                  <a:cubicBezTo>
                    <a:pt x="15816" y="1685"/>
                    <a:pt x="16309" y="2424"/>
                    <a:pt x="16432" y="3287"/>
                  </a:cubicBezTo>
                  <a:cubicBezTo>
                    <a:pt x="16720" y="5053"/>
                    <a:pt x="16186" y="6614"/>
                    <a:pt x="15447" y="8134"/>
                  </a:cubicBezTo>
                  <a:cubicBezTo>
                    <a:pt x="13885" y="11133"/>
                    <a:pt x="11955" y="13927"/>
                    <a:pt x="9654" y="16432"/>
                  </a:cubicBezTo>
                  <a:cubicBezTo>
                    <a:pt x="9161" y="17008"/>
                    <a:pt x="8709" y="17131"/>
                    <a:pt x="8052" y="16597"/>
                  </a:cubicBezTo>
                  <a:cubicBezTo>
                    <a:pt x="6943" y="15693"/>
                    <a:pt x="5916" y="14748"/>
                    <a:pt x="4930" y="13721"/>
                  </a:cubicBezTo>
                  <a:cubicBezTo>
                    <a:pt x="4026" y="12735"/>
                    <a:pt x="3246" y="11544"/>
                    <a:pt x="2383" y="10517"/>
                  </a:cubicBezTo>
                  <a:cubicBezTo>
                    <a:pt x="1356" y="9243"/>
                    <a:pt x="904" y="7682"/>
                    <a:pt x="411" y="6203"/>
                  </a:cubicBezTo>
                  <a:cubicBezTo>
                    <a:pt x="0" y="4971"/>
                    <a:pt x="83" y="3698"/>
                    <a:pt x="576" y="2547"/>
                  </a:cubicBezTo>
                  <a:cubicBezTo>
                    <a:pt x="1274" y="781"/>
                    <a:pt x="3492" y="0"/>
                    <a:pt x="5300" y="863"/>
                  </a:cubicBezTo>
                  <a:cubicBezTo>
                    <a:pt x="6409" y="1356"/>
                    <a:pt x="7272" y="2260"/>
                    <a:pt x="7682" y="3410"/>
                  </a:cubicBezTo>
                  <a:cubicBezTo>
                    <a:pt x="7888" y="3944"/>
                    <a:pt x="8134" y="4437"/>
                    <a:pt x="8340" y="4971"/>
                  </a:cubicBezTo>
                  <a:close/>
                  <a:moveTo>
                    <a:pt x="8586" y="15816"/>
                  </a:moveTo>
                  <a:cubicBezTo>
                    <a:pt x="9285" y="15159"/>
                    <a:pt x="9819" y="14748"/>
                    <a:pt x="10270" y="14255"/>
                  </a:cubicBezTo>
                  <a:cubicBezTo>
                    <a:pt x="11010" y="13392"/>
                    <a:pt x="11708" y="12489"/>
                    <a:pt x="12366" y="11585"/>
                  </a:cubicBezTo>
                  <a:cubicBezTo>
                    <a:pt x="12941" y="10722"/>
                    <a:pt x="13475" y="9860"/>
                    <a:pt x="13927" y="8956"/>
                  </a:cubicBezTo>
                  <a:cubicBezTo>
                    <a:pt x="14789" y="7559"/>
                    <a:pt x="15282" y="5957"/>
                    <a:pt x="15364" y="4314"/>
                  </a:cubicBezTo>
                  <a:cubicBezTo>
                    <a:pt x="15364" y="3410"/>
                    <a:pt x="15118" y="2588"/>
                    <a:pt x="14173" y="2137"/>
                  </a:cubicBezTo>
                  <a:cubicBezTo>
                    <a:pt x="13310" y="1726"/>
                    <a:pt x="12283" y="1931"/>
                    <a:pt x="11585" y="2588"/>
                  </a:cubicBezTo>
                  <a:cubicBezTo>
                    <a:pt x="10599" y="3410"/>
                    <a:pt x="9860" y="4519"/>
                    <a:pt x="9490" y="5752"/>
                  </a:cubicBezTo>
                  <a:cubicBezTo>
                    <a:pt x="9367" y="6368"/>
                    <a:pt x="9161" y="6943"/>
                    <a:pt x="8915" y="7518"/>
                  </a:cubicBezTo>
                  <a:cubicBezTo>
                    <a:pt x="8750" y="7806"/>
                    <a:pt x="8463" y="7970"/>
                    <a:pt x="8175" y="8052"/>
                  </a:cubicBezTo>
                  <a:cubicBezTo>
                    <a:pt x="8011" y="8052"/>
                    <a:pt x="7723" y="7682"/>
                    <a:pt x="7641" y="7436"/>
                  </a:cubicBezTo>
                  <a:cubicBezTo>
                    <a:pt x="7436" y="6779"/>
                    <a:pt x="7354" y="6039"/>
                    <a:pt x="7148" y="5382"/>
                  </a:cubicBezTo>
                  <a:cubicBezTo>
                    <a:pt x="6779" y="4273"/>
                    <a:pt x="6409" y="3205"/>
                    <a:pt x="5505" y="2383"/>
                  </a:cubicBezTo>
                  <a:cubicBezTo>
                    <a:pt x="4807" y="1685"/>
                    <a:pt x="3739" y="1438"/>
                    <a:pt x="2794" y="1808"/>
                  </a:cubicBezTo>
                  <a:cubicBezTo>
                    <a:pt x="1767" y="2178"/>
                    <a:pt x="1520" y="3081"/>
                    <a:pt x="1438" y="4026"/>
                  </a:cubicBezTo>
                  <a:cubicBezTo>
                    <a:pt x="1274" y="5710"/>
                    <a:pt x="1726" y="7395"/>
                    <a:pt x="2712" y="8833"/>
                  </a:cubicBezTo>
                  <a:cubicBezTo>
                    <a:pt x="3903" y="10599"/>
                    <a:pt x="5300" y="12283"/>
                    <a:pt x="6696" y="13968"/>
                  </a:cubicBezTo>
                  <a:cubicBezTo>
                    <a:pt x="7313" y="14584"/>
                    <a:pt x="7929" y="15241"/>
                    <a:pt x="8627" y="15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115;p73">
            <a:extLst>
              <a:ext uri="{FF2B5EF4-FFF2-40B4-BE49-F238E27FC236}">
                <a16:creationId xmlns:a16="http://schemas.microsoft.com/office/drawing/2014/main" id="{3056E1A0-09B4-8CA3-8CB6-2AC2633823C3}"/>
              </a:ext>
            </a:extLst>
          </p:cNvPr>
          <p:cNvGrpSpPr/>
          <p:nvPr/>
        </p:nvGrpSpPr>
        <p:grpSpPr>
          <a:xfrm>
            <a:off x="5133243" y="4371753"/>
            <a:ext cx="195713" cy="215491"/>
            <a:chOff x="5035373" y="3543900"/>
            <a:chExt cx="195713" cy="215491"/>
          </a:xfrm>
        </p:grpSpPr>
        <p:sp>
          <p:nvSpPr>
            <p:cNvPr id="30" name="Google Shape;1116;p73">
              <a:extLst>
                <a:ext uri="{FF2B5EF4-FFF2-40B4-BE49-F238E27FC236}">
                  <a16:creationId xmlns:a16="http://schemas.microsoft.com/office/drawing/2014/main" id="{EB804D3E-0987-151C-847C-9E6C98F288A7}"/>
                </a:ext>
              </a:extLst>
            </p:cNvPr>
            <p:cNvSpPr/>
            <p:nvPr/>
          </p:nvSpPr>
          <p:spPr>
            <a:xfrm>
              <a:off x="5055151" y="3558470"/>
              <a:ext cx="164482" cy="183753"/>
            </a:xfrm>
            <a:custGeom>
              <a:avLst/>
              <a:gdLst/>
              <a:ahLst/>
              <a:cxnLst/>
              <a:rect l="l" t="t" r="r" b="b"/>
              <a:pathLst>
                <a:path w="12982" h="14503" extrusionOk="0">
                  <a:moveTo>
                    <a:pt x="42" y="5711"/>
                  </a:moveTo>
                  <a:cubicBezTo>
                    <a:pt x="986" y="5341"/>
                    <a:pt x="1931" y="4972"/>
                    <a:pt x="2876" y="4684"/>
                  </a:cubicBezTo>
                  <a:cubicBezTo>
                    <a:pt x="4067" y="4273"/>
                    <a:pt x="4067" y="4314"/>
                    <a:pt x="4108" y="3000"/>
                  </a:cubicBezTo>
                  <a:cubicBezTo>
                    <a:pt x="4150" y="2096"/>
                    <a:pt x="4273" y="1192"/>
                    <a:pt x="4396" y="289"/>
                  </a:cubicBezTo>
                  <a:cubicBezTo>
                    <a:pt x="4396" y="206"/>
                    <a:pt x="4478" y="124"/>
                    <a:pt x="4560" y="1"/>
                  </a:cubicBezTo>
                  <a:cubicBezTo>
                    <a:pt x="5300" y="453"/>
                    <a:pt x="5546" y="1233"/>
                    <a:pt x="5834" y="1932"/>
                  </a:cubicBezTo>
                  <a:cubicBezTo>
                    <a:pt x="6368" y="3164"/>
                    <a:pt x="6820" y="3370"/>
                    <a:pt x="8093" y="2918"/>
                  </a:cubicBezTo>
                  <a:cubicBezTo>
                    <a:pt x="9654" y="2260"/>
                    <a:pt x="11297" y="1808"/>
                    <a:pt x="12982" y="1603"/>
                  </a:cubicBezTo>
                  <a:cubicBezTo>
                    <a:pt x="11996" y="3246"/>
                    <a:pt x="10558" y="4232"/>
                    <a:pt x="9490" y="5711"/>
                  </a:cubicBezTo>
                  <a:cubicBezTo>
                    <a:pt x="10147" y="6697"/>
                    <a:pt x="10763" y="7683"/>
                    <a:pt x="11297" y="8751"/>
                  </a:cubicBezTo>
                  <a:cubicBezTo>
                    <a:pt x="11749" y="9778"/>
                    <a:pt x="12694" y="10682"/>
                    <a:pt x="12653" y="12161"/>
                  </a:cubicBezTo>
                  <a:cubicBezTo>
                    <a:pt x="11339" y="11298"/>
                    <a:pt x="10188" y="10600"/>
                    <a:pt x="9038" y="9860"/>
                  </a:cubicBezTo>
                  <a:cubicBezTo>
                    <a:pt x="8709" y="9655"/>
                    <a:pt x="8463" y="9449"/>
                    <a:pt x="8134" y="9244"/>
                  </a:cubicBezTo>
                  <a:cubicBezTo>
                    <a:pt x="7148" y="8669"/>
                    <a:pt x="6779" y="8751"/>
                    <a:pt x="6162" y="9696"/>
                  </a:cubicBezTo>
                  <a:cubicBezTo>
                    <a:pt x="5505" y="10723"/>
                    <a:pt x="4848" y="11750"/>
                    <a:pt x="4191" y="12818"/>
                  </a:cubicBezTo>
                  <a:cubicBezTo>
                    <a:pt x="3862" y="13311"/>
                    <a:pt x="3492" y="13845"/>
                    <a:pt x="2958" y="14502"/>
                  </a:cubicBezTo>
                  <a:cubicBezTo>
                    <a:pt x="2876" y="14215"/>
                    <a:pt x="2835" y="13927"/>
                    <a:pt x="2835" y="13640"/>
                  </a:cubicBezTo>
                  <a:cubicBezTo>
                    <a:pt x="3040" y="12079"/>
                    <a:pt x="3246" y="10559"/>
                    <a:pt x="3533" y="9080"/>
                  </a:cubicBezTo>
                  <a:cubicBezTo>
                    <a:pt x="3821" y="7847"/>
                    <a:pt x="3780" y="7067"/>
                    <a:pt x="2219" y="6779"/>
                  </a:cubicBezTo>
                  <a:cubicBezTo>
                    <a:pt x="1479" y="6574"/>
                    <a:pt x="740" y="6368"/>
                    <a:pt x="0" y="6081"/>
                  </a:cubicBezTo>
                  <a:cubicBezTo>
                    <a:pt x="0" y="5958"/>
                    <a:pt x="42" y="5834"/>
                    <a:pt x="42" y="57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7;p73">
              <a:extLst>
                <a:ext uri="{FF2B5EF4-FFF2-40B4-BE49-F238E27FC236}">
                  <a16:creationId xmlns:a16="http://schemas.microsoft.com/office/drawing/2014/main" id="{991C8AD0-9F5D-4BD1-F360-DD06839137C3}"/>
                </a:ext>
              </a:extLst>
            </p:cNvPr>
            <p:cNvSpPr/>
            <p:nvPr/>
          </p:nvSpPr>
          <p:spPr>
            <a:xfrm>
              <a:off x="5035373" y="3543900"/>
              <a:ext cx="195713" cy="215491"/>
            </a:xfrm>
            <a:custGeom>
              <a:avLst/>
              <a:gdLst/>
              <a:ahLst/>
              <a:cxnLst/>
              <a:rect l="l" t="t" r="r" b="b"/>
              <a:pathLst>
                <a:path w="15447" h="17008" extrusionOk="0">
                  <a:moveTo>
                    <a:pt x="8833" y="10969"/>
                  </a:moveTo>
                  <a:cubicBezTo>
                    <a:pt x="8134" y="12037"/>
                    <a:pt x="7518" y="13023"/>
                    <a:pt x="6861" y="13927"/>
                  </a:cubicBezTo>
                  <a:cubicBezTo>
                    <a:pt x="6203" y="14831"/>
                    <a:pt x="5628" y="15652"/>
                    <a:pt x="4930" y="16474"/>
                  </a:cubicBezTo>
                  <a:cubicBezTo>
                    <a:pt x="4478" y="17008"/>
                    <a:pt x="4396" y="16967"/>
                    <a:pt x="3246" y="16885"/>
                  </a:cubicBezTo>
                  <a:cubicBezTo>
                    <a:pt x="3287" y="14379"/>
                    <a:pt x="4067" y="11996"/>
                    <a:pt x="4273" y="9326"/>
                  </a:cubicBezTo>
                  <a:cubicBezTo>
                    <a:pt x="3780" y="9120"/>
                    <a:pt x="3205" y="8915"/>
                    <a:pt x="2671" y="8669"/>
                  </a:cubicBezTo>
                  <a:cubicBezTo>
                    <a:pt x="1972" y="8381"/>
                    <a:pt x="1315" y="8052"/>
                    <a:pt x="658" y="7724"/>
                  </a:cubicBezTo>
                  <a:cubicBezTo>
                    <a:pt x="411" y="7559"/>
                    <a:pt x="247" y="7190"/>
                    <a:pt x="0" y="6861"/>
                  </a:cubicBezTo>
                  <a:cubicBezTo>
                    <a:pt x="1110" y="6122"/>
                    <a:pt x="2342" y="5547"/>
                    <a:pt x="3657" y="5177"/>
                  </a:cubicBezTo>
                  <a:cubicBezTo>
                    <a:pt x="4601" y="4889"/>
                    <a:pt x="4601" y="4848"/>
                    <a:pt x="4684" y="3780"/>
                  </a:cubicBezTo>
                  <a:cubicBezTo>
                    <a:pt x="4725" y="2876"/>
                    <a:pt x="4807" y="1931"/>
                    <a:pt x="4971" y="1028"/>
                  </a:cubicBezTo>
                  <a:cubicBezTo>
                    <a:pt x="5053" y="658"/>
                    <a:pt x="5341" y="42"/>
                    <a:pt x="5587" y="1"/>
                  </a:cubicBezTo>
                  <a:cubicBezTo>
                    <a:pt x="6039" y="1"/>
                    <a:pt x="6491" y="206"/>
                    <a:pt x="6820" y="535"/>
                  </a:cubicBezTo>
                  <a:cubicBezTo>
                    <a:pt x="7354" y="1151"/>
                    <a:pt x="7806" y="1849"/>
                    <a:pt x="8257" y="2589"/>
                  </a:cubicBezTo>
                  <a:cubicBezTo>
                    <a:pt x="8381" y="2794"/>
                    <a:pt x="8504" y="3041"/>
                    <a:pt x="8668" y="3328"/>
                  </a:cubicBezTo>
                  <a:cubicBezTo>
                    <a:pt x="10394" y="2835"/>
                    <a:pt x="12078" y="2383"/>
                    <a:pt x="13762" y="1890"/>
                  </a:cubicBezTo>
                  <a:cubicBezTo>
                    <a:pt x="14789" y="1562"/>
                    <a:pt x="15446" y="2014"/>
                    <a:pt x="15241" y="3082"/>
                  </a:cubicBezTo>
                  <a:cubicBezTo>
                    <a:pt x="15118" y="3534"/>
                    <a:pt x="14871" y="3944"/>
                    <a:pt x="14543" y="4314"/>
                  </a:cubicBezTo>
                  <a:cubicBezTo>
                    <a:pt x="13844" y="5177"/>
                    <a:pt x="13023" y="5998"/>
                    <a:pt x="12242" y="6861"/>
                  </a:cubicBezTo>
                  <a:cubicBezTo>
                    <a:pt x="12982" y="8217"/>
                    <a:pt x="13680" y="9490"/>
                    <a:pt x="14337" y="10764"/>
                  </a:cubicBezTo>
                  <a:cubicBezTo>
                    <a:pt x="14625" y="11339"/>
                    <a:pt x="14871" y="11955"/>
                    <a:pt x="15118" y="12571"/>
                  </a:cubicBezTo>
                  <a:cubicBezTo>
                    <a:pt x="15282" y="13105"/>
                    <a:pt x="15405" y="13639"/>
                    <a:pt x="14912" y="14050"/>
                  </a:cubicBezTo>
                  <a:cubicBezTo>
                    <a:pt x="14419" y="14461"/>
                    <a:pt x="13885" y="14256"/>
                    <a:pt x="13434" y="13968"/>
                  </a:cubicBezTo>
                  <a:cubicBezTo>
                    <a:pt x="12365" y="13311"/>
                    <a:pt x="11297" y="12612"/>
                    <a:pt x="10229" y="11914"/>
                  </a:cubicBezTo>
                  <a:cubicBezTo>
                    <a:pt x="9819" y="11667"/>
                    <a:pt x="9449" y="11380"/>
                    <a:pt x="8833" y="10969"/>
                  </a:cubicBezTo>
                  <a:close/>
                  <a:moveTo>
                    <a:pt x="1603" y="6861"/>
                  </a:moveTo>
                  <a:cubicBezTo>
                    <a:pt x="1603" y="6984"/>
                    <a:pt x="1603" y="7108"/>
                    <a:pt x="1561" y="7231"/>
                  </a:cubicBezTo>
                  <a:cubicBezTo>
                    <a:pt x="2301" y="7518"/>
                    <a:pt x="3040" y="7765"/>
                    <a:pt x="3780" y="7929"/>
                  </a:cubicBezTo>
                  <a:cubicBezTo>
                    <a:pt x="5341" y="8217"/>
                    <a:pt x="5341" y="9038"/>
                    <a:pt x="5094" y="10230"/>
                  </a:cubicBezTo>
                  <a:cubicBezTo>
                    <a:pt x="4807" y="11750"/>
                    <a:pt x="4601" y="13270"/>
                    <a:pt x="4396" y="14790"/>
                  </a:cubicBezTo>
                  <a:cubicBezTo>
                    <a:pt x="4396" y="15118"/>
                    <a:pt x="4437" y="15406"/>
                    <a:pt x="4519" y="15693"/>
                  </a:cubicBezTo>
                  <a:cubicBezTo>
                    <a:pt x="5053" y="14995"/>
                    <a:pt x="5423" y="14502"/>
                    <a:pt x="5752" y="13968"/>
                  </a:cubicBezTo>
                  <a:cubicBezTo>
                    <a:pt x="6409" y="12941"/>
                    <a:pt x="7025" y="11873"/>
                    <a:pt x="7723" y="10846"/>
                  </a:cubicBezTo>
                  <a:cubicBezTo>
                    <a:pt x="8340" y="9901"/>
                    <a:pt x="8709" y="9819"/>
                    <a:pt x="9695" y="10435"/>
                  </a:cubicBezTo>
                  <a:cubicBezTo>
                    <a:pt x="10024" y="10599"/>
                    <a:pt x="10270" y="10846"/>
                    <a:pt x="10599" y="11010"/>
                  </a:cubicBezTo>
                  <a:cubicBezTo>
                    <a:pt x="11749" y="11750"/>
                    <a:pt x="12900" y="12489"/>
                    <a:pt x="14214" y="13352"/>
                  </a:cubicBezTo>
                  <a:cubicBezTo>
                    <a:pt x="14214" y="11832"/>
                    <a:pt x="13310" y="10969"/>
                    <a:pt x="12858" y="9942"/>
                  </a:cubicBezTo>
                  <a:cubicBezTo>
                    <a:pt x="12324" y="8874"/>
                    <a:pt x="11708" y="7847"/>
                    <a:pt x="11051" y="6902"/>
                  </a:cubicBezTo>
                  <a:cubicBezTo>
                    <a:pt x="12119" y="5382"/>
                    <a:pt x="13557" y="4396"/>
                    <a:pt x="14543" y="2794"/>
                  </a:cubicBezTo>
                  <a:cubicBezTo>
                    <a:pt x="12858" y="3000"/>
                    <a:pt x="11215" y="3410"/>
                    <a:pt x="9654" y="4068"/>
                  </a:cubicBezTo>
                  <a:cubicBezTo>
                    <a:pt x="8381" y="4520"/>
                    <a:pt x="7929" y="4355"/>
                    <a:pt x="7395" y="3123"/>
                  </a:cubicBezTo>
                  <a:cubicBezTo>
                    <a:pt x="7107" y="2383"/>
                    <a:pt x="6861" y="1644"/>
                    <a:pt x="6121" y="1192"/>
                  </a:cubicBezTo>
                  <a:cubicBezTo>
                    <a:pt x="6039" y="1315"/>
                    <a:pt x="5957" y="1356"/>
                    <a:pt x="5957" y="1439"/>
                  </a:cubicBezTo>
                  <a:cubicBezTo>
                    <a:pt x="5875" y="2342"/>
                    <a:pt x="5711" y="3287"/>
                    <a:pt x="5669" y="4191"/>
                  </a:cubicBezTo>
                  <a:cubicBezTo>
                    <a:pt x="5628" y="5505"/>
                    <a:pt x="5628" y="5464"/>
                    <a:pt x="4437" y="5834"/>
                  </a:cubicBezTo>
                  <a:cubicBezTo>
                    <a:pt x="3492" y="6122"/>
                    <a:pt x="2547" y="6491"/>
                    <a:pt x="1603" y="68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18;p73">
            <a:extLst>
              <a:ext uri="{FF2B5EF4-FFF2-40B4-BE49-F238E27FC236}">
                <a16:creationId xmlns:a16="http://schemas.microsoft.com/office/drawing/2014/main" id="{95198D04-BB12-5450-231B-F601B331F3E5}"/>
              </a:ext>
            </a:extLst>
          </p:cNvPr>
          <p:cNvGrpSpPr/>
          <p:nvPr/>
        </p:nvGrpSpPr>
        <p:grpSpPr>
          <a:xfrm>
            <a:off x="7943830" y="3904915"/>
            <a:ext cx="176975" cy="191026"/>
            <a:chOff x="3551995" y="3573053"/>
            <a:chExt cx="176975" cy="191026"/>
          </a:xfrm>
        </p:grpSpPr>
        <p:sp>
          <p:nvSpPr>
            <p:cNvPr id="33" name="Google Shape;1119;p73">
              <a:extLst>
                <a:ext uri="{FF2B5EF4-FFF2-40B4-BE49-F238E27FC236}">
                  <a16:creationId xmlns:a16="http://schemas.microsoft.com/office/drawing/2014/main" id="{37F3B2A8-8C9D-09A2-1A43-BFE909204074}"/>
                </a:ext>
              </a:extLst>
            </p:cNvPr>
            <p:cNvSpPr/>
            <p:nvPr/>
          </p:nvSpPr>
          <p:spPr>
            <a:xfrm>
              <a:off x="3568643" y="3588143"/>
              <a:ext cx="144717" cy="158236"/>
            </a:xfrm>
            <a:custGeom>
              <a:avLst/>
              <a:gdLst/>
              <a:ahLst/>
              <a:cxnLst/>
              <a:rect l="l" t="t" r="r" b="b"/>
              <a:pathLst>
                <a:path w="11422" h="12489" extrusionOk="0">
                  <a:moveTo>
                    <a:pt x="4725" y="6368"/>
                  </a:moveTo>
                  <a:cubicBezTo>
                    <a:pt x="5875" y="6491"/>
                    <a:pt x="5957" y="6450"/>
                    <a:pt x="6122" y="5628"/>
                  </a:cubicBezTo>
                  <a:cubicBezTo>
                    <a:pt x="6327" y="4725"/>
                    <a:pt x="6574" y="3821"/>
                    <a:pt x="6902" y="2958"/>
                  </a:cubicBezTo>
                  <a:cubicBezTo>
                    <a:pt x="7395" y="1808"/>
                    <a:pt x="8422" y="945"/>
                    <a:pt x="9655" y="658"/>
                  </a:cubicBezTo>
                  <a:cubicBezTo>
                    <a:pt x="10476" y="452"/>
                    <a:pt x="11051" y="740"/>
                    <a:pt x="11175" y="1603"/>
                  </a:cubicBezTo>
                  <a:cubicBezTo>
                    <a:pt x="11421" y="2630"/>
                    <a:pt x="11380" y="3739"/>
                    <a:pt x="10969" y="4725"/>
                  </a:cubicBezTo>
                  <a:cubicBezTo>
                    <a:pt x="10230" y="6286"/>
                    <a:pt x="9490" y="7847"/>
                    <a:pt x="8217" y="9079"/>
                  </a:cubicBezTo>
                  <a:cubicBezTo>
                    <a:pt x="7477" y="9819"/>
                    <a:pt x="6820" y="10640"/>
                    <a:pt x="6081" y="11421"/>
                  </a:cubicBezTo>
                  <a:cubicBezTo>
                    <a:pt x="5711" y="11791"/>
                    <a:pt x="5300" y="12119"/>
                    <a:pt x="4889" y="12489"/>
                  </a:cubicBezTo>
                  <a:cubicBezTo>
                    <a:pt x="2466" y="10065"/>
                    <a:pt x="453" y="7641"/>
                    <a:pt x="165" y="4191"/>
                  </a:cubicBezTo>
                  <a:cubicBezTo>
                    <a:pt x="1" y="3205"/>
                    <a:pt x="165" y="2219"/>
                    <a:pt x="576" y="1356"/>
                  </a:cubicBezTo>
                  <a:cubicBezTo>
                    <a:pt x="1356" y="1"/>
                    <a:pt x="3287" y="1"/>
                    <a:pt x="4027" y="1397"/>
                  </a:cubicBezTo>
                  <a:cubicBezTo>
                    <a:pt x="4684" y="2630"/>
                    <a:pt x="4930" y="4067"/>
                    <a:pt x="4807" y="5505"/>
                  </a:cubicBezTo>
                  <a:cubicBezTo>
                    <a:pt x="4807" y="5752"/>
                    <a:pt x="4766" y="5998"/>
                    <a:pt x="4725" y="63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73">
              <a:extLst>
                <a:ext uri="{FF2B5EF4-FFF2-40B4-BE49-F238E27FC236}">
                  <a16:creationId xmlns:a16="http://schemas.microsoft.com/office/drawing/2014/main" id="{6E23C2C0-A2D3-D9B4-A341-BD25A7B5FE2C}"/>
                </a:ext>
              </a:extLst>
            </p:cNvPr>
            <p:cNvSpPr/>
            <p:nvPr/>
          </p:nvSpPr>
          <p:spPr>
            <a:xfrm>
              <a:off x="3551995" y="3573053"/>
              <a:ext cx="176975" cy="191026"/>
            </a:xfrm>
            <a:custGeom>
              <a:avLst/>
              <a:gdLst/>
              <a:ahLst/>
              <a:cxnLst/>
              <a:rect l="l" t="t" r="r" b="b"/>
              <a:pathLst>
                <a:path w="13968" h="15077" extrusionOk="0">
                  <a:moveTo>
                    <a:pt x="7148" y="3328"/>
                  </a:moveTo>
                  <a:cubicBezTo>
                    <a:pt x="8216" y="1972"/>
                    <a:pt x="9695" y="1027"/>
                    <a:pt x="11338" y="657"/>
                  </a:cubicBezTo>
                  <a:cubicBezTo>
                    <a:pt x="11872" y="493"/>
                    <a:pt x="12406" y="657"/>
                    <a:pt x="12776" y="1068"/>
                  </a:cubicBezTo>
                  <a:cubicBezTo>
                    <a:pt x="13762" y="1931"/>
                    <a:pt x="13967" y="3122"/>
                    <a:pt x="13803" y="4314"/>
                  </a:cubicBezTo>
                  <a:cubicBezTo>
                    <a:pt x="13639" y="5875"/>
                    <a:pt x="13023" y="7354"/>
                    <a:pt x="12078" y="8586"/>
                  </a:cubicBezTo>
                  <a:cubicBezTo>
                    <a:pt x="10558" y="10640"/>
                    <a:pt x="8874" y="12530"/>
                    <a:pt x="7230" y="14460"/>
                  </a:cubicBezTo>
                  <a:cubicBezTo>
                    <a:pt x="6820" y="14994"/>
                    <a:pt x="6039" y="15077"/>
                    <a:pt x="5587" y="14584"/>
                  </a:cubicBezTo>
                  <a:cubicBezTo>
                    <a:pt x="2342" y="11790"/>
                    <a:pt x="0" y="8504"/>
                    <a:pt x="288" y="3985"/>
                  </a:cubicBezTo>
                  <a:cubicBezTo>
                    <a:pt x="247" y="2506"/>
                    <a:pt x="1151" y="1192"/>
                    <a:pt x="2465" y="616"/>
                  </a:cubicBezTo>
                  <a:cubicBezTo>
                    <a:pt x="4026" y="0"/>
                    <a:pt x="5793" y="657"/>
                    <a:pt x="6573" y="2095"/>
                  </a:cubicBezTo>
                  <a:cubicBezTo>
                    <a:pt x="6737" y="2506"/>
                    <a:pt x="6943" y="2876"/>
                    <a:pt x="7148" y="3328"/>
                  </a:cubicBezTo>
                  <a:close/>
                  <a:moveTo>
                    <a:pt x="6039" y="7559"/>
                  </a:moveTo>
                  <a:cubicBezTo>
                    <a:pt x="6080" y="7189"/>
                    <a:pt x="6121" y="6943"/>
                    <a:pt x="6162" y="6696"/>
                  </a:cubicBezTo>
                  <a:cubicBezTo>
                    <a:pt x="6286" y="5258"/>
                    <a:pt x="5998" y="3862"/>
                    <a:pt x="5382" y="2588"/>
                  </a:cubicBezTo>
                  <a:cubicBezTo>
                    <a:pt x="4642" y="1192"/>
                    <a:pt x="2670" y="1192"/>
                    <a:pt x="1890" y="2547"/>
                  </a:cubicBezTo>
                  <a:cubicBezTo>
                    <a:pt x="1479" y="3410"/>
                    <a:pt x="1356" y="4396"/>
                    <a:pt x="1479" y="5382"/>
                  </a:cubicBezTo>
                  <a:cubicBezTo>
                    <a:pt x="1767" y="8832"/>
                    <a:pt x="3821" y="11297"/>
                    <a:pt x="6203" y="13680"/>
                  </a:cubicBezTo>
                  <a:cubicBezTo>
                    <a:pt x="6655" y="13310"/>
                    <a:pt x="7066" y="12982"/>
                    <a:pt x="7395" y="12612"/>
                  </a:cubicBezTo>
                  <a:cubicBezTo>
                    <a:pt x="8134" y="11831"/>
                    <a:pt x="8791" y="11010"/>
                    <a:pt x="9531" y="10270"/>
                  </a:cubicBezTo>
                  <a:cubicBezTo>
                    <a:pt x="10845" y="9038"/>
                    <a:pt x="11585" y="7518"/>
                    <a:pt x="12283" y="5916"/>
                  </a:cubicBezTo>
                  <a:cubicBezTo>
                    <a:pt x="12694" y="4930"/>
                    <a:pt x="12776" y="3821"/>
                    <a:pt x="12530" y="2794"/>
                  </a:cubicBezTo>
                  <a:cubicBezTo>
                    <a:pt x="12365" y="1972"/>
                    <a:pt x="11790" y="1643"/>
                    <a:pt x="10969" y="1849"/>
                  </a:cubicBezTo>
                  <a:cubicBezTo>
                    <a:pt x="9736" y="2136"/>
                    <a:pt x="8709" y="2999"/>
                    <a:pt x="8257" y="4149"/>
                  </a:cubicBezTo>
                  <a:cubicBezTo>
                    <a:pt x="7929" y="5012"/>
                    <a:pt x="7641" y="5916"/>
                    <a:pt x="7477" y="6819"/>
                  </a:cubicBezTo>
                  <a:cubicBezTo>
                    <a:pt x="7230" y="7641"/>
                    <a:pt x="7189" y="7682"/>
                    <a:pt x="6039" y="75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121;p73">
            <a:extLst>
              <a:ext uri="{FF2B5EF4-FFF2-40B4-BE49-F238E27FC236}">
                <a16:creationId xmlns:a16="http://schemas.microsoft.com/office/drawing/2014/main" id="{BB916F3C-9FA4-5C42-FF30-657308BF8FE4}"/>
              </a:ext>
            </a:extLst>
          </p:cNvPr>
          <p:cNvGrpSpPr/>
          <p:nvPr/>
        </p:nvGrpSpPr>
        <p:grpSpPr>
          <a:xfrm>
            <a:off x="7104862" y="511719"/>
            <a:ext cx="211857" cy="241402"/>
            <a:chOff x="3045562" y="3061414"/>
            <a:chExt cx="141587" cy="161365"/>
          </a:xfrm>
        </p:grpSpPr>
        <p:sp>
          <p:nvSpPr>
            <p:cNvPr id="36" name="Google Shape;1122;p73">
              <a:extLst>
                <a:ext uri="{FF2B5EF4-FFF2-40B4-BE49-F238E27FC236}">
                  <a16:creationId xmlns:a16="http://schemas.microsoft.com/office/drawing/2014/main" id="{AA34FA83-B9F4-B1EE-0E3B-7A251521658D}"/>
                </a:ext>
              </a:extLst>
            </p:cNvPr>
            <p:cNvSpPr/>
            <p:nvPr/>
          </p:nvSpPr>
          <p:spPr>
            <a:xfrm>
              <a:off x="3101779" y="3121786"/>
              <a:ext cx="47893" cy="42698"/>
            </a:xfrm>
            <a:custGeom>
              <a:avLst/>
              <a:gdLst/>
              <a:ahLst/>
              <a:cxnLst/>
              <a:rect l="l" t="t" r="r" b="b"/>
              <a:pathLst>
                <a:path w="3780" h="3370" extrusionOk="0">
                  <a:moveTo>
                    <a:pt x="3122" y="1"/>
                  </a:moveTo>
                  <a:cubicBezTo>
                    <a:pt x="3656" y="494"/>
                    <a:pt x="3779" y="946"/>
                    <a:pt x="3286" y="1562"/>
                  </a:cubicBezTo>
                  <a:cubicBezTo>
                    <a:pt x="2835" y="2137"/>
                    <a:pt x="2547" y="2712"/>
                    <a:pt x="2136" y="3369"/>
                  </a:cubicBezTo>
                  <a:cubicBezTo>
                    <a:pt x="1766" y="3246"/>
                    <a:pt x="1438" y="3205"/>
                    <a:pt x="1109" y="3082"/>
                  </a:cubicBezTo>
                  <a:cubicBezTo>
                    <a:pt x="657" y="2876"/>
                    <a:pt x="0" y="2917"/>
                    <a:pt x="41" y="2137"/>
                  </a:cubicBezTo>
                  <a:cubicBezTo>
                    <a:pt x="82" y="1151"/>
                    <a:pt x="329" y="740"/>
                    <a:pt x="1232" y="494"/>
                  </a:cubicBezTo>
                  <a:cubicBezTo>
                    <a:pt x="1849" y="329"/>
                    <a:pt x="2424" y="206"/>
                    <a:pt x="3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73">
              <a:extLst>
                <a:ext uri="{FF2B5EF4-FFF2-40B4-BE49-F238E27FC236}">
                  <a16:creationId xmlns:a16="http://schemas.microsoft.com/office/drawing/2014/main" id="{90AC7372-BAA9-DA37-19F5-C5A0E4E7246E}"/>
                </a:ext>
              </a:extLst>
            </p:cNvPr>
            <p:cNvSpPr/>
            <p:nvPr/>
          </p:nvSpPr>
          <p:spPr>
            <a:xfrm>
              <a:off x="3106454" y="3080152"/>
              <a:ext cx="28647" cy="38529"/>
            </a:xfrm>
            <a:custGeom>
              <a:avLst/>
              <a:gdLst/>
              <a:ahLst/>
              <a:cxnLst/>
              <a:rect l="l" t="t" r="r" b="b"/>
              <a:pathLst>
                <a:path w="2261" h="3041" extrusionOk="0">
                  <a:moveTo>
                    <a:pt x="2260" y="2424"/>
                  </a:moveTo>
                  <a:lnTo>
                    <a:pt x="1" y="3040"/>
                  </a:lnTo>
                  <a:cubicBezTo>
                    <a:pt x="83" y="1931"/>
                    <a:pt x="165" y="1068"/>
                    <a:pt x="247" y="0"/>
                  </a:cubicBezTo>
                  <a:cubicBezTo>
                    <a:pt x="1110" y="616"/>
                    <a:pt x="1808" y="1438"/>
                    <a:pt x="2260" y="24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73">
              <a:extLst>
                <a:ext uri="{FF2B5EF4-FFF2-40B4-BE49-F238E27FC236}">
                  <a16:creationId xmlns:a16="http://schemas.microsoft.com/office/drawing/2014/main" id="{0E764238-9E5F-68BA-8AD1-21470459FCF6}"/>
                </a:ext>
              </a:extLst>
            </p:cNvPr>
            <p:cNvSpPr/>
            <p:nvPr/>
          </p:nvSpPr>
          <p:spPr>
            <a:xfrm>
              <a:off x="3140815" y="3146252"/>
              <a:ext cx="24466" cy="27595"/>
            </a:xfrm>
            <a:custGeom>
              <a:avLst/>
              <a:gdLst/>
              <a:ahLst/>
              <a:cxnLst/>
              <a:rect l="l" t="t" r="r" b="b"/>
              <a:pathLst>
                <a:path w="1931" h="2178" extrusionOk="0">
                  <a:moveTo>
                    <a:pt x="1684" y="2178"/>
                  </a:moveTo>
                  <a:lnTo>
                    <a:pt x="0" y="1767"/>
                  </a:lnTo>
                  <a:lnTo>
                    <a:pt x="1068" y="0"/>
                  </a:lnTo>
                  <a:cubicBezTo>
                    <a:pt x="1397" y="781"/>
                    <a:pt x="1643" y="1356"/>
                    <a:pt x="1931" y="19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73">
              <a:extLst>
                <a:ext uri="{FF2B5EF4-FFF2-40B4-BE49-F238E27FC236}">
                  <a16:creationId xmlns:a16="http://schemas.microsoft.com/office/drawing/2014/main" id="{FF7E522C-41F2-1DB8-EC1C-1EDC543819A9}"/>
                </a:ext>
              </a:extLst>
            </p:cNvPr>
            <p:cNvSpPr/>
            <p:nvPr/>
          </p:nvSpPr>
          <p:spPr>
            <a:xfrm>
              <a:off x="3098650" y="3168108"/>
              <a:ext cx="20310" cy="27076"/>
            </a:xfrm>
            <a:custGeom>
              <a:avLst/>
              <a:gdLst/>
              <a:ahLst/>
              <a:cxnLst/>
              <a:rect l="l" t="t" r="r" b="b"/>
              <a:pathLst>
                <a:path w="1603" h="2137" extrusionOk="0">
                  <a:moveTo>
                    <a:pt x="247" y="1"/>
                  </a:moveTo>
                  <a:lnTo>
                    <a:pt x="1603" y="535"/>
                  </a:lnTo>
                  <a:lnTo>
                    <a:pt x="329" y="2137"/>
                  </a:lnTo>
                  <a:cubicBezTo>
                    <a:pt x="1" y="1398"/>
                    <a:pt x="288" y="78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73">
              <a:extLst>
                <a:ext uri="{FF2B5EF4-FFF2-40B4-BE49-F238E27FC236}">
                  <a16:creationId xmlns:a16="http://schemas.microsoft.com/office/drawing/2014/main" id="{39BEB8DC-464F-BE73-C7FB-BFB3A707CFE3}"/>
                </a:ext>
              </a:extLst>
            </p:cNvPr>
            <p:cNvSpPr/>
            <p:nvPr/>
          </p:nvSpPr>
          <p:spPr>
            <a:xfrm>
              <a:off x="3077833" y="3138447"/>
              <a:ext cx="14064" cy="13025"/>
            </a:xfrm>
            <a:custGeom>
              <a:avLst/>
              <a:gdLst/>
              <a:ahLst/>
              <a:cxnLst/>
              <a:rect l="l" t="t" r="r" b="b"/>
              <a:pathLst>
                <a:path w="1110" h="1028" extrusionOk="0">
                  <a:moveTo>
                    <a:pt x="0" y="411"/>
                  </a:moveTo>
                  <a:cubicBezTo>
                    <a:pt x="165" y="329"/>
                    <a:pt x="329" y="206"/>
                    <a:pt x="534" y="123"/>
                  </a:cubicBezTo>
                  <a:cubicBezTo>
                    <a:pt x="740" y="82"/>
                    <a:pt x="904" y="41"/>
                    <a:pt x="1110" y="0"/>
                  </a:cubicBezTo>
                  <a:lnTo>
                    <a:pt x="1110" y="1027"/>
                  </a:lnTo>
                  <a:lnTo>
                    <a:pt x="0" y="658"/>
                  </a:lnTo>
                  <a:cubicBezTo>
                    <a:pt x="0" y="575"/>
                    <a:pt x="0" y="493"/>
                    <a:pt x="0" y="4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73">
              <a:extLst>
                <a:ext uri="{FF2B5EF4-FFF2-40B4-BE49-F238E27FC236}">
                  <a16:creationId xmlns:a16="http://schemas.microsoft.com/office/drawing/2014/main" id="{0DCDD10A-C004-886E-4D91-6222A4101123}"/>
                </a:ext>
              </a:extLst>
            </p:cNvPr>
            <p:cNvSpPr/>
            <p:nvPr/>
          </p:nvSpPr>
          <p:spPr>
            <a:xfrm>
              <a:off x="3045562" y="3061414"/>
              <a:ext cx="141587" cy="161365"/>
            </a:xfrm>
            <a:custGeom>
              <a:avLst/>
              <a:gdLst/>
              <a:ahLst/>
              <a:cxnLst/>
              <a:rect l="l" t="t" r="r" b="b"/>
              <a:pathLst>
                <a:path w="11175" h="12736" extrusionOk="0">
                  <a:moveTo>
                    <a:pt x="10517" y="10476"/>
                  </a:moveTo>
                  <a:lnTo>
                    <a:pt x="7189" y="9202"/>
                  </a:lnTo>
                  <a:cubicBezTo>
                    <a:pt x="6121" y="9942"/>
                    <a:pt x="5259" y="10928"/>
                    <a:pt x="4725" y="12078"/>
                  </a:cubicBezTo>
                  <a:cubicBezTo>
                    <a:pt x="4437" y="12735"/>
                    <a:pt x="4355" y="12735"/>
                    <a:pt x="3205" y="12694"/>
                  </a:cubicBezTo>
                  <a:cubicBezTo>
                    <a:pt x="3328" y="11215"/>
                    <a:pt x="3451" y="9736"/>
                    <a:pt x="3574" y="8299"/>
                  </a:cubicBezTo>
                  <a:cubicBezTo>
                    <a:pt x="2630" y="7189"/>
                    <a:pt x="863" y="7765"/>
                    <a:pt x="0" y="6368"/>
                  </a:cubicBezTo>
                  <a:lnTo>
                    <a:pt x="3780" y="4930"/>
                  </a:lnTo>
                  <a:cubicBezTo>
                    <a:pt x="3985" y="3492"/>
                    <a:pt x="4149" y="2095"/>
                    <a:pt x="4396" y="740"/>
                  </a:cubicBezTo>
                  <a:cubicBezTo>
                    <a:pt x="4437" y="452"/>
                    <a:pt x="4601" y="83"/>
                    <a:pt x="4848" y="0"/>
                  </a:cubicBezTo>
                  <a:cubicBezTo>
                    <a:pt x="5135" y="0"/>
                    <a:pt x="5423" y="124"/>
                    <a:pt x="5587" y="329"/>
                  </a:cubicBezTo>
                  <a:cubicBezTo>
                    <a:pt x="6450" y="1315"/>
                    <a:pt x="7230" y="2301"/>
                    <a:pt x="8093" y="3410"/>
                  </a:cubicBezTo>
                  <a:cubicBezTo>
                    <a:pt x="8463" y="3328"/>
                    <a:pt x="8874" y="3246"/>
                    <a:pt x="9284" y="3164"/>
                  </a:cubicBezTo>
                  <a:cubicBezTo>
                    <a:pt x="9572" y="3081"/>
                    <a:pt x="9819" y="2917"/>
                    <a:pt x="10065" y="2958"/>
                  </a:cubicBezTo>
                  <a:cubicBezTo>
                    <a:pt x="10394" y="2958"/>
                    <a:pt x="10681" y="3081"/>
                    <a:pt x="10928" y="3287"/>
                  </a:cubicBezTo>
                  <a:cubicBezTo>
                    <a:pt x="11174" y="3615"/>
                    <a:pt x="10969" y="3903"/>
                    <a:pt x="10599" y="4149"/>
                  </a:cubicBezTo>
                  <a:cubicBezTo>
                    <a:pt x="9983" y="4478"/>
                    <a:pt x="9490" y="5094"/>
                    <a:pt x="9284" y="5793"/>
                  </a:cubicBezTo>
                  <a:cubicBezTo>
                    <a:pt x="9819" y="6902"/>
                    <a:pt x="10353" y="7970"/>
                    <a:pt x="10846" y="9038"/>
                  </a:cubicBezTo>
                  <a:cubicBezTo>
                    <a:pt x="11092" y="9613"/>
                    <a:pt x="11092" y="9654"/>
                    <a:pt x="10517" y="10476"/>
                  </a:cubicBezTo>
                  <a:close/>
                  <a:moveTo>
                    <a:pt x="7559" y="4766"/>
                  </a:moveTo>
                  <a:cubicBezTo>
                    <a:pt x="6861" y="4971"/>
                    <a:pt x="6286" y="5094"/>
                    <a:pt x="5669" y="5259"/>
                  </a:cubicBezTo>
                  <a:cubicBezTo>
                    <a:pt x="4766" y="5505"/>
                    <a:pt x="4519" y="5875"/>
                    <a:pt x="4478" y="6861"/>
                  </a:cubicBezTo>
                  <a:cubicBezTo>
                    <a:pt x="4437" y="7682"/>
                    <a:pt x="5094" y="7641"/>
                    <a:pt x="5546" y="7806"/>
                  </a:cubicBezTo>
                  <a:cubicBezTo>
                    <a:pt x="5875" y="7929"/>
                    <a:pt x="6203" y="8011"/>
                    <a:pt x="6573" y="8093"/>
                  </a:cubicBezTo>
                  <a:cubicBezTo>
                    <a:pt x="6984" y="7477"/>
                    <a:pt x="7313" y="6861"/>
                    <a:pt x="7723" y="6327"/>
                  </a:cubicBezTo>
                  <a:cubicBezTo>
                    <a:pt x="8175" y="5752"/>
                    <a:pt x="8093" y="5259"/>
                    <a:pt x="7559" y="4766"/>
                  </a:cubicBezTo>
                  <a:close/>
                  <a:moveTo>
                    <a:pt x="7066" y="3903"/>
                  </a:moveTo>
                  <a:cubicBezTo>
                    <a:pt x="6614" y="2917"/>
                    <a:pt x="5916" y="2095"/>
                    <a:pt x="5012" y="1479"/>
                  </a:cubicBezTo>
                  <a:cubicBezTo>
                    <a:pt x="4930" y="2547"/>
                    <a:pt x="4848" y="3410"/>
                    <a:pt x="4766" y="4519"/>
                  </a:cubicBezTo>
                  <a:close/>
                  <a:moveTo>
                    <a:pt x="9202" y="8874"/>
                  </a:moveTo>
                  <a:lnTo>
                    <a:pt x="9408" y="8627"/>
                  </a:lnTo>
                  <a:cubicBezTo>
                    <a:pt x="9161" y="8052"/>
                    <a:pt x="8915" y="7477"/>
                    <a:pt x="8545" y="6696"/>
                  </a:cubicBezTo>
                  <a:lnTo>
                    <a:pt x="7518" y="8463"/>
                  </a:lnTo>
                  <a:close/>
                  <a:moveTo>
                    <a:pt x="4437" y="8422"/>
                  </a:moveTo>
                  <a:cubicBezTo>
                    <a:pt x="4478" y="9202"/>
                    <a:pt x="4191" y="9819"/>
                    <a:pt x="4519" y="10558"/>
                  </a:cubicBezTo>
                  <a:lnTo>
                    <a:pt x="5793" y="8956"/>
                  </a:lnTo>
                  <a:close/>
                  <a:moveTo>
                    <a:pt x="2506" y="6450"/>
                  </a:moveTo>
                  <a:lnTo>
                    <a:pt x="2506" y="6738"/>
                  </a:lnTo>
                  <a:lnTo>
                    <a:pt x="3657" y="7066"/>
                  </a:lnTo>
                  <a:lnTo>
                    <a:pt x="3657" y="6080"/>
                  </a:lnTo>
                  <a:cubicBezTo>
                    <a:pt x="3451" y="6121"/>
                    <a:pt x="3246" y="6162"/>
                    <a:pt x="3081" y="6203"/>
                  </a:cubicBezTo>
                  <a:cubicBezTo>
                    <a:pt x="2876" y="6286"/>
                    <a:pt x="2712" y="6409"/>
                    <a:pt x="2547" y="6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276;p73">
            <a:extLst>
              <a:ext uri="{FF2B5EF4-FFF2-40B4-BE49-F238E27FC236}">
                <a16:creationId xmlns:a16="http://schemas.microsoft.com/office/drawing/2014/main" id="{393EEE01-5F0A-1018-6563-B7C0E068C406}"/>
              </a:ext>
            </a:extLst>
          </p:cNvPr>
          <p:cNvGrpSpPr/>
          <p:nvPr/>
        </p:nvGrpSpPr>
        <p:grpSpPr>
          <a:xfrm>
            <a:off x="8274259" y="936696"/>
            <a:ext cx="274308" cy="303166"/>
            <a:chOff x="6011280" y="2541449"/>
            <a:chExt cx="158248" cy="174897"/>
          </a:xfrm>
        </p:grpSpPr>
        <p:sp>
          <p:nvSpPr>
            <p:cNvPr id="43" name="Google Shape;1277;p73">
              <a:extLst>
                <a:ext uri="{FF2B5EF4-FFF2-40B4-BE49-F238E27FC236}">
                  <a16:creationId xmlns:a16="http://schemas.microsoft.com/office/drawing/2014/main" id="{F7050AD9-489C-362B-D245-D26E5056EBFF}"/>
                </a:ext>
              </a:extLst>
            </p:cNvPr>
            <p:cNvSpPr/>
            <p:nvPr/>
          </p:nvSpPr>
          <p:spPr>
            <a:xfrm>
              <a:off x="6115377" y="2614834"/>
              <a:ext cx="30725" cy="28115"/>
            </a:xfrm>
            <a:custGeom>
              <a:avLst/>
              <a:gdLst/>
              <a:ahLst/>
              <a:cxnLst/>
              <a:rect l="l" t="t" r="r" b="b"/>
              <a:pathLst>
                <a:path w="2425" h="2219" extrusionOk="0">
                  <a:moveTo>
                    <a:pt x="2425" y="617"/>
                  </a:moveTo>
                  <a:cubicBezTo>
                    <a:pt x="1726" y="1110"/>
                    <a:pt x="987" y="1562"/>
                    <a:pt x="1" y="2219"/>
                  </a:cubicBezTo>
                  <a:cubicBezTo>
                    <a:pt x="83" y="1356"/>
                    <a:pt x="124" y="781"/>
                    <a:pt x="165" y="1"/>
                  </a:cubicBezTo>
                  <a:lnTo>
                    <a:pt x="2342" y="288"/>
                  </a:lnTo>
                  <a:cubicBezTo>
                    <a:pt x="2384" y="411"/>
                    <a:pt x="2425" y="494"/>
                    <a:pt x="2425" y="6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78;p73">
              <a:extLst>
                <a:ext uri="{FF2B5EF4-FFF2-40B4-BE49-F238E27FC236}">
                  <a16:creationId xmlns:a16="http://schemas.microsoft.com/office/drawing/2014/main" id="{7DA0FC71-1DDF-6B1A-5E1F-7BDDB562D9A9}"/>
                </a:ext>
              </a:extLst>
            </p:cNvPr>
            <p:cNvSpPr/>
            <p:nvPr/>
          </p:nvSpPr>
          <p:spPr>
            <a:xfrm>
              <a:off x="6094560" y="2663766"/>
              <a:ext cx="9388" cy="17181"/>
            </a:xfrm>
            <a:custGeom>
              <a:avLst/>
              <a:gdLst/>
              <a:ahLst/>
              <a:cxnLst/>
              <a:rect l="l" t="t" r="r" b="b"/>
              <a:pathLst>
                <a:path w="741" h="1356" extrusionOk="0">
                  <a:moveTo>
                    <a:pt x="576" y="1356"/>
                  </a:moveTo>
                  <a:cubicBezTo>
                    <a:pt x="1" y="534"/>
                    <a:pt x="1" y="534"/>
                    <a:pt x="740" y="0"/>
                  </a:cubicBezTo>
                  <a:cubicBezTo>
                    <a:pt x="699" y="452"/>
                    <a:pt x="658" y="822"/>
                    <a:pt x="576" y="13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279;p73">
              <a:extLst>
                <a:ext uri="{FF2B5EF4-FFF2-40B4-BE49-F238E27FC236}">
                  <a16:creationId xmlns:a16="http://schemas.microsoft.com/office/drawing/2014/main" id="{FE69013A-CE5E-70BE-0EBA-B21056F6CCAC}"/>
                </a:ext>
              </a:extLst>
            </p:cNvPr>
            <p:cNvGrpSpPr/>
            <p:nvPr/>
          </p:nvGrpSpPr>
          <p:grpSpPr>
            <a:xfrm>
              <a:off x="6011280" y="2541449"/>
              <a:ext cx="158248" cy="174897"/>
              <a:chOff x="5630280" y="2541449"/>
              <a:chExt cx="158248" cy="174897"/>
            </a:xfrm>
          </p:grpSpPr>
          <p:sp>
            <p:nvSpPr>
              <p:cNvPr id="46" name="Google Shape;1280;p73">
                <a:extLst>
                  <a:ext uri="{FF2B5EF4-FFF2-40B4-BE49-F238E27FC236}">
                    <a16:creationId xmlns:a16="http://schemas.microsoft.com/office/drawing/2014/main" id="{1EF698AC-DAF5-15F7-167C-BC1E74D7AAB9}"/>
                  </a:ext>
                </a:extLst>
              </p:cNvPr>
              <p:cNvSpPr/>
              <p:nvPr/>
            </p:nvSpPr>
            <p:spPr>
              <a:xfrm>
                <a:off x="5681290" y="2605990"/>
                <a:ext cx="44256" cy="52581"/>
              </a:xfrm>
              <a:custGeom>
                <a:avLst/>
                <a:gdLst/>
                <a:ahLst/>
                <a:cxnLst/>
                <a:rect l="l" t="t" r="r" b="b"/>
                <a:pathLst>
                  <a:path w="3493" h="4150" extrusionOk="0">
                    <a:moveTo>
                      <a:pt x="1151" y="0"/>
                    </a:moveTo>
                    <a:lnTo>
                      <a:pt x="3369" y="452"/>
                    </a:lnTo>
                    <a:cubicBezTo>
                      <a:pt x="3328" y="1068"/>
                      <a:pt x="3328" y="1643"/>
                      <a:pt x="3369" y="2260"/>
                    </a:cubicBezTo>
                    <a:cubicBezTo>
                      <a:pt x="3493" y="3328"/>
                      <a:pt x="2958" y="3862"/>
                      <a:pt x="1973" y="4149"/>
                    </a:cubicBezTo>
                    <a:lnTo>
                      <a:pt x="1" y="217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1;p73">
                <a:extLst>
                  <a:ext uri="{FF2B5EF4-FFF2-40B4-BE49-F238E27FC236}">
                    <a16:creationId xmlns:a16="http://schemas.microsoft.com/office/drawing/2014/main" id="{29A332C6-C305-8422-204B-DCEEB84E21AA}"/>
                  </a:ext>
                </a:extLst>
              </p:cNvPr>
              <p:cNvSpPr/>
              <p:nvPr/>
            </p:nvSpPr>
            <p:spPr>
              <a:xfrm>
                <a:off x="5653707" y="2643988"/>
                <a:ext cx="42166" cy="46854"/>
              </a:xfrm>
              <a:custGeom>
                <a:avLst/>
                <a:gdLst/>
                <a:ahLst/>
                <a:cxnLst/>
                <a:rect l="l" t="t" r="r" b="b"/>
                <a:pathLst>
                  <a:path w="3328" h="3698" extrusionOk="0">
                    <a:moveTo>
                      <a:pt x="1767" y="0"/>
                    </a:moveTo>
                    <a:lnTo>
                      <a:pt x="3328" y="1767"/>
                    </a:lnTo>
                    <a:lnTo>
                      <a:pt x="206" y="3697"/>
                    </a:lnTo>
                    <a:lnTo>
                      <a:pt x="0" y="34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2;p73">
                <a:extLst>
                  <a:ext uri="{FF2B5EF4-FFF2-40B4-BE49-F238E27FC236}">
                    <a16:creationId xmlns:a16="http://schemas.microsoft.com/office/drawing/2014/main" id="{94ACC8BB-8B1A-1856-9328-DA849C08E0C2}"/>
                  </a:ext>
                </a:extLst>
              </p:cNvPr>
              <p:cNvSpPr/>
              <p:nvPr/>
            </p:nvSpPr>
            <p:spPr>
              <a:xfrm>
                <a:off x="5702626" y="2563305"/>
                <a:ext cx="20842" cy="34881"/>
              </a:xfrm>
              <a:custGeom>
                <a:avLst/>
                <a:gdLst/>
                <a:ahLst/>
                <a:cxnLst/>
                <a:rect l="l" t="t" r="r" b="b"/>
                <a:pathLst>
                  <a:path w="1645" h="2753" extrusionOk="0">
                    <a:moveTo>
                      <a:pt x="1521" y="83"/>
                    </a:moveTo>
                    <a:cubicBezTo>
                      <a:pt x="1562" y="945"/>
                      <a:pt x="1603" y="1767"/>
                      <a:pt x="1644" y="2753"/>
                    </a:cubicBezTo>
                    <a:lnTo>
                      <a:pt x="1" y="2507"/>
                    </a:lnTo>
                    <a:lnTo>
                      <a:pt x="1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3;p73">
                <a:extLst>
                  <a:ext uri="{FF2B5EF4-FFF2-40B4-BE49-F238E27FC236}">
                    <a16:creationId xmlns:a16="http://schemas.microsoft.com/office/drawing/2014/main" id="{8A1306E0-19D1-1B0B-02D9-B1A73BF99D57}"/>
                  </a:ext>
                </a:extLst>
              </p:cNvPr>
              <p:cNvSpPr/>
              <p:nvPr/>
            </p:nvSpPr>
            <p:spPr>
              <a:xfrm>
                <a:off x="5653707" y="2603380"/>
                <a:ext cx="29154" cy="20842"/>
              </a:xfrm>
              <a:custGeom>
                <a:avLst/>
                <a:gdLst/>
                <a:ahLst/>
                <a:cxnLst/>
                <a:rect l="l" t="t" r="r" b="b"/>
                <a:pathLst>
                  <a:path w="2301" h="1645" extrusionOk="0">
                    <a:moveTo>
                      <a:pt x="83" y="1"/>
                    </a:moveTo>
                    <a:lnTo>
                      <a:pt x="2301" y="1"/>
                    </a:lnTo>
                    <a:lnTo>
                      <a:pt x="1438" y="1644"/>
                    </a:lnTo>
                    <a:lnTo>
                      <a:pt x="0" y="288"/>
                    </a:lnTo>
                    <a:cubicBezTo>
                      <a:pt x="42" y="165"/>
                      <a:pt x="83" y="83"/>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4;p73">
                <a:extLst>
                  <a:ext uri="{FF2B5EF4-FFF2-40B4-BE49-F238E27FC236}">
                    <a16:creationId xmlns:a16="http://schemas.microsoft.com/office/drawing/2014/main" id="{21D223C2-02C9-1461-E83B-BC35603A433E}"/>
                  </a:ext>
                </a:extLst>
              </p:cNvPr>
              <p:cNvSpPr/>
              <p:nvPr/>
            </p:nvSpPr>
            <p:spPr>
              <a:xfrm>
                <a:off x="5630280" y="2541449"/>
                <a:ext cx="158248" cy="174897"/>
              </a:xfrm>
              <a:custGeom>
                <a:avLst/>
                <a:gdLst/>
                <a:ahLst/>
                <a:cxnLst/>
                <a:rect l="l" t="t" r="r" b="b"/>
                <a:pathLst>
                  <a:path w="12490" h="13804" extrusionOk="0">
                    <a:moveTo>
                      <a:pt x="4725" y="3944"/>
                    </a:moveTo>
                    <a:lnTo>
                      <a:pt x="6204" y="1027"/>
                    </a:lnTo>
                    <a:cubicBezTo>
                      <a:pt x="6245" y="863"/>
                      <a:pt x="6286" y="658"/>
                      <a:pt x="6409" y="534"/>
                    </a:cubicBezTo>
                    <a:cubicBezTo>
                      <a:pt x="6656" y="329"/>
                      <a:pt x="6984" y="0"/>
                      <a:pt x="7231" y="41"/>
                    </a:cubicBezTo>
                    <a:cubicBezTo>
                      <a:pt x="7560" y="124"/>
                      <a:pt x="7806" y="370"/>
                      <a:pt x="7888" y="699"/>
                    </a:cubicBezTo>
                    <a:cubicBezTo>
                      <a:pt x="8094" y="1602"/>
                      <a:pt x="8176" y="2506"/>
                      <a:pt x="8299" y="3451"/>
                    </a:cubicBezTo>
                    <a:cubicBezTo>
                      <a:pt x="8340" y="3862"/>
                      <a:pt x="8340" y="4273"/>
                      <a:pt x="8299" y="4683"/>
                    </a:cubicBezTo>
                    <a:lnTo>
                      <a:pt x="12489" y="5587"/>
                    </a:lnTo>
                    <a:cubicBezTo>
                      <a:pt x="12243" y="5916"/>
                      <a:pt x="11955" y="6286"/>
                      <a:pt x="11627" y="6614"/>
                    </a:cubicBezTo>
                    <a:cubicBezTo>
                      <a:pt x="10805" y="7230"/>
                      <a:pt x="9942" y="7847"/>
                      <a:pt x="9080" y="8463"/>
                    </a:cubicBezTo>
                    <a:cubicBezTo>
                      <a:pt x="8546" y="8709"/>
                      <a:pt x="8258" y="9284"/>
                      <a:pt x="8299" y="9860"/>
                    </a:cubicBezTo>
                    <a:cubicBezTo>
                      <a:pt x="8381" y="10887"/>
                      <a:pt x="8422" y="11914"/>
                      <a:pt x="8504" y="12899"/>
                    </a:cubicBezTo>
                    <a:cubicBezTo>
                      <a:pt x="8546" y="13392"/>
                      <a:pt x="8381" y="13762"/>
                      <a:pt x="7929" y="13803"/>
                    </a:cubicBezTo>
                    <a:cubicBezTo>
                      <a:pt x="7724" y="13803"/>
                      <a:pt x="7354" y="13475"/>
                      <a:pt x="7190" y="13228"/>
                    </a:cubicBezTo>
                    <a:cubicBezTo>
                      <a:pt x="6697" y="12406"/>
                      <a:pt x="6245" y="11544"/>
                      <a:pt x="5752" y="10681"/>
                    </a:cubicBezTo>
                    <a:cubicBezTo>
                      <a:pt x="4355" y="11503"/>
                      <a:pt x="3000" y="12201"/>
                      <a:pt x="1685" y="13023"/>
                    </a:cubicBezTo>
                    <a:cubicBezTo>
                      <a:pt x="1151" y="13392"/>
                      <a:pt x="740" y="13433"/>
                      <a:pt x="288" y="12858"/>
                    </a:cubicBezTo>
                    <a:cubicBezTo>
                      <a:pt x="864" y="11667"/>
                      <a:pt x="1439" y="10435"/>
                      <a:pt x="2055" y="9202"/>
                    </a:cubicBezTo>
                    <a:cubicBezTo>
                      <a:pt x="2178" y="8874"/>
                      <a:pt x="2342" y="8545"/>
                      <a:pt x="2507" y="8257"/>
                    </a:cubicBezTo>
                    <a:cubicBezTo>
                      <a:pt x="2794" y="7764"/>
                      <a:pt x="2671" y="7148"/>
                      <a:pt x="2219" y="6820"/>
                    </a:cubicBezTo>
                    <a:cubicBezTo>
                      <a:pt x="1562" y="6244"/>
                      <a:pt x="946" y="5587"/>
                      <a:pt x="330" y="4971"/>
                    </a:cubicBezTo>
                    <a:cubicBezTo>
                      <a:pt x="206" y="4807"/>
                      <a:pt x="1" y="4478"/>
                      <a:pt x="83" y="4314"/>
                    </a:cubicBezTo>
                    <a:cubicBezTo>
                      <a:pt x="247" y="4108"/>
                      <a:pt x="453" y="3985"/>
                      <a:pt x="699" y="3985"/>
                    </a:cubicBezTo>
                    <a:cubicBezTo>
                      <a:pt x="1973" y="3944"/>
                      <a:pt x="3246" y="3944"/>
                      <a:pt x="4725" y="3944"/>
                    </a:cubicBezTo>
                    <a:close/>
                    <a:moveTo>
                      <a:pt x="5177" y="5094"/>
                    </a:moveTo>
                    <a:lnTo>
                      <a:pt x="4027" y="7271"/>
                    </a:lnTo>
                    <a:lnTo>
                      <a:pt x="5999" y="9202"/>
                    </a:lnTo>
                    <a:cubicBezTo>
                      <a:pt x="6984" y="8956"/>
                      <a:pt x="7519" y="8422"/>
                      <a:pt x="7395" y="7354"/>
                    </a:cubicBezTo>
                    <a:cubicBezTo>
                      <a:pt x="7395" y="6737"/>
                      <a:pt x="7395" y="6162"/>
                      <a:pt x="7395" y="5546"/>
                    </a:cubicBezTo>
                    <a:close/>
                    <a:moveTo>
                      <a:pt x="3616" y="8093"/>
                    </a:moveTo>
                    <a:lnTo>
                      <a:pt x="1849" y="11585"/>
                    </a:lnTo>
                    <a:lnTo>
                      <a:pt x="2055" y="11790"/>
                    </a:lnTo>
                    <a:lnTo>
                      <a:pt x="5177" y="9860"/>
                    </a:lnTo>
                    <a:close/>
                    <a:moveTo>
                      <a:pt x="10641" y="6409"/>
                    </a:moveTo>
                    <a:cubicBezTo>
                      <a:pt x="10641" y="6286"/>
                      <a:pt x="10600" y="6203"/>
                      <a:pt x="10558" y="6080"/>
                    </a:cubicBezTo>
                    <a:lnTo>
                      <a:pt x="8381" y="5793"/>
                    </a:lnTo>
                    <a:cubicBezTo>
                      <a:pt x="8340" y="6573"/>
                      <a:pt x="8299" y="7148"/>
                      <a:pt x="8217" y="8011"/>
                    </a:cubicBezTo>
                    <a:cubicBezTo>
                      <a:pt x="9203" y="7354"/>
                      <a:pt x="9942" y="6902"/>
                      <a:pt x="10641" y="6409"/>
                    </a:cubicBezTo>
                    <a:close/>
                    <a:moveTo>
                      <a:pt x="7231" y="1808"/>
                    </a:moveTo>
                    <a:lnTo>
                      <a:pt x="6902" y="1726"/>
                    </a:lnTo>
                    <a:lnTo>
                      <a:pt x="5711" y="4232"/>
                    </a:lnTo>
                    <a:lnTo>
                      <a:pt x="7354" y="4478"/>
                    </a:lnTo>
                    <a:cubicBezTo>
                      <a:pt x="7313" y="3492"/>
                      <a:pt x="7272" y="2670"/>
                      <a:pt x="7231" y="1808"/>
                    </a:cubicBezTo>
                    <a:close/>
                    <a:moveTo>
                      <a:pt x="1932" y="4889"/>
                    </a:moveTo>
                    <a:cubicBezTo>
                      <a:pt x="1932" y="5012"/>
                      <a:pt x="1891" y="5094"/>
                      <a:pt x="1849" y="5176"/>
                    </a:cubicBezTo>
                    <a:lnTo>
                      <a:pt x="3287" y="6573"/>
                    </a:lnTo>
                    <a:lnTo>
                      <a:pt x="4150" y="4889"/>
                    </a:lnTo>
                    <a:close/>
                    <a:moveTo>
                      <a:pt x="7149" y="11051"/>
                    </a:moveTo>
                    <a:cubicBezTo>
                      <a:pt x="7231" y="10476"/>
                      <a:pt x="7272" y="10147"/>
                      <a:pt x="7313" y="9695"/>
                    </a:cubicBezTo>
                    <a:cubicBezTo>
                      <a:pt x="6574" y="10188"/>
                      <a:pt x="6574" y="10188"/>
                      <a:pt x="7149" y="110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06309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5" name="Picture 4">
            <a:extLst>
              <a:ext uri="{FF2B5EF4-FFF2-40B4-BE49-F238E27FC236}">
                <a16:creationId xmlns:a16="http://schemas.microsoft.com/office/drawing/2014/main" id="{A788A319-F0F2-3014-DDCC-E5132A08D54B}"/>
              </a:ext>
            </a:extLst>
          </p:cNvPr>
          <p:cNvPicPr>
            <a:picLocks noChangeAspect="1"/>
          </p:cNvPicPr>
          <p:nvPr/>
        </p:nvPicPr>
        <p:blipFill>
          <a:blip r:embed="rId3"/>
          <a:srcRect/>
          <a:stretch/>
        </p:blipFill>
        <p:spPr>
          <a:xfrm>
            <a:off x="5733169" y="1183734"/>
            <a:ext cx="2469094" cy="2482906"/>
          </a:xfrm>
          <a:prstGeom prst="rect">
            <a:avLst/>
          </a:prstGeom>
        </p:spPr>
      </p:pic>
      <p:sp>
        <p:nvSpPr>
          <p:cNvPr id="368" name="Google Shape;368;p46"/>
          <p:cNvSpPr txBox="1">
            <a:spLocks noGrp="1"/>
          </p:cNvSpPr>
          <p:nvPr>
            <p:ph type="subTitle" idx="2"/>
          </p:nvPr>
        </p:nvSpPr>
        <p:spPr>
          <a:xfrm>
            <a:off x="749039" y="1183734"/>
            <a:ext cx="4761424" cy="32921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A teacher who embodies creativity and innovation plays a crucial role in our school. </a:t>
            </a:r>
            <a:r>
              <a:rPr lang="en-US" sz="2000"/>
              <a:t>Her enthusiasm for teaching and skillful integration of technology into lessons motivate other educators to explore new methods, fostering a dynamic and engaging learning environment across the school.</a:t>
            </a:r>
            <a:endParaRPr sz="1600" dirty="0"/>
          </a:p>
        </p:txBody>
      </p:sp>
      <p:sp>
        <p:nvSpPr>
          <p:cNvPr id="371" name="Google Shape;371;p46"/>
          <p:cNvSpPr txBox="1"/>
          <p:nvPr/>
        </p:nvSpPr>
        <p:spPr>
          <a:xfrm>
            <a:off x="2527841" y="494989"/>
            <a:ext cx="2336400" cy="4890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Handlee"/>
                <a:ea typeface="Handlee"/>
                <a:cs typeface="Handlee"/>
                <a:sym typeface="Handlee"/>
              </a:rPr>
              <a:t>Sonia Ma’am</a:t>
            </a:r>
            <a:endParaRPr sz="3000" dirty="0">
              <a:solidFill>
                <a:schemeClr val="dk1"/>
              </a:solidFill>
              <a:latin typeface="Handlee"/>
              <a:ea typeface="Handlee"/>
              <a:cs typeface="Handlee"/>
              <a:sym typeface="Handlee"/>
            </a:endParaRPr>
          </a:p>
        </p:txBody>
      </p:sp>
      <p:sp>
        <p:nvSpPr>
          <p:cNvPr id="374" name="Google Shape;374;p46">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17" name="Google Shape;1100;p73">
            <a:extLst>
              <a:ext uri="{FF2B5EF4-FFF2-40B4-BE49-F238E27FC236}">
                <a16:creationId xmlns:a16="http://schemas.microsoft.com/office/drawing/2014/main" id="{F1ECE6B6-CF3E-666B-615A-C3C33C197CE7}"/>
              </a:ext>
            </a:extLst>
          </p:cNvPr>
          <p:cNvGrpSpPr/>
          <p:nvPr/>
        </p:nvGrpSpPr>
        <p:grpSpPr>
          <a:xfrm>
            <a:off x="2075634" y="4328808"/>
            <a:ext cx="296174" cy="294083"/>
            <a:chOff x="4850074" y="3046324"/>
            <a:chExt cx="296174" cy="294083"/>
          </a:xfrm>
        </p:grpSpPr>
        <p:sp>
          <p:nvSpPr>
            <p:cNvPr id="18" name="Google Shape;1101;p73">
              <a:extLst>
                <a:ext uri="{FF2B5EF4-FFF2-40B4-BE49-F238E27FC236}">
                  <a16:creationId xmlns:a16="http://schemas.microsoft.com/office/drawing/2014/main" id="{A1D4A4DE-088D-15E6-7119-BDB84E0CA980}"/>
                </a:ext>
              </a:extLst>
            </p:cNvPr>
            <p:cNvSpPr/>
            <p:nvPr/>
          </p:nvSpPr>
          <p:spPr>
            <a:xfrm>
              <a:off x="4871423" y="3051518"/>
              <a:ext cx="260254" cy="267020"/>
            </a:xfrm>
            <a:custGeom>
              <a:avLst/>
              <a:gdLst/>
              <a:ahLst/>
              <a:cxnLst/>
              <a:rect l="l" t="t" r="r" b="b"/>
              <a:pathLst>
                <a:path w="20541" h="21075" extrusionOk="0">
                  <a:moveTo>
                    <a:pt x="13885" y="21075"/>
                  </a:moveTo>
                  <a:cubicBezTo>
                    <a:pt x="12160" y="20089"/>
                    <a:pt x="10476" y="19309"/>
                    <a:pt x="8956" y="18282"/>
                  </a:cubicBezTo>
                  <a:cubicBezTo>
                    <a:pt x="6778" y="16844"/>
                    <a:pt x="4683" y="15242"/>
                    <a:pt x="2711" y="13557"/>
                  </a:cubicBezTo>
                  <a:cubicBezTo>
                    <a:pt x="1192" y="12161"/>
                    <a:pt x="41" y="10353"/>
                    <a:pt x="41" y="8094"/>
                  </a:cubicBezTo>
                  <a:cubicBezTo>
                    <a:pt x="0" y="6327"/>
                    <a:pt x="1397" y="4848"/>
                    <a:pt x="3163" y="4766"/>
                  </a:cubicBezTo>
                  <a:cubicBezTo>
                    <a:pt x="4273" y="4725"/>
                    <a:pt x="5382" y="5095"/>
                    <a:pt x="6285" y="5752"/>
                  </a:cubicBezTo>
                  <a:cubicBezTo>
                    <a:pt x="7600" y="6656"/>
                    <a:pt x="8668" y="7847"/>
                    <a:pt x="9408" y="9285"/>
                  </a:cubicBezTo>
                  <a:cubicBezTo>
                    <a:pt x="9736" y="9983"/>
                    <a:pt x="10065" y="10065"/>
                    <a:pt x="10517" y="9778"/>
                  </a:cubicBezTo>
                  <a:cubicBezTo>
                    <a:pt x="10927" y="9531"/>
                    <a:pt x="10845" y="9244"/>
                    <a:pt x="10763" y="8833"/>
                  </a:cubicBezTo>
                  <a:cubicBezTo>
                    <a:pt x="10393" y="6902"/>
                    <a:pt x="10763" y="4930"/>
                    <a:pt x="11790" y="3246"/>
                  </a:cubicBezTo>
                  <a:cubicBezTo>
                    <a:pt x="11913" y="3041"/>
                    <a:pt x="12037" y="2876"/>
                    <a:pt x="12160" y="2671"/>
                  </a:cubicBezTo>
                  <a:cubicBezTo>
                    <a:pt x="14543" y="1"/>
                    <a:pt x="16802" y="453"/>
                    <a:pt x="18856" y="3452"/>
                  </a:cubicBezTo>
                  <a:cubicBezTo>
                    <a:pt x="20540" y="5916"/>
                    <a:pt x="20458" y="8587"/>
                    <a:pt x="19308" y="11175"/>
                  </a:cubicBezTo>
                  <a:cubicBezTo>
                    <a:pt x="18363" y="13311"/>
                    <a:pt x="17172" y="15365"/>
                    <a:pt x="16062" y="17419"/>
                  </a:cubicBezTo>
                  <a:cubicBezTo>
                    <a:pt x="15446" y="18569"/>
                    <a:pt x="14707" y="19719"/>
                    <a:pt x="13885" y="21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2;p73">
              <a:extLst>
                <a:ext uri="{FF2B5EF4-FFF2-40B4-BE49-F238E27FC236}">
                  <a16:creationId xmlns:a16="http://schemas.microsoft.com/office/drawing/2014/main" id="{350CC54E-DE0F-4DA4-1FC4-DADD1AA56158}"/>
                </a:ext>
              </a:extLst>
            </p:cNvPr>
            <p:cNvSpPr/>
            <p:nvPr/>
          </p:nvSpPr>
          <p:spPr>
            <a:xfrm>
              <a:off x="4850074" y="3046324"/>
              <a:ext cx="296174" cy="294083"/>
            </a:xfrm>
            <a:custGeom>
              <a:avLst/>
              <a:gdLst/>
              <a:ahLst/>
              <a:cxnLst/>
              <a:rect l="l" t="t" r="r" b="b"/>
              <a:pathLst>
                <a:path w="23376" h="23211" extrusionOk="0">
                  <a:moveTo>
                    <a:pt x="11175" y="7066"/>
                  </a:moveTo>
                  <a:cubicBezTo>
                    <a:pt x="11462" y="4478"/>
                    <a:pt x="12489" y="2342"/>
                    <a:pt x="14749" y="945"/>
                  </a:cubicBezTo>
                  <a:cubicBezTo>
                    <a:pt x="16022" y="41"/>
                    <a:pt x="17665" y="0"/>
                    <a:pt x="19021" y="781"/>
                  </a:cubicBezTo>
                  <a:cubicBezTo>
                    <a:pt x="21855" y="2301"/>
                    <a:pt x="23375" y="6080"/>
                    <a:pt x="22841" y="9038"/>
                  </a:cubicBezTo>
                  <a:cubicBezTo>
                    <a:pt x="22390" y="11544"/>
                    <a:pt x="21157" y="13639"/>
                    <a:pt x="20007" y="15857"/>
                  </a:cubicBezTo>
                  <a:cubicBezTo>
                    <a:pt x="18980" y="17829"/>
                    <a:pt x="17871" y="19719"/>
                    <a:pt x="16844" y="21690"/>
                  </a:cubicBezTo>
                  <a:cubicBezTo>
                    <a:pt x="16269" y="22882"/>
                    <a:pt x="14749" y="23210"/>
                    <a:pt x="13763" y="22348"/>
                  </a:cubicBezTo>
                  <a:cubicBezTo>
                    <a:pt x="12736" y="21526"/>
                    <a:pt x="11668" y="20746"/>
                    <a:pt x="10558" y="20006"/>
                  </a:cubicBezTo>
                  <a:cubicBezTo>
                    <a:pt x="8053" y="18445"/>
                    <a:pt x="5588" y="16761"/>
                    <a:pt x="3493" y="14666"/>
                  </a:cubicBezTo>
                  <a:cubicBezTo>
                    <a:pt x="1973" y="13228"/>
                    <a:pt x="987" y="11338"/>
                    <a:pt x="617" y="9284"/>
                  </a:cubicBezTo>
                  <a:cubicBezTo>
                    <a:pt x="1" y="5916"/>
                    <a:pt x="3452" y="3492"/>
                    <a:pt x="6286" y="4190"/>
                  </a:cubicBezTo>
                  <a:cubicBezTo>
                    <a:pt x="7847" y="4601"/>
                    <a:pt x="9244" y="5423"/>
                    <a:pt x="10394" y="6532"/>
                  </a:cubicBezTo>
                  <a:cubicBezTo>
                    <a:pt x="10558" y="6737"/>
                    <a:pt x="10764" y="6902"/>
                    <a:pt x="10969" y="7066"/>
                  </a:cubicBezTo>
                  <a:cubicBezTo>
                    <a:pt x="10969" y="7066"/>
                    <a:pt x="11010" y="7066"/>
                    <a:pt x="11175" y="7066"/>
                  </a:cubicBezTo>
                  <a:close/>
                  <a:moveTo>
                    <a:pt x="15570" y="21485"/>
                  </a:moveTo>
                  <a:cubicBezTo>
                    <a:pt x="16392" y="20129"/>
                    <a:pt x="17131" y="18979"/>
                    <a:pt x="17747" y="17829"/>
                  </a:cubicBezTo>
                  <a:cubicBezTo>
                    <a:pt x="18857" y="15775"/>
                    <a:pt x="20048" y="13721"/>
                    <a:pt x="20993" y="11585"/>
                  </a:cubicBezTo>
                  <a:cubicBezTo>
                    <a:pt x="22143" y="8997"/>
                    <a:pt x="22184" y="6326"/>
                    <a:pt x="20541" y="3862"/>
                  </a:cubicBezTo>
                  <a:cubicBezTo>
                    <a:pt x="18487" y="863"/>
                    <a:pt x="16228" y="411"/>
                    <a:pt x="13845" y="3081"/>
                  </a:cubicBezTo>
                  <a:cubicBezTo>
                    <a:pt x="13722" y="3286"/>
                    <a:pt x="13598" y="3451"/>
                    <a:pt x="13475" y="3656"/>
                  </a:cubicBezTo>
                  <a:cubicBezTo>
                    <a:pt x="12448" y="5340"/>
                    <a:pt x="12078" y="7312"/>
                    <a:pt x="12448" y="9243"/>
                  </a:cubicBezTo>
                  <a:cubicBezTo>
                    <a:pt x="12530" y="9654"/>
                    <a:pt x="12571" y="9941"/>
                    <a:pt x="12202" y="10188"/>
                  </a:cubicBezTo>
                  <a:cubicBezTo>
                    <a:pt x="11709" y="10475"/>
                    <a:pt x="11421" y="10393"/>
                    <a:pt x="11093" y="9695"/>
                  </a:cubicBezTo>
                  <a:cubicBezTo>
                    <a:pt x="10353" y="8257"/>
                    <a:pt x="9285" y="7066"/>
                    <a:pt x="7929" y="6162"/>
                  </a:cubicBezTo>
                  <a:cubicBezTo>
                    <a:pt x="7067" y="5505"/>
                    <a:pt x="5958" y="5135"/>
                    <a:pt x="4848" y="5176"/>
                  </a:cubicBezTo>
                  <a:cubicBezTo>
                    <a:pt x="3082" y="5258"/>
                    <a:pt x="1685" y="6737"/>
                    <a:pt x="1726" y="8504"/>
                  </a:cubicBezTo>
                  <a:cubicBezTo>
                    <a:pt x="1726" y="10763"/>
                    <a:pt x="2835" y="12571"/>
                    <a:pt x="4396" y="13967"/>
                  </a:cubicBezTo>
                  <a:cubicBezTo>
                    <a:pt x="6368" y="15652"/>
                    <a:pt x="8422" y="17254"/>
                    <a:pt x="10600" y="18692"/>
                  </a:cubicBezTo>
                  <a:cubicBezTo>
                    <a:pt x="12161" y="19719"/>
                    <a:pt x="13845" y="20499"/>
                    <a:pt x="15570" y="214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06;p73">
            <a:extLst>
              <a:ext uri="{FF2B5EF4-FFF2-40B4-BE49-F238E27FC236}">
                <a16:creationId xmlns:a16="http://schemas.microsoft.com/office/drawing/2014/main" id="{46D0168E-46CB-9010-B410-57E982A3E30C}"/>
              </a:ext>
            </a:extLst>
          </p:cNvPr>
          <p:cNvGrpSpPr/>
          <p:nvPr/>
        </p:nvGrpSpPr>
        <p:grpSpPr>
          <a:xfrm>
            <a:off x="402732" y="1859277"/>
            <a:ext cx="274306" cy="270137"/>
            <a:chOff x="5441350" y="1655338"/>
            <a:chExt cx="274306" cy="270137"/>
          </a:xfrm>
        </p:grpSpPr>
        <p:sp>
          <p:nvSpPr>
            <p:cNvPr id="21" name="Google Shape;1107;p73">
              <a:extLst>
                <a:ext uri="{FF2B5EF4-FFF2-40B4-BE49-F238E27FC236}">
                  <a16:creationId xmlns:a16="http://schemas.microsoft.com/office/drawing/2014/main" id="{CDD87283-F991-806E-29DB-ECEAFA6217AD}"/>
                </a:ext>
              </a:extLst>
            </p:cNvPr>
            <p:cNvSpPr/>
            <p:nvPr/>
          </p:nvSpPr>
          <p:spPr>
            <a:xfrm>
              <a:off x="5461128" y="1669909"/>
              <a:ext cx="239957" cy="239438"/>
            </a:xfrm>
            <a:custGeom>
              <a:avLst/>
              <a:gdLst/>
              <a:ahLst/>
              <a:cxnLst/>
              <a:rect l="l" t="t" r="r" b="b"/>
              <a:pathLst>
                <a:path w="18939" h="18898" extrusionOk="0">
                  <a:moveTo>
                    <a:pt x="6163" y="6491"/>
                  </a:moveTo>
                  <a:cubicBezTo>
                    <a:pt x="6656" y="5176"/>
                    <a:pt x="7149" y="3985"/>
                    <a:pt x="7642" y="2835"/>
                  </a:cubicBezTo>
                  <a:cubicBezTo>
                    <a:pt x="8011" y="2054"/>
                    <a:pt x="8422" y="1274"/>
                    <a:pt x="8874" y="493"/>
                  </a:cubicBezTo>
                  <a:cubicBezTo>
                    <a:pt x="9162" y="0"/>
                    <a:pt x="9531" y="41"/>
                    <a:pt x="9901" y="534"/>
                  </a:cubicBezTo>
                  <a:cubicBezTo>
                    <a:pt x="10065" y="781"/>
                    <a:pt x="10189" y="1068"/>
                    <a:pt x="10271" y="1356"/>
                  </a:cubicBezTo>
                  <a:cubicBezTo>
                    <a:pt x="10600" y="2383"/>
                    <a:pt x="10846" y="3410"/>
                    <a:pt x="11051" y="4437"/>
                  </a:cubicBezTo>
                  <a:cubicBezTo>
                    <a:pt x="11051" y="5053"/>
                    <a:pt x="11585" y="5505"/>
                    <a:pt x="12161" y="5464"/>
                  </a:cubicBezTo>
                  <a:cubicBezTo>
                    <a:pt x="12654" y="5505"/>
                    <a:pt x="13146" y="5464"/>
                    <a:pt x="13639" y="5382"/>
                  </a:cubicBezTo>
                  <a:lnTo>
                    <a:pt x="18774" y="4930"/>
                  </a:lnTo>
                  <a:cubicBezTo>
                    <a:pt x="18939" y="6121"/>
                    <a:pt x="18199" y="6696"/>
                    <a:pt x="17583" y="7313"/>
                  </a:cubicBezTo>
                  <a:cubicBezTo>
                    <a:pt x="16926" y="7888"/>
                    <a:pt x="16227" y="8422"/>
                    <a:pt x="15529" y="8956"/>
                  </a:cubicBezTo>
                  <a:cubicBezTo>
                    <a:pt x="15242" y="9161"/>
                    <a:pt x="14954" y="9449"/>
                    <a:pt x="14666" y="9736"/>
                  </a:cubicBezTo>
                  <a:cubicBezTo>
                    <a:pt x="14215" y="10106"/>
                    <a:pt x="14091" y="10722"/>
                    <a:pt x="14297" y="11297"/>
                  </a:cubicBezTo>
                  <a:cubicBezTo>
                    <a:pt x="14749" y="12900"/>
                    <a:pt x="15159" y="14502"/>
                    <a:pt x="15529" y="16145"/>
                  </a:cubicBezTo>
                  <a:cubicBezTo>
                    <a:pt x="15817" y="17049"/>
                    <a:pt x="15817" y="18035"/>
                    <a:pt x="15447" y="18897"/>
                  </a:cubicBezTo>
                  <a:cubicBezTo>
                    <a:pt x="14954" y="18733"/>
                    <a:pt x="14502" y="18486"/>
                    <a:pt x="14050" y="18240"/>
                  </a:cubicBezTo>
                  <a:cubicBezTo>
                    <a:pt x="13023" y="17459"/>
                    <a:pt x="12078" y="16597"/>
                    <a:pt x="11092" y="15734"/>
                  </a:cubicBezTo>
                  <a:cubicBezTo>
                    <a:pt x="8258" y="13187"/>
                    <a:pt x="8135" y="13639"/>
                    <a:pt x="5465" y="15693"/>
                  </a:cubicBezTo>
                  <a:cubicBezTo>
                    <a:pt x="4068" y="16761"/>
                    <a:pt x="2466" y="17542"/>
                    <a:pt x="781" y="17911"/>
                  </a:cubicBezTo>
                  <a:cubicBezTo>
                    <a:pt x="822" y="17459"/>
                    <a:pt x="946" y="17008"/>
                    <a:pt x="1110" y="16556"/>
                  </a:cubicBezTo>
                  <a:cubicBezTo>
                    <a:pt x="1973" y="14666"/>
                    <a:pt x="2835" y="12776"/>
                    <a:pt x="3739" y="10928"/>
                  </a:cubicBezTo>
                  <a:cubicBezTo>
                    <a:pt x="4109" y="10147"/>
                    <a:pt x="4150" y="10024"/>
                    <a:pt x="3411" y="9490"/>
                  </a:cubicBezTo>
                  <a:cubicBezTo>
                    <a:pt x="2835" y="9079"/>
                    <a:pt x="2137" y="8750"/>
                    <a:pt x="1480" y="8381"/>
                  </a:cubicBezTo>
                  <a:cubicBezTo>
                    <a:pt x="946" y="8052"/>
                    <a:pt x="453" y="7682"/>
                    <a:pt x="1" y="7272"/>
                  </a:cubicBezTo>
                  <a:cubicBezTo>
                    <a:pt x="1973" y="6614"/>
                    <a:pt x="3945" y="6121"/>
                    <a:pt x="6163" y="6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8;p73">
              <a:extLst>
                <a:ext uri="{FF2B5EF4-FFF2-40B4-BE49-F238E27FC236}">
                  <a16:creationId xmlns:a16="http://schemas.microsoft.com/office/drawing/2014/main" id="{576259BB-E83C-A23A-3D9D-B1028832001E}"/>
                </a:ext>
              </a:extLst>
            </p:cNvPr>
            <p:cNvSpPr/>
            <p:nvPr/>
          </p:nvSpPr>
          <p:spPr>
            <a:xfrm>
              <a:off x="5441350" y="1655338"/>
              <a:ext cx="274306" cy="270137"/>
            </a:xfrm>
            <a:custGeom>
              <a:avLst/>
              <a:gdLst/>
              <a:ahLst/>
              <a:cxnLst/>
              <a:rect l="l" t="t" r="r" b="b"/>
              <a:pathLst>
                <a:path w="21650" h="21321" extrusionOk="0">
                  <a:moveTo>
                    <a:pt x="4396" y="11462"/>
                  </a:moveTo>
                  <a:cubicBezTo>
                    <a:pt x="3616" y="11010"/>
                    <a:pt x="2959" y="10681"/>
                    <a:pt x="2342" y="10270"/>
                  </a:cubicBezTo>
                  <a:cubicBezTo>
                    <a:pt x="1767" y="9900"/>
                    <a:pt x="1274" y="9490"/>
                    <a:pt x="781" y="9038"/>
                  </a:cubicBezTo>
                  <a:cubicBezTo>
                    <a:pt x="1" y="8175"/>
                    <a:pt x="165" y="7600"/>
                    <a:pt x="1315" y="7395"/>
                  </a:cubicBezTo>
                  <a:cubicBezTo>
                    <a:pt x="3000" y="7107"/>
                    <a:pt x="4725" y="6943"/>
                    <a:pt x="6450" y="6696"/>
                  </a:cubicBezTo>
                  <a:cubicBezTo>
                    <a:pt x="6697" y="6655"/>
                    <a:pt x="6943" y="6655"/>
                    <a:pt x="6943" y="6614"/>
                  </a:cubicBezTo>
                  <a:cubicBezTo>
                    <a:pt x="7929" y="4683"/>
                    <a:pt x="8792" y="2917"/>
                    <a:pt x="9696" y="1150"/>
                  </a:cubicBezTo>
                  <a:cubicBezTo>
                    <a:pt x="10230" y="82"/>
                    <a:pt x="11216" y="0"/>
                    <a:pt x="12037" y="904"/>
                  </a:cubicBezTo>
                  <a:cubicBezTo>
                    <a:pt x="12325" y="1315"/>
                    <a:pt x="12571" y="1726"/>
                    <a:pt x="12695" y="2177"/>
                  </a:cubicBezTo>
                  <a:cubicBezTo>
                    <a:pt x="13023" y="3122"/>
                    <a:pt x="13270" y="4026"/>
                    <a:pt x="13557" y="4971"/>
                  </a:cubicBezTo>
                  <a:cubicBezTo>
                    <a:pt x="13639" y="5505"/>
                    <a:pt x="14091" y="5834"/>
                    <a:pt x="14625" y="5751"/>
                  </a:cubicBezTo>
                  <a:lnTo>
                    <a:pt x="16844" y="5546"/>
                  </a:lnTo>
                  <a:cubicBezTo>
                    <a:pt x="17953" y="5464"/>
                    <a:pt x="19062" y="5341"/>
                    <a:pt x="20171" y="5299"/>
                  </a:cubicBezTo>
                  <a:cubicBezTo>
                    <a:pt x="21280" y="5217"/>
                    <a:pt x="21650" y="5751"/>
                    <a:pt x="21445" y="6778"/>
                  </a:cubicBezTo>
                  <a:cubicBezTo>
                    <a:pt x="21321" y="7230"/>
                    <a:pt x="21116" y="7600"/>
                    <a:pt x="20828" y="7929"/>
                  </a:cubicBezTo>
                  <a:cubicBezTo>
                    <a:pt x="19925" y="8873"/>
                    <a:pt x="18939" y="9777"/>
                    <a:pt x="17912" y="10599"/>
                  </a:cubicBezTo>
                  <a:cubicBezTo>
                    <a:pt x="17008" y="11297"/>
                    <a:pt x="16720" y="11996"/>
                    <a:pt x="17008" y="13105"/>
                  </a:cubicBezTo>
                  <a:cubicBezTo>
                    <a:pt x="17460" y="14584"/>
                    <a:pt x="17830" y="16062"/>
                    <a:pt x="18117" y="17582"/>
                  </a:cubicBezTo>
                  <a:cubicBezTo>
                    <a:pt x="18240" y="18404"/>
                    <a:pt x="18240" y="19226"/>
                    <a:pt x="18076" y="20047"/>
                  </a:cubicBezTo>
                  <a:cubicBezTo>
                    <a:pt x="17871" y="20992"/>
                    <a:pt x="17131" y="21321"/>
                    <a:pt x="16269" y="20910"/>
                  </a:cubicBezTo>
                  <a:cubicBezTo>
                    <a:pt x="15652" y="20663"/>
                    <a:pt x="15077" y="20294"/>
                    <a:pt x="14584" y="19883"/>
                  </a:cubicBezTo>
                  <a:cubicBezTo>
                    <a:pt x="13352" y="18856"/>
                    <a:pt x="12161" y="17829"/>
                    <a:pt x="10969" y="16761"/>
                  </a:cubicBezTo>
                  <a:cubicBezTo>
                    <a:pt x="10476" y="16145"/>
                    <a:pt x="9572" y="16104"/>
                    <a:pt x="8956" y="16597"/>
                  </a:cubicBezTo>
                  <a:cubicBezTo>
                    <a:pt x="7806" y="17377"/>
                    <a:pt x="6656" y="18199"/>
                    <a:pt x="5423" y="18897"/>
                  </a:cubicBezTo>
                  <a:cubicBezTo>
                    <a:pt x="4602" y="19349"/>
                    <a:pt x="3739" y="19678"/>
                    <a:pt x="2835" y="19924"/>
                  </a:cubicBezTo>
                  <a:cubicBezTo>
                    <a:pt x="2383" y="20006"/>
                    <a:pt x="1891" y="19924"/>
                    <a:pt x="1521" y="19636"/>
                  </a:cubicBezTo>
                  <a:cubicBezTo>
                    <a:pt x="1151" y="19308"/>
                    <a:pt x="1315" y="18774"/>
                    <a:pt x="1521" y="18281"/>
                  </a:cubicBezTo>
                  <a:cubicBezTo>
                    <a:pt x="2383" y="16391"/>
                    <a:pt x="3205" y="14501"/>
                    <a:pt x="4027" y="12612"/>
                  </a:cubicBezTo>
                  <a:cubicBezTo>
                    <a:pt x="4109" y="12242"/>
                    <a:pt x="4232" y="11913"/>
                    <a:pt x="4396" y="11462"/>
                  </a:cubicBezTo>
                  <a:close/>
                  <a:moveTo>
                    <a:pt x="7724" y="7641"/>
                  </a:moveTo>
                  <a:cubicBezTo>
                    <a:pt x="5506" y="7271"/>
                    <a:pt x="3534" y="7764"/>
                    <a:pt x="1521" y="8422"/>
                  </a:cubicBezTo>
                  <a:cubicBezTo>
                    <a:pt x="1973" y="8873"/>
                    <a:pt x="2466" y="9243"/>
                    <a:pt x="3000" y="9531"/>
                  </a:cubicBezTo>
                  <a:cubicBezTo>
                    <a:pt x="3657" y="9942"/>
                    <a:pt x="4314" y="10229"/>
                    <a:pt x="4930" y="10681"/>
                  </a:cubicBezTo>
                  <a:cubicBezTo>
                    <a:pt x="5670" y="11174"/>
                    <a:pt x="5629" y="11297"/>
                    <a:pt x="5259" y="12078"/>
                  </a:cubicBezTo>
                  <a:cubicBezTo>
                    <a:pt x="4355" y="13967"/>
                    <a:pt x="3493" y="15857"/>
                    <a:pt x="2630" y="17747"/>
                  </a:cubicBezTo>
                  <a:cubicBezTo>
                    <a:pt x="2466" y="18199"/>
                    <a:pt x="2342" y="18651"/>
                    <a:pt x="2260" y="19102"/>
                  </a:cubicBezTo>
                  <a:cubicBezTo>
                    <a:pt x="3986" y="18692"/>
                    <a:pt x="5588" y="17952"/>
                    <a:pt x="6984" y="16843"/>
                  </a:cubicBezTo>
                  <a:cubicBezTo>
                    <a:pt x="9655" y="14789"/>
                    <a:pt x="9778" y="14378"/>
                    <a:pt x="12612" y="16925"/>
                  </a:cubicBezTo>
                  <a:cubicBezTo>
                    <a:pt x="13557" y="17788"/>
                    <a:pt x="14543" y="18609"/>
                    <a:pt x="15570" y="19390"/>
                  </a:cubicBezTo>
                  <a:cubicBezTo>
                    <a:pt x="16022" y="19678"/>
                    <a:pt x="16474" y="19924"/>
                    <a:pt x="16967" y="20088"/>
                  </a:cubicBezTo>
                  <a:cubicBezTo>
                    <a:pt x="17296" y="19185"/>
                    <a:pt x="17337" y="18240"/>
                    <a:pt x="17049" y="17336"/>
                  </a:cubicBezTo>
                  <a:cubicBezTo>
                    <a:pt x="16679" y="15693"/>
                    <a:pt x="16269" y="14050"/>
                    <a:pt x="15817" y="12447"/>
                  </a:cubicBezTo>
                  <a:cubicBezTo>
                    <a:pt x="15570" y="11913"/>
                    <a:pt x="15734" y="11297"/>
                    <a:pt x="16186" y="10927"/>
                  </a:cubicBezTo>
                  <a:cubicBezTo>
                    <a:pt x="16474" y="10640"/>
                    <a:pt x="16720" y="10352"/>
                    <a:pt x="17049" y="10106"/>
                  </a:cubicBezTo>
                  <a:cubicBezTo>
                    <a:pt x="17788" y="9613"/>
                    <a:pt x="18487" y="9038"/>
                    <a:pt x="19144" y="8463"/>
                  </a:cubicBezTo>
                  <a:cubicBezTo>
                    <a:pt x="19760" y="7888"/>
                    <a:pt x="20500" y="7271"/>
                    <a:pt x="20294" y="6121"/>
                  </a:cubicBezTo>
                  <a:lnTo>
                    <a:pt x="15159" y="6573"/>
                  </a:lnTo>
                  <a:cubicBezTo>
                    <a:pt x="14666" y="6614"/>
                    <a:pt x="14215" y="6655"/>
                    <a:pt x="13722" y="6655"/>
                  </a:cubicBezTo>
                  <a:cubicBezTo>
                    <a:pt x="13105" y="6696"/>
                    <a:pt x="12612" y="6203"/>
                    <a:pt x="12571" y="5628"/>
                  </a:cubicBezTo>
                  <a:cubicBezTo>
                    <a:pt x="12407" y="4560"/>
                    <a:pt x="12161" y="3533"/>
                    <a:pt x="11832" y="2547"/>
                  </a:cubicBezTo>
                  <a:cubicBezTo>
                    <a:pt x="11750" y="2218"/>
                    <a:pt x="11626" y="1972"/>
                    <a:pt x="11462" y="1684"/>
                  </a:cubicBezTo>
                  <a:cubicBezTo>
                    <a:pt x="11092" y="1191"/>
                    <a:pt x="10723" y="1150"/>
                    <a:pt x="10435" y="1643"/>
                  </a:cubicBezTo>
                  <a:cubicBezTo>
                    <a:pt x="9983" y="2424"/>
                    <a:pt x="9572" y="3204"/>
                    <a:pt x="9203" y="3985"/>
                  </a:cubicBezTo>
                  <a:cubicBezTo>
                    <a:pt x="8710" y="5135"/>
                    <a:pt x="8258" y="6326"/>
                    <a:pt x="7724" y="76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1109;p73">
            <a:extLst>
              <a:ext uri="{FF2B5EF4-FFF2-40B4-BE49-F238E27FC236}">
                <a16:creationId xmlns:a16="http://schemas.microsoft.com/office/drawing/2014/main" id="{32B1559A-0DB3-D57C-AF43-B0F6B1B7019E}"/>
              </a:ext>
            </a:extLst>
          </p:cNvPr>
          <p:cNvGrpSpPr/>
          <p:nvPr/>
        </p:nvGrpSpPr>
        <p:grpSpPr>
          <a:xfrm>
            <a:off x="943960" y="496935"/>
            <a:ext cx="237879" cy="242554"/>
            <a:chOff x="3457261" y="1969956"/>
            <a:chExt cx="237879" cy="242554"/>
          </a:xfrm>
        </p:grpSpPr>
        <p:sp>
          <p:nvSpPr>
            <p:cNvPr id="24" name="Google Shape;1110;p73">
              <a:extLst>
                <a:ext uri="{FF2B5EF4-FFF2-40B4-BE49-F238E27FC236}">
                  <a16:creationId xmlns:a16="http://schemas.microsoft.com/office/drawing/2014/main" id="{B199B4DC-171F-CF82-6945-1634B7EABFCD}"/>
                </a:ext>
              </a:extLst>
            </p:cNvPr>
            <p:cNvSpPr/>
            <p:nvPr/>
          </p:nvSpPr>
          <p:spPr>
            <a:xfrm>
              <a:off x="3469234" y="1989215"/>
              <a:ext cx="208726" cy="205596"/>
            </a:xfrm>
            <a:custGeom>
              <a:avLst/>
              <a:gdLst/>
              <a:ahLst/>
              <a:cxnLst/>
              <a:rect l="l" t="t" r="r" b="b"/>
              <a:pathLst>
                <a:path w="16474" h="16227" extrusionOk="0">
                  <a:moveTo>
                    <a:pt x="11503" y="16227"/>
                  </a:moveTo>
                  <a:cubicBezTo>
                    <a:pt x="8381" y="14666"/>
                    <a:pt x="5382" y="12817"/>
                    <a:pt x="2589" y="10763"/>
                  </a:cubicBezTo>
                  <a:cubicBezTo>
                    <a:pt x="1603" y="10024"/>
                    <a:pt x="904" y="8997"/>
                    <a:pt x="535" y="7847"/>
                  </a:cubicBezTo>
                  <a:cubicBezTo>
                    <a:pt x="165" y="6861"/>
                    <a:pt x="1" y="5792"/>
                    <a:pt x="781" y="4971"/>
                  </a:cubicBezTo>
                  <a:cubicBezTo>
                    <a:pt x="1726" y="3985"/>
                    <a:pt x="2835" y="3287"/>
                    <a:pt x="4355" y="3697"/>
                  </a:cubicBezTo>
                  <a:cubicBezTo>
                    <a:pt x="5834" y="4067"/>
                    <a:pt x="7107" y="5012"/>
                    <a:pt x="7888" y="6327"/>
                  </a:cubicBezTo>
                  <a:cubicBezTo>
                    <a:pt x="8011" y="6491"/>
                    <a:pt x="8052" y="6778"/>
                    <a:pt x="8175" y="6902"/>
                  </a:cubicBezTo>
                  <a:cubicBezTo>
                    <a:pt x="8422" y="7107"/>
                    <a:pt x="8751" y="7230"/>
                    <a:pt x="9079" y="7230"/>
                  </a:cubicBezTo>
                  <a:cubicBezTo>
                    <a:pt x="9449" y="7189"/>
                    <a:pt x="9572" y="6820"/>
                    <a:pt x="9490" y="6409"/>
                  </a:cubicBezTo>
                  <a:cubicBezTo>
                    <a:pt x="9202" y="5012"/>
                    <a:pt x="9449" y="3533"/>
                    <a:pt x="10188" y="2301"/>
                  </a:cubicBezTo>
                  <a:cubicBezTo>
                    <a:pt x="11051" y="699"/>
                    <a:pt x="12242" y="0"/>
                    <a:pt x="13557" y="329"/>
                  </a:cubicBezTo>
                  <a:cubicBezTo>
                    <a:pt x="15364" y="781"/>
                    <a:pt x="16391" y="1890"/>
                    <a:pt x="16433" y="3780"/>
                  </a:cubicBezTo>
                  <a:cubicBezTo>
                    <a:pt x="16474" y="6121"/>
                    <a:pt x="15940" y="8463"/>
                    <a:pt x="14872" y="10558"/>
                  </a:cubicBezTo>
                  <a:cubicBezTo>
                    <a:pt x="14091" y="12119"/>
                    <a:pt x="13187" y="13557"/>
                    <a:pt x="12325" y="15077"/>
                  </a:cubicBezTo>
                  <a:cubicBezTo>
                    <a:pt x="12078" y="15446"/>
                    <a:pt x="11791" y="15775"/>
                    <a:pt x="11503" y="162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1;p73">
              <a:extLst>
                <a:ext uri="{FF2B5EF4-FFF2-40B4-BE49-F238E27FC236}">
                  <a16:creationId xmlns:a16="http://schemas.microsoft.com/office/drawing/2014/main" id="{E0B4E388-2D84-0620-C56A-FB7E72F70F0F}"/>
                </a:ext>
              </a:extLst>
            </p:cNvPr>
            <p:cNvSpPr/>
            <p:nvPr/>
          </p:nvSpPr>
          <p:spPr>
            <a:xfrm>
              <a:off x="3457261" y="1969956"/>
              <a:ext cx="237879" cy="242554"/>
            </a:xfrm>
            <a:custGeom>
              <a:avLst/>
              <a:gdLst/>
              <a:ahLst/>
              <a:cxnLst/>
              <a:rect l="l" t="t" r="r" b="b"/>
              <a:pathLst>
                <a:path w="18775" h="19144" extrusionOk="0">
                  <a:moveTo>
                    <a:pt x="9367" y="6203"/>
                  </a:moveTo>
                  <a:cubicBezTo>
                    <a:pt x="9449" y="5751"/>
                    <a:pt x="9531" y="5176"/>
                    <a:pt x="9696" y="4642"/>
                  </a:cubicBezTo>
                  <a:cubicBezTo>
                    <a:pt x="10024" y="3204"/>
                    <a:pt x="10928" y="1972"/>
                    <a:pt x="12201" y="1233"/>
                  </a:cubicBezTo>
                  <a:cubicBezTo>
                    <a:pt x="14255" y="0"/>
                    <a:pt x="17953" y="1315"/>
                    <a:pt x="18487" y="4478"/>
                  </a:cubicBezTo>
                  <a:cubicBezTo>
                    <a:pt x="18774" y="6080"/>
                    <a:pt x="18405" y="7641"/>
                    <a:pt x="17994" y="9120"/>
                  </a:cubicBezTo>
                  <a:cubicBezTo>
                    <a:pt x="17419" y="11215"/>
                    <a:pt x="16474" y="13187"/>
                    <a:pt x="15241" y="14953"/>
                  </a:cubicBezTo>
                  <a:cubicBezTo>
                    <a:pt x="14584" y="15898"/>
                    <a:pt x="14255" y="17007"/>
                    <a:pt x="13680" y="18034"/>
                  </a:cubicBezTo>
                  <a:cubicBezTo>
                    <a:pt x="13146" y="19061"/>
                    <a:pt x="12859" y="19144"/>
                    <a:pt x="11914" y="18651"/>
                  </a:cubicBezTo>
                  <a:cubicBezTo>
                    <a:pt x="9819" y="17541"/>
                    <a:pt x="7724" y="16391"/>
                    <a:pt x="5670" y="15159"/>
                  </a:cubicBezTo>
                  <a:cubicBezTo>
                    <a:pt x="4396" y="14337"/>
                    <a:pt x="3205" y="13433"/>
                    <a:pt x="2096" y="12448"/>
                  </a:cubicBezTo>
                  <a:cubicBezTo>
                    <a:pt x="453" y="10969"/>
                    <a:pt x="1" y="9038"/>
                    <a:pt x="329" y="6902"/>
                  </a:cubicBezTo>
                  <a:cubicBezTo>
                    <a:pt x="370" y="6573"/>
                    <a:pt x="494" y="6285"/>
                    <a:pt x="699" y="6080"/>
                  </a:cubicBezTo>
                  <a:cubicBezTo>
                    <a:pt x="1315" y="5505"/>
                    <a:pt x="2014" y="5012"/>
                    <a:pt x="2712" y="4601"/>
                  </a:cubicBezTo>
                  <a:cubicBezTo>
                    <a:pt x="4889" y="3410"/>
                    <a:pt x="6697" y="4314"/>
                    <a:pt x="8463" y="5628"/>
                  </a:cubicBezTo>
                  <a:cubicBezTo>
                    <a:pt x="8751" y="5793"/>
                    <a:pt x="9038" y="5957"/>
                    <a:pt x="9367" y="6203"/>
                  </a:cubicBezTo>
                  <a:close/>
                  <a:moveTo>
                    <a:pt x="12448" y="17747"/>
                  </a:moveTo>
                  <a:cubicBezTo>
                    <a:pt x="12777" y="17295"/>
                    <a:pt x="13064" y="16966"/>
                    <a:pt x="13270" y="16597"/>
                  </a:cubicBezTo>
                  <a:cubicBezTo>
                    <a:pt x="14132" y="15118"/>
                    <a:pt x="15036" y="13639"/>
                    <a:pt x="15858" y="12078"/>
                  </a:cubicBezTo>
                  <a:cubicBezTo>
                    <a:pt x="16885" y="9983"/>
                    <a:pt x="17419" y="7682"/>
                    <a:pt x="17378" y="5341"/>
                  </a:cubicBezTo>
                  <a:cubicBezTo>
                    <a:pt x="17378" y="3451"/>
                    <a:pt x="16351" y="2301"/>
                    <a:pt x="14502" y="1849"/>
                  </a:cubicBezTo>
                  <a:cubicBezTo>
                    <a:pt x="13187" y="1561"/>
                    <a:pt x="12037" y="2219"/>
                    <a:pt x="11133" y="3862"/>
                  </a:cubicBezTo>
                  <a:cubicBezTo>
                    <a:pt x="10394" y="5094"/>
                    <a:pt x="10147" y="6532"/>
                    <a:pt x="10476" y="7970"/>
                  </a:cubicBezTo>
                  <a:cubicBezTo>
                    <a:pt x="10558" y="8381"/>
                    <a:pt x="10435" y="8750"/>
                    <a:pt x="10024" y="8791"/>
                  </a:cubicBezTo>
                  <a:cubicBezTo>
                    <a:pt x="9696" y="8750"/>
                    <a:pt x="9408" y="8627"/>
                    <a:pt x="9162" y="8422"/>
                  </a:cubicBezTo>
                  <a:cubicBezTo>
                    <a:pt x="8997" y="8298"/>
                    <a:pt x="8956" y="8011"/>
                    <a:pt x="8874" y="7847"/>
                  </a:cubicBezTo>
                  <a:cubicBezTo>
                    <a:pt x="8052" y="6532"/>
                    <a:pt x="6779" y="5587"/>
                    <a:pt x="5300" y="5217"/>
                  </a:cubicBezTo>
                  <a:cubicBezTo>
                    <a:pt x="3821" y="4807"/>
                    <a:pt x="2671" y="5505"/>
                    <a:pt x="1767" y="6491"/>
                  </a:cubicBezTo>
                  <a:cubicBezTo>
                    <a:pt x="987" y="7312"/>
                    <a:pt x="1110" y="8381"/>
                    <a:pt x="1480" y="9367"/>
                  </a:cubicBezTo>
                  <a:cubicBezTo>
                    <a:pt x="1849" y="10517"/>
                    <a:pt x="2589" y="11544"/>
                    <a:pt x="3534" y="12283"/>
                  </a:cubicBezTo>
                  <a:cubicBezTo>
                    <a:pt x="6327" y="14337"/>
                    <a:pt x="9326" y="16186"/>
                    <a:pt x="12448" y="177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112;p73">
            <a:extLst>
              <a:ext uri="{FF2B5EF4-FFF2-40B4-BE49-F238E27FC236}">
                <a16:creationId xmlns:a16="http://schemas.microsoft.com/office/drawing/2014/main" id="{3B9E5CD0-004B-F9E5-BA9F-B956B675B30D}"/>
              </a:ext>
            </a:extLst>
          </p:cNvPr>
          <p:cNvGrpSpPr/>
          <p:nvPr/>
        </p:nvGrpSpPr>
        <p:grpSpPr>
          <a:xfrm>
            <a:off x="643118" y="3529181"/>
            <a:ext cx="211842" cy="217050"/>
            <a:chOff x="4951054" y="1496833"/>
            <a:chExt cx="211842" cy="217050"/>
          </a:xfrm>
        </p:grpSpPr>
        <p:sp>
          <p:nvSpPr>
            <p:cNvPr id="27" name="Google Shape;1113;p73">
              <a:extLst>
                <a:ext uri="{FF2B5EF4-FFF2-40B4-BE49-F238E27FC236}">
                  <a16:creationId xmlns:a16="http://schemas.microsoft.com/office/drawing/2014/main" id="{83844A9E-178F-2CC0-B803-69549B4CC359}"/>
                </a:ext>
              </a:extLst>
            </p:cNvPr>
            <p:cNvSpPr/>
            <p:nvPr/>
          </p:nvSpPr>
          <p:spPr>
            <a:xfrm>
              <a:off x="4967703" y="1515053"/>
              <a:ext cx="178026" cy="182182"/>
            </a:xfrm>
            <a:custGeom>
              <a:avLst/>
              <a:gdLst/>
              <a:ahLst/>
              <a:cxnLst/>
              <a:rect l="l" t="t" r="r" b="b"/>
              <a:pathLst>
                <a:path w="14051" h="14379" extrusionOk="0">
                  <a:moveTo>
                    <a:pt x="7313" y="14378"/>
                  </a:moveTo>
                  <a:cubicBezTo>
                    <a:pt x="6656" y="13762"/>
                    <a:pt x="5999" y="13146"/>
                    <a:pt x="5382" y="12489"/>
                  </a:cubicBezTo>
                  <a:cubicBezTo>
                    <a:pt x="4027" y="10804"/>
                    <a:pt x="2589" y="9161"/>
                    <a:pt x="1398" y="7353"/>
                  </a:cubicBezTo>
                  <a:cubicBezTo>
                    <a:pt x="453" y="5957"/>
                    <a:pt x="1" y="4272"/>
                    <a:pt x="124" y="2547"/>
                  </a:cubicBezTo>
                  <a:cubicBezTo>
                    <a:pt x="206" y="1602"/>
                    <a:pt x="494" y="699"/>
                    <a:pt x="1521" y="329"/>
                  </a:cubicBezTo>
                  <a:cubicBezTo>
                    <a:pt x="2466" y="0"/>
                    <a:pt x="3493" y="247"/>
                    <a:pt x="4191" y="945"/>
                  </a:cubicBezTo>
                  <a:cubicBezTo>
                    <a:pt x="5095" y="1767"/>
                    <a:pt x="5465" y="2835"/>
                    <a:pt x="5834" y="3944"/>
                  </a:cubicBezTo>
                  <a:cubicBezTo>
                    <a:pt x="6040" y="4601"/>
                    <a:pt x="6122" y="5299"/>
                    <a:pt x="6327" y="5998"/>
                  </a:cubicBezTo>
                  <a:cubicBezTo>
                    <a:pt x="6409" y="6244"/>
                    <a:pt x="6738" y="6614"/>
                    <a:pt x="6861" y="6573"/>
                  </a:cubicBezTo>
                  <a:cubicBezTo>
                    <a:pt x="7149" y="6532"/>
                    <a:pt x="7436" y="6326"/>
                    <a:pt x="7601" y="6080"/>
                  </a:cubicBezTo>
                  <a:cubicBezTo>
                    <a:pt x="7847" y="5505"/>
                    <a:pt x="8053" y="4930"/>
                    <a:pt x="8217" y="4314"/>
                  </a:cubicBezTo>
                  <a:cubicBezTo>
                    <a:pt x="8546" y="3081"/>
                    <a:pt x="9285" y="1972"/>
                    <a:pt x="10271" y="1150"/>
                  </a:cubicBezTo>
                  <a:cubicBezTo>
                    <a:pt x="10969" y="452"/>
                    <a:pt x="11996" y="288"/>
                    <a:pt x="12859" y="699"/>
                  </a:cubicBezTo>
                  <a:cubicBezTo>
                    <a:pt x="13804" y="1109"/>
                    <a:pt x="14050" y="1931"/>
                    <a:pt x="14050" y="2876"/>
                  </a:cubicBezTo>
                  <a:cubicBezTo>
                    <a:pt x="13968" y="4519"/>
                    <a:pt x="13475" y="6080"/>
                    <a:pt x="12613" y="7518"/>
                  </a:cubicBezTo>
                  <a:cubicBezTo>
                    <a:pt x="12161" y="8381"/>
                    <a:pt x="11627" y="9284"/>
                    <a:pt x="11093" y="10106"/>
                  </a:cubicBezTo>
                  <a:cubicBezTo>
                    <a:pt x="10435" y="11051"/>
                    <a:pt x="9737" y="11954"/>
                    <a:pt x="8998" y="12817"/>
                  </a:cubicBezTo>
                  <a:cubicBezTo>
                    <a:pt x="8546" y="13310"/>
                    <a:pt x="8012" y="13721"/>
                    <a:pt x="7313" y="143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4;p73">
              <a:extLst>
                <a:ext uri="{FF2B5EF4-FFF2-40B4-BE49-F238E27FC236}">
                  <a16:creationId xmlns:a16="http://schemas.microsoft.com/office/drawing/2014/main" id="{FB3AEF91-B1DE-6D86-973A-5FE62EF54296}"/>
                </a:ext>
              </a:extLst>
            </p:cNvPr>
            <p:cNvSpPr/>
            <p:nvPr/>
          </p:nvSpPr>
          <p:spPr>
            <a:xfrm>
              <a:off x="4951054" y="1496833"/>
              <a:ext cx="211842" cy="217050"/>
            </a:xfrm>
            <a:custGeom>
              <a:avLst/>
              <a:gdLst/>
              <a:ahLst/>
              <a:cxnLst/>
              <a:rect l="l" t="t" r="r" b="b"/>
              <a:pathLst>
                <a:path w="16720" h="17131" extrusionOk="0">
                  <a:moveTo>
                    <a:pt x="8586" y="5012"/>
                  </a:moveTo>
                  <a:cubicBezTo>
                    <a:pt x="9038" y="3780"/>
                    <a:pt x="9777" y="2712"/>
                    <a:pt x="10722" y="1849"/>
                  </a:cubicBezTo>
                  <a:cubicBezTo>
                    <a:pt x="12078" y="617"/>
                    <a:pt x="13516" y="329"/>
                    <a:pt x="15077" y="1274"/>
                  </a:cubicBezTo>
                  <a:cubicBezTo>
                    <a:pt x="15816" y="1685"/>
                    <a:pt x="16309" y="2424"/>
                    <a:pt x="16432" y="3287"/>
                  </a:cubicBezTo>
                  <a:cubicBezTo>
                    <a:pt x="16720" y="5053"/>
                    <a:pt x="16186" y="6614"/>
                    <a:pt x="15447" y="8134"/>
                  </a:cubicBezTo>
                  <a:cubicBezTo>
                    <a:pt x="13885" y="11133"/>
                    <a:pt x="11955" y="13927"/>
                    <a:pt x="9654" y="16432"/>
                  </a:cubicBezTo>
                  <a:cubicBezTo>
                    <a:pt x="9161" y="17008"/>
                    <a:pt x="8709" y="17131"/>
                    <a:pt x="8052" y="16597"/>
                  </a:cubicBezTo>
                  <a:cubicBezTo>
                    <a:pt x="6943" y="15693"/>
                    <a:pt x="5916" y="14748"/>
                    <a:pt x="4930" y="13721"/>
                  </a:cubicBezTo>
                  <a:cubicBezTo>
                    <a:pt x="4026" y="12735"/>
                    <a:pt x="3246" y="11544"/>
                    <a:pt x="2383" y="10517"/>
                  </a:cubicBezTo>
                  <a:cubicBezTo>
                    <a:pt x="1356" y="9243"/>
                    <a:pt x="904" y="7682"/>
                    <a:pt x="411" y="6203"/>
                  </a:cubicBezTo>
                  <a:cubicBezTo>
                    <a:pt x="0" y="4971"/>
                    <a:pt x="83" y="3698"/>
                    <a:pt x="576" y="2547"/>
                  </a:cubicBezTo>
                  <a:cubicBezTo>
                    <a:pt x="1274" y="781"/>
                    <a:pt x="3492" y="0"/>
                    <a:pt x="5300" y="863"/>
                  </a:cubicBezTo>
                  <a:cubicBezTo>
                    <a:pt x="6409" y="1356"/>
                    <a:pt x="7272" y="2260"/>
                    <a:pt x="7682" y="3410"/>
                  </a:cubicBezTo>
                  <a:cubicBezTo>
                    <a:pt x="7888" y="3944"/>
                    <a:pt x="8134" y="4437"/>
                    <a:pt x="8340" y="4971"/>
                  </a:cubicBezTo>
                  <a:close/>
                  <a:moveTo>
                    <a:pt x="8586" y="15816"/>
                  </a:moveTo>
                  <a:cubicBezTo>
                    <a:pt x="9285" y="15159"/>
                    <a:pt x="9819" y="14748"/>
                    <a:pt x="10270" y="14255"/>
                  </a:cubicBezTo>
                  <a:cubicBezTo>
                    <a:pt x="11010" y="13392"/>
                    <a:pt x="11708" y="12489"/>
                    <a:pt x="12366" y="11585"/>
                  </a:cubicBezTo>
                  <a:cubicBezTo>
                    <a:pt x="12941" y="10722"/>
                    <a:pt x="13475" y="9860"/>
                    <a:pt x="13927" y="8956"/>
                  </a:cubicBezTo>
                  <a:cubicBezTo>
                    <a:pt x="14789" y="7559"/>
                    <a:pt x="15282" y="5957"/>
                    <a:pt x="15364" y="4314"/>
                  </a:cubicBezTo>
                  <a:cubicBezTo>
                    <a:pt x="15364" y="3410"/>
                    <a:pt x="15118" y="2588"/>
                    <a:pt x="14173" y="2137"/>
                  </a:cubicBezTo>
                  <a:cubicBezTo>
                    <a:pt x="13310" y="1726"/>
                    <a:pt x="12283" y="1931"/>
                    <a:pt x="11585" y="2588"/>
                  </a:cubicBezTo>
                  <a:cubicBezTo>
                    <a:pt x="10599" y="3410"/>
                    <a:pt x="9860" y="4519"/>
                    <a:pt x="9490" y="5752"/>
                  </a:cubicBezTo>
                  <a:cubicBezTo>
                    <a:pt x="9367" y="6368"/>
                    <a:pt x="9161" y="6943"/>
                    <a:pt x="8915" y="7518"/>
                  </a:cubicBezTo>
                  <a:cubicBezTo>
                    <a:pt x="8750" y="7806"/>
                    <a:pt x="8463" y="7970"/>
                    <a:pt x="8175" y="8052"/>
                  </a:cubicBezTo>
                  <a:cubicBezTo>
                    <a:pt x="8011" y="8052"/>
                    <a:pt x="7723" y="7682"/>
                    <a:pt x="7641" y="7436"/>
                  </a:cubicBezTo>
                  <a:cubicBezTo>
                    <a:pt x="7436" y="6779"/>
                    <a:pt x="7354" y="6039"/>
                    <a:pt x="7148" y="5382"/>
                  </a:cubicBezTo>
                  <a:cubicBezTo>
                    <a:pt x="6779" y="4273"/>
                    <a:pt x="6409" y="3205"/>
                    <a:pt x="5505" y="2383"/>
                  </a:cubicBezTo>
                  <a:cubicBezTo>
                    <a:pt x="4807" y="1685"/>
                    <a:pt x="3739" y="1438"/>
                    <a:pt x="2794" y="1808"/>
                  </a:cubicBezTo>
                  <a:cubicBezTo>
                    <a:pt x="1767" y="2178"/>
                    <a:pt x="1520" y="3081"/>
                    <a:pt x="1438" y="4026"/>
                  </a:cubicBezTo>
                  <a:cubicBezTo>
                    <a:pt x="1274" y="5710"/>
                    <a:pt x="1726" y="7395"/>
                    <a:pt x="2712" y="8833"/>
                  </a:cubicBezTo>
                  <a:cubicBezTo>
                    <a:pt x="3903" y="10599"/>
                    <a:pt x="5300" y="12283"/>
                    <a:pt x="6696" y="13968"/>
                  </a:cubicBezTo>
                  <a:cubicBezTo>
                    <a:pt x="7313" y="14584"/>
                    <a:pt x="7929" y="15241"/>
                    <a:pt x="8627" y="15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115;p73">
            <a:extLst>
              <a:ext uri="{FF2B5EF4-FFF2-40B4-BE49-F238E27FC236}">
                <a16:creationId xmlns:a16="http://schemas.microsoft.com/office/drawing/2014/main" id="{3056E1A0-09B4-8CA3-8CB6-2AC2633823C3}"/>
              </a:ext>
            </a:extLst>
          </p:cNvPr>
          <p:cNvGrpSpPr/>
          <p:nvPr/>
        </p:nvGrpSpPr>
        <p:grpSpPr>
          <a:xfrm>
            <a:off x="5133243" y="4371753"/>
            <a:ext cx="195713" cy="215491"/>
            <a:chOff x="5035373" y="3543900"/>
            <a:chExt cx="195713" cy="215491"/>
          </a:xfrm>
        </p:grpSpPr>
        <p:sp>
          <p:nvSpPr>
            <p:cNvPr id="30" name="Google Shape;1116;p73">
              <a:extLst>
                <a:ext uri="{FF2B5EF4-FFF2-40B4-BE49-F238E27FC236}">
                  <a16:creationId xmlns:a16="http://schemas.microsoft.com/office/drawing/2014/main" id="{EB804D3E-0987-151C-847C-9E6C98F288A7}"/>
                </a:ext>
              </a:extLst>
            </p:cNvPr>
            <p:cNvSpPr/>
            <p:nvPr/>
          </p:nvSpPr>
          <p:spPr>
            <a:xfrm>
              <a:off x="5055151" y="3558470"/>
              <a:ext cx="164482" cy="183753"/>
            </a:xfrm>
            <a:custGeom>
              <a:avLst/>
              <a:gdLst/>
              <a:ahLst/>
              <a:cxnLst/>
              <a:rect l="l" t="t" r="r" b="b"/>
              <a:pathLst>
                <a:path w="12982" h="14503" extrusionOk="0">
                  <a:moveTo>
                    <a:pt x="42" y="5711"/>
                  </a:moveTo>
                  <a:cubicBezTo>
                    <a:pt x="986" y="5341"/>
                    <a:pt x="1931" y="4972"/>
                    <a:pt x="2876" y="4684"/>
                  </a:cubicBezTo>
                  <a:cubicBezTo>
                    <a:pt x="4067" y="4273"/>
                    <a:pt x="4067" y="4314"/>
                    <a:pt x="4108" y="3000"/>
                  </a:cubicBezTo>
                  <a:cubicBezTo>
                    <a:pt x="4150" y="2096"/>
                    <a:pt x="4273" y="1192"/>
                    <a:pt x="4396" y="289"/>
                  </a:cubicBezTo>
                  <a:cubicBezTo>
                    <a:pt x="4396" y="206"/>
                    <a:pt x="4478" y="124"/>
                    <a:pt x="4560" y="1"/>
                  </a:cubicBezTo>
                  <a:cubicBezTo>
                    <a:pt x="5300" y="453"/>
                    <a:pt x="5546" y="1233"/>
                    <a:pt x="5834" y="1932"/>
                  </a:cubicBezTo>
                  <a:cubicBezTo>
                    <a:pt x="6368" y="3164"/>
                    <a:pt x="6820" y="3370"/>
                    <a:pt x="8093" y="2918"/>
                  </a:cubicBezTo>
                  <a:cubicBezTo>
                    <a:pt x="9654" y="2260"/>
                    <a:pt x="11297" y="1808"/>
                    <a:pt x="12982" y="1603"/>
                  </a:cubicBezTo>
                  <a:cubicBezTo>
                    <a:pt x="11996" y="3246"/>
                    <a:pt x="10558" y="4232"/>
                    <a:pt x="9490" y="5711"/>
                  </a:cubicBezTo>
                  <a:cubicBezTo>
                    <a:pt x="10147" y="6697"/>
                    <a:pt x="10763" y="7683"/>
                    <a:pt x="11297" y="8751"/>
                  </a:cubicBezTo>
                  <a:cubicBezTo>
                    <a:pt x="11749" y="9778"/>
                    <a:pt x="12694" y="10682"/>
                    <a:pt x="12653" y="12161"/>
                  </a:cubicBezTo>
                  <a:cubicBezTo>
                    <a:pt x="11339" y="11298"/>
                    <a:pt x="10188" y="10600"/>
                    <a:pt x="9038" y="9860"/>
                  </a:cubicBezTo>
                  <a:cubicBezTo>
                    <a:pt x="8709" y="9655"/>
                    <a:pt x="8463" y="9449"/>
                    <a:pt x="8134" y="9244"/>
                  </a:cubicBezTo>
                  <a:cubicBezTo>
                    <a:pt x="7148" y="8669"/>
                    <a:pt x="6779" y="8751"/>
                    <a:pt x="6162" y="9696"/>
                  </a:cubicBezTo>
                  <a:cubicBezTo>
                    <a:pt x="5505" y="10723"/>
                    <a:pt x="4848" y="11750"/>
                    <a:pt x="4191" y="12818"/>
                  </a:cubicBezTo>
                  <a:cubicBezTo>
                    <a:pt x="3862" y="13311"/>
                    <a:pt x="3492" y="13845"/>
                    <a:pt x="2958" y="14502"/>
                  </a:cubicBezTo>
                  <a:cubicBezTo>
                    <a:pt x="2876" y="14215"/>
                    <a:pt x="2835" y="13927"/>
                    <a:pt x="2835" y="13640"/>
                  </a:cubicBezTo>
                  <a:cubicBezTo>
                    <a:pt x="3040" y="12079"/>
                    <a:pt x="3246" y="10559"/>
                    <a:pt x="3533" y="9080"/>
                  </a:cubicBezTo>
                  <a:cubicBezTo>
                    <a:pt x="3821" y="7847"/>
                    <a:pt x="3780" y="7067"/>
                    <a:pt x="2219" y="6779"/>
                  </a:cubicBezTo>
                  <a:cubicBezTo>
                    <a:pt x="1479" y="6574"/>
                    <a:pt x="740" y="6368"/>
                    <a:pt x="0" y="6081"/>
                  </a:cubicBezTo>
                  <a:cubicBezTo>
                    <a:pt x="0" y="5958"/>
                    <a:pt x="42" y="5834"/>
                    <a:pt x="42" y="57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7;p73">
              <a:extLst>
                <a:ext uri="{FF2B5EF4-FFF2-40B4-BE49-F238E27FC236}">
                  <a16:creationId xmlns:a16="http://schemas.microsoft.com/office/drawing/2014/main" id="{991C8AD0-9F5D-4BD1-F360-DD06839137C3}"/>
                </a:ext>
              </a:extLst>
            </p:cNvPr>
            <p:cNvSpPr/>
            <p:nvPr/>
          </p:nvSpPr>
          <p:spPr>
            <a:xfrm>
              <a:off x="5035373" y="3543900"/>
              <a:ext cx="195713" cy="215491"/>
            </a:xfrm>
            <a:custGeom>
              <a:avLst/>
              <a:gdLst/>
              <a:ahLst/>
              <a:cxnLst/>
              <a:rect l="l" t="t" r="r" b="b"/>
              <a:pathLst>
                <a:path w="15447" h="17008" extrusionOk="0">
                  <a:moveTo>
                    <a:pt x="8833" y="10969"/>
                  </a:moveTo>
                  <a:cubicBezTo>
                    <a:pt x="8134" y="12037"/>
                    <a:pt x="7518" y="13023"/>
                    <a:pt x="6861" y="13927"/>
                  </a:cubicBezTo>
                  <a:cubicBezTo>
                    <a:pt x="6203" y="14831"/>
                    <a:pt x="5628" y="15652"/>
                    <a:pt x="4930" y="16474"/>
                  </a:cubicBezTo>
                  <a:cubicBezTo>
                    <a:pt x="4478" y="17008"/>
                    <a:pt x="4396" y="16967"/>
                    <a:pt x="3246" y="16885"/>
                  </a:cubicBezTo>
                  <a:cubicBezTo>
                    <a:pt x="3287" y="14379"/>
                    <a:pt x="4067" y="11996"/>
                    <a:pt x="4273" y="9326"/>
                  </a:cubicBezTo>
                  <a:cubicBezTo>
                    <a:pt x="3780" y="9120"/>
                    <a:pt x="3205" y="8915"/>
                    <a:pt x="2671" y="8669"/>
                  </a:cubicBezTo>
                  <a:cubicBezTo>
                    <a:pt x="1972" y="8381"/>
                    <a:pt x="1315" y="8052"/>
                    <a:pt x="658" y="7724"/>
                  </a:cubicBezTo>
                  <a:cubicBezTo>
                    <a:pt x="411" y="7559"/>
                    <a:pt x="247" y="7190"/>
                    <a:pt x="0" y="6861"/>
                  </a:cubicBezTo>
                  <a:cubicBezTo>
                    <a:pt x="1110" y="6122"/>
                    <a:pt x="2342" y="5547"/>
                    <a:pt x="3657" y="5177"/>
                  </a:cubicBezTo>
                  <a:cubicBezTo>
                    <a:pt x="4601" y="4889"/>
                    <a:pt x="4601" y="4848"/>
                    <a:pt x="4684" y="3780"/>
                  </a:cubicBezTo>
                  <a:cubicBezTo>
                    <a:pt x="4725" y="2876"/>
                    <a:pt x="4807" y="1931"/>
                    <a:pt x="4971" y="1028"/>
                  </a:cubicBezTo>
                  <a:cubicBezTo>
                    <a:pt x="5053" y="658"/>
                    <a:pt x="5341" y="42"/>
                    <a:pt x="5587" y="1"/>
                  </a:cubicBezTo>
                  <a:cubicBezTo>
                    <a:pt x="6039" y="1"/>
                    <a:pt x="6491" y="206"/>
                    <a:pt x="6820" y="535"/>
                  </a:cubicBezTo>
                  <a:cubicBezTo>
                    <a:pt x="7354" y="1151"/>
                    <a:pt x="7806" y="1849"/>
                    <a:pt x="8257" y="2589"/>
                  </a:cubicBezTo>
                  <a:cubicBezTo>
                    <a:pt x="8381" y="2794"/>
                    <a:pt x="8504" y="3041"/>
                    <a:pt x="8668" y="3328"/>
                  </a:cubicBezTo>
                  <a:cubicBezTo>
                    <a:pt x="10394" y="2835"/>
                    <a:pt x="12078" y="2383"/>
                    <a:pt x="13762" y="1890"/>
                  </a:cubicBezTo>
                  <a:cubicBezTo>
                    <a:pt x="14789" y="1562"/>
                    <a:pt x="15446" y="2014"/>
                    <a:pt x="15241" y="3082"/>
                  </a:cubicBezTo>
                  <a:cubicBezTo>
                    <a:pt x="15118" y="3534"/>
                    <a:pt x="14871" y="3944"/>
                    <a:pt x="14543" y="4314"/>
                  </a:cubicBezTo>
                  <a:cubicBezTo>
                    <a:pt x="13844" y="5177"/>
                    <a:pt x="13023" y="5998"/>
                    <a:pt x="12242" y="6861"/>
                  </a:cubicBezTo>
                  <a:cubicBezTo>
                    <a:pt x="12982" y="8217"/>
                    <a:pt x="13680" y="9490"/>
                    <a:pt x="14337" y="10764"/>
                  </a:cubicBezTo>
                  <a:cubicBezTo>
                    <a:pt x="14625" y="11339"/>
                    <a:pt x="14871" y="11955"/>
                    <a:pt x="15118" y="12571"/>
                  </a:cubicBezTo>
                  <a:cubicBezTo>
                    <a:pt x="15282" y="13105"/>
                    <a:pt x="15405" y="13639"/>
                    <a:pt x="14912" y="14050"/>
                  </a:cubicBezTo>
                  <a:cubicBezTo>
                    <a:pt x="14419" y="14461"/>
                    <a:pt x="13885" y="14256"/>
                    <a:pt x="13434" y="13968"/>
                  </a:cubicBezTo>
                  <a:cubicBezTo>
                    <a:pt x="12365" y="13311"/>
                    <a:pt x="11297" y="12612"/>
                    <a:pt x="10229" y="11914"/>
                  </a:cubicBezTo>
                  <a:cubicBezTo>
                    <a:pt x="9819" y="11667"/>
                    <a:pt x="9449" y="11380"/>
                    <a:pt x="8833" y="10969"/>
                  </a:cubicBezTo>
                  <a:close/>
                  <a:moveTo>
                    <a:pt x="1603" y="6861"/>
                  </a:moveTo>
                  <a:cubicBezTo>
                    <a:pt x="1603" y="6984"/>
                    <a:pt x="1603" y="7108"/>
                    <a:pt x="1561" y="7231"/>
                  </a:cubicBezTo>
                  <a:cubicBezTo>
                    <a:pt x="2301" y="7518"/>
                    <a:pt x="3040" y="7765"/>
                    <a:pt x="3780" y="7929"/>
                  </a:cubicBezTo>
                  <a:cubicBezTo>
                    <a:pt x="5341" y="8217"/>
                    <a:pt x="5341" y="9038"/>
                    <a:pt x="5094" y="10230"/>
                  </a:cubicBezTo>
                  <a:cubicBezTo>
                    <a:pt x="4807" y="11750"/>
                    <a:pt x="4601" y="13270"/>
                    <a:pt x="4396" y="14790"/>
                  </a:cubicBezTo>
                  <a:cubicBezTo>
                    <a:pt x="4396" y="15118"/>
                    <a:pt x="4437" y="15406"/>
                    <a:pt x="4519" y="15693"/>
                  </a:cubicBezTo>
                  <a:cubicBezTo>
                    <a:pt x="5053" y="14995"/>
                    <a:pt x="5423" y="14502"/>
                    <a:pt x="5752" y="13968"/>
                  </a:cubicBezTo>
                  <a:cubicBezTo>
                    <a:pt x="6409" y="12941"/>
                    <a:pt x="7025" y="11873"/>
                    <a:pt x="7723" y="10846"/>
                  </a:cubicBezTo>
                  <a:cubicBezTo>
                    <a:pt x="8340" y="9901"/>
                    <a:pt x="8709" y="9819"/>
                    <a:pt x="9695" y="10435"/>
                  </a:cubicBezTo>
                  <a:cubicBezTo>
                    <a:pt x="10024" y="10599"/>
                    <a:pt x="10270" y="10846"/>
                    <a:pt x="10599" y="11010"/>
                  </a:cubicBezTo>
                  <a:cubicBezTo>
                    <a:pt x="11749" y="11750"/>
                    <a:pt x="12900" y="12489"/>
                    <a:pt x="14214" y="13352"/>
                  </a:cubicBezTo>
                  <a:cubicBezTo>
                    <a:pt x="14214" y="11832"/>
                    <a:pt x="13310" y="10969"/>
                    <a:pt x="12858" y="9942"/>
                  </a:cubicBezTo>
                  <a:cubicBezTo>
                    <a:pt x="12324" y="8874"/>
                    <a:pt x="11708" y="7847"/>
                    <a:pt x="11051" y="6902"/>
                  </a:cubicBezTo>
                  <a:cubicBezTo>
                    <a:pt x="12119" y="5382"/>
                    <a:pt x="13557" y="4396"/>
                    <a:pt x="14543" y="2794"/>
                  </a:cubicBezTo>
                  <a:cubicBezTo>
                    <a:pt x="12858" y="3000"/>
                    <a:pt x="11215" y="3410"/>
                    <a:pt x="9654" y="4068"/>
                  </a:cubicBezTo>
                  <a:cubicBezTo>
                    <a:pt x="8381" y="4520"/>
                    <a:pt x="7929" y="4355"/>
                    <a:pt x="7395" y="3123"/>
                  </a:cubicBezTo>
                  <a:cubicBezTo>
                    <a:pt x="7107" y="2383"/>
                    <a:pt x="6861" y="1644"/>
                    <a:pt x="6121" y="1192"/>
                  </a:cubicBezTo>
                  <a:cubicBezTo>
                    <a:pt x="6039" y="1315"/>
                    <a:pt x="5957" y="1356"/>
                    <a:pt x="5957" y="1439"/>
                  </a:cubicBezTo>
                  <a:cubicBezTo>
                    <a:pt x="5875" y="2342"/>
                    <a:pt x="5711" y="3287"/>
                    <a:pt x="5669" y="4191"/>
                  </a:cubicBezTo>
                  <a:cubicBezTo>
                    <a:pt x="5628" y="5505"/>
                    <a:pt x="5628" y="5464"/>
                    <a:pt x="4437" y="5834"/>
                  </a:cubicBezTo>
                  <a:cubicBezTo>
                    <a:pt x="3492" y="6122"/>
                    <a:pt x="2547" y="6491"/>
                    <a:pt x="1603" y="68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18;p73">
            <a:extLst>
              <a:ext uri="{FF2B5EF4-FFF2-40B4-BE49-F238E27FC236}">
                <a16:creationId xmlns:a16="http://schemas.microsoft.com/office/drawing/2014/main" id="{95198D04-BB12-5450-231B-F601B331F3E5}"/>
              </a:ext>
            </a:extLst>
          </p:cNvPr>
          <p:cNvGrpSpPr/>
          <p:nvPr/>
        </p:nvGrpSpPr>
        <p:grpSpPr>
          <a:xfrm>
            <a:off x="8107361" y="3464380"/>
            <a:ext cx="176975" cy="191026"/>
            <a:chOff x="3551995" y="3573053"/>
            <a:chExt cx="176975" cy="191026"/>
          </a:xfrm>
        </p:grpSpPr>
        <p:sp>
          <p:nvSpPr>
            <p:cNvPr id="33" name="Google Shape;1119;p73">
              <a:extLst>
                <a:ext uri="{FF2B5EF4-FFF2-40B4-BE49-F238E27FC236}">
                  <a16:creationId xmlns:a16="http://schemas.microsoft.com/office/drawing/2014/main" id="{37F3B2A8-8C9D-09A2-1A43-BFE909204074}"/>
                </a:ext>
              </a:extLst>
            </p:cNvPr>
            <p:cNvSpPr/>
            <p:nvPr/>
          </p:nvSpPr>
          <p:spPr>
            <a:xfrm>
              <a:off x="3568643" y="3588143"/>
              <a:ext cx="144717" cy="158236"/>
            </a:xfrm>
            <a:custGeom>
              <a:avLst/>
              <a:gdLst/>
              <a:ahLst/>
              <a:cxnLst/>
              <a:rect l="l" t="t" r="r" b="b"/>
              <a:pathLst>
                <a:path w="11422" h="12489" extrusionOk="0">
                  <a:moveTo>
                    <a:pt x="4725" y="6368"/>
                  </a:moveTo>
                  <a:cubicBezTo>
                    <a:pt x="5875" y="6491"/>
                    <a:pt x="5957" y="6450"/>
                    <a:pt x="6122" y="5628"/>
                  </a:cubicBezTo>
                  <a:cubicBezTo>
                    <a:pt x="6327" y="4725"/>
                    <a:pt x="6574" y="3821"/>
                    <a:pt x="6902" y="2958"/>
                  </a:cubicBezTo>
                  <a:cubicBezTo>
                    <a:pt x="7395" y="1808"/>
                    <a:pt x="8422" y="945"/>
                    <a:pt x="9655" y="658"/>
                  </a:cubicBezTo>
                  <a:cubicBezTo>
                    <a:pt x="10476" y="452"/>
                    <a:pt x="11051" y="740"/>
                    <a:pt x="11175" y="1603"/>
                  </a:cubicBezTo>
                  <a:cubicBezTo>
                    <a:pt x="11421" y="2630"/>
                    <a:pt x="11380" y="3739"/>
                    <a:pt x="10969" y="4725"/>
                  </a:cubicBezTo>
                  <a:cubicBezTo>
                    <a:pt x="10230" y="6286"/>
                    <a:pt x="9490" y="7847"/>
                    <a:pt x="8217" y="9079"/>
                  </a:cubicBezTo>
                  <a:cubicBezTo>
                    <a:pt x="7477" y="9819"/>
                    <a:pt x="6820" y="10640"/>
                    <a:pt x="6081" y="11421"/>
                  </a:cubicBezTo>
                  <a:cubicBezTo>
                    <a:pt x="5711" y="11791"/>
                    <a:pt x="5300" y="12119"/>
                    <a:pt x="4889" y="12489"/>
                  </a:cubicBezTo>
                  <a:cubicBezTo>
                    <a:pt x="2466" y="10065"/>
                    <a:pt x="453" y="7641"/>
                    <a:pt x="165" y="4191"/>
                  </a:cubicBezTo>
                  <a:cubicBezTo>
                    <a:pt x="1" y="3205"/>
                    <a:pt x="165" y="2219"/>
                    <a:pt x="576" y="1356"/>
                  </a:cubicBezTo>
                  <a:cubicBezTo>
                    <a:pt x="1356" y="1"/>
                    <a:pt x="3287" y="1"/>
                    <a:pt x="4027" y="1397"/>
                  </a:cubicBezTo>
                  <a:cubicBezTo>
                    <a:pt x="4684" y="2630"/>
                    <a:pt x="4930" y="4067"/>
                    <a:pt x="4807" y="5505"/>
                  </a:cubicBezTo>
                  <a:cubicBezTo>
                    <a:pt x="4807" y="5752"/>
                    <a:pt x="4766" y="5998"/>
                    <a:pt x="4725" y="63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73">
              <a:extLst>
                <a:ext uri="{FF2B5EF4-FFF2-40B4-BE49-F238E27FC236}">
                  <a16:creationId xmlns:a16="http://schemas.microsoft.com/office/drawing/2014/main" id="{6E23C2C0-A2D3-D9B4-A341-BD25A7B5FE2C}"/>
                </a:ext>
              </a:extLst>
            </p:cNvPr>
            <p:cNvSpPr/>
            <p:nvPr/>
          </p:nvSpPr>
          <p:spPr>
            <a:xfrm>
              <a:off x="3551995" y="3573053"/>
              <a:ext cx="176975" cy="191026"/>
            </a:xfrm>
            <a:custGeom>
              <a:avLst/>
              <a:gdLst/>
              <a:ahLst/>
              <a:cxnLst/>
              <a:rect l="l" t="t" r="r" b="b"/>
              <a:pathLst>
                <a:path w="13968" h="15077" extrusionOk="0">
                  <a:moveTo>
                    <a:pt x="7148" y="3328"/>
                  </a:moveTo>
                  <a:cubicBezTo>
                    <a:pt x="8216" y="1972"/>
                    <a:pt x="9695" y="1027"/>
                    <a:pt x="11338" y="657"/>
                  </a:cubicBezTo>
                  <a:cubicBezTo>
                    <a:pt x="11872" y="493"/>
                    <a:pt x="12406" y="657"/>
                    <a:pt x="12776" y="1068"/>
                  </a:cubicBezTo>
                  <a:cubicBezTo>
                    <a:pt x="13762" y="1931"/>
                    <a:pt x="13967" y="3122"/>
                    <a:pt x="13803" y="4314"/>
                  </a:cubicBezTo>
                  <a:cubicBezTo>
                    <a:pt x="13639" y="5875"/>
                    <a:pt x="13023" y="7354"/>
                    <a:pt x="12078" y="8586"/>
                  </a:cubicBezTo>
                  <a:cubicBezTo>
                    <a:pt x="10558" y="10640"/>
                    <a:pt x="8874" y="12530"/>
                    <a:pt x="7230" y="14460"/>
                  </a:cubicBezTo>
                  <a:cubicBezTo>
                    <a:pt x="6820" y="14994"/>
                    <a:pt x="6039" y="15077"/>
                    <a:pt x="5587" y="14584"/>
                  </a:cubicBezTo>
                  <a:cubicBezTo>
                    <a:pt x="2342" y="11790"/>
                    <a:pt x="0" y="8504"/>
                    <a:pt x="288" y="3985"/>
                  </a:cubicBezTo>
                  <a:cubicBezTo>
                    <a:pt x="247" y="2506"/>
                    <a:pt x="1151" y="1192"/>
                    <a:pt x="2465" y="616"/>
                  </a:cubicBezTo>
                  <a:cubicBezTo>
                    <a:pt x="4026" y="0"/>
                    <a:pt x="5793" y="657"/>
                    <a:pt x="6573" y="2095"/>
                  </a:cubicBezTo>
                  <a:cubicBezTo>
                    <a:pt x="6737" y="2506"/>
                    <a:pt x="6943" y="2876"/>
                    <a:pt x="7148" y="3328"/>
                  </a:cubicBezTo>
                  <a:close/>
                  <a:moveTo>
                    <a:pt x="6039" y="7559"/>
                  </a:moveTo>
                  <a:cubicBezTo>
                    <a:pt x="6080" y="7189"/>
                    <a:pt x="6121" y="6943"/>
                    <a:pt x="6162" y="6696"/>
                  </a:cubicBezTo>
                  <a:cubicBezTo>
                    <a:pt x="6286" y="5258"/>
                    <a:pt x="5998" y="3862"/>
                    <a:pt x="5382" y="2588"/>
                  </a:cubicBezTo>
                  <a:cubicBezTo>
                    <a:pt x="4642" y="1192"/>
                    <a:pt x="2670" y="1192"/>
                    <a:pt x="1890" y="2547"/>
                  </a:cubicBezTo>
                  <a:cubicBezTo>
                    <a:pt x="1479" y="3410"/>
                    <a:pt x="1356" y="4396"/>
                    <a:pt x="1479" y="5382"/>
                  </a:cubicBezTo>
                  <a:cubicBezTo>
                    <a:pt x="1767" y="8832"/>
                    <a:pt x="3821" y="11297"/>
                    <a:pt x="6203" y="13680"/>
                  </a:cubicBezTo>
                  <a:cubicBezTo>
                    <a:pt x="6655" y="13310"/>
                    <a:pt x="7066" y="12982"/>
                    <a:pt x="7395" y="12612"/>
                  </a:cubicBezTo>
                  <a:cubicBezTo>
                    <a:pt x="8134" y="11831"/>
                    <a:pt x="8791" y="11010"/>
                    <a:pt x="9531" y="10270"/>
                  </a:cubicBezTo>
                  <a:cubicBezTo>
                    <a:pt x="10845" y="9038"/>
                    <a:pt x="11585" y="7518"/>
                    <a:pt x="12283" y="5916"/>
                  </a:cubicBezTo>
                  <a:cubicBezTo>
                    <a:pt x="12694" y="4930"/>
                    <a:pt x="12776" y="3821"/>
                    <a:pt x="12530" y="2794"/>
                  </a:cubicBezTo>
                  <a:cubicBezTo>
                    <a:pt x="12365" y="1972"/>
                    <a:pt x="11790" y="1643"/>
                    <a:pt x="10969" y="1849"/>
                  </a:cubicBezTo>
                  <a:cubicBezTo>
                    <a:pt x="9736" y="2136"/>
                    <a:pt x="8709" y="2999"/>
                    <a:pt x="8257" y="4149"/>
                  </a:cubicBezTo>
                  <a:cubicBezTo>
                    <a:pt x="7929" y="5012"/>
                    <a:pt x="7641" y="5916"/>
                    <a:pt x="7477" y="6819"/>
                  </a:cubicBezTo>
                  <a:cubicBezTo>
                    <a:pt x="7230" y="7641"/>
                    <a:pt x="7189" y="7682"/>
                    <a:pt x="6039" y="75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121;p73">
            <a:extLst>
              <a:ext uri="{FF2B5EF4-FFF2-40B4-BE49-F238E27FC236}">
                <a16:creationId xmlns:a16="http://schemas.microsoft.com/office/drawing/2014/main" id="{BB916F3C-9FA4-5C42-FF30-657308BF8FE4}"/>
              </a:ext>
            </a:extLst>
          </p:cNvPr>
          <p:cNvGrpSpPr/>
          <p:nvPr/>
        </p:nvGrpSpPr>
        <p:grpSpPr>
          <a:xfrm>
            <a:off x="8131737" y="1063033"/>
            <a:ext cx="211857" cy="241402"/>
            <a:chOff x="3045562" y="3061414"/>
            <a:chExt cx="141587" cy="161365"/>
          </a:xfrm>
        </p:grpSpPr>
        <p:sp>
          <p:nvSpPr>
            <p:cNvPr id="36" name="Google Shape;1122;p73">
              <a:extLst>
                <a:ext uri="{FF2B5EF4-FFF2-40B4-BE49-F238E27FC236}">
                  <a16:creationId xmlns:a16="http://schemas.microsoft.com/office/drawing/2014/main" id="{AA34FA83-B9F4-B1EE-0E3B-7A251521658D}"/>
                </a:ext>
              </a:extLst>
            </p:cNvPr>
            <p:cNvSpPr/>
            <p:nvPr/>
          </p:nvSpPr>
          <p:spPr>
            <a:xfrm>
              <a:off x="3101779" y="3121786"/>
              <a:ext cx="47893" cy="42698"/>
            </a:xfrm>
            <a:custGeom>
              <a:avLst/>
              <a:gdLst/>
              <a:ahLst/>
              <a:cxnLst/>
              <a:rect l="l" t="t" r="r" b="b"/>
              <a:pathLst>
                <a:path w="3780" h="3370" extrusionOk="0">
                  <a:moveTo>
                    <a:pt x="3122" y="1"/>
                  </a:moveTo>
                  <a:cubicBezTo>
                    <a:pt x="3656" y="494"/>
                    <a:pt x="3779" y="946"/>
                    <a:pt x="3286" y="1562"/>
                  </a:cubicBezTo>
                  <a:cubicBezTo>
                    <a:pt x="2835" y="2137"/>
                    <a:pt x="2547" y="2712"/>
                    <a:pt x="2136" y="3369"/>
                  </a:cubicBezTo>
                  <a:cubicBezTo>
                    <a:pt x="1766" y="3246"/>
                    <a:pt x="1438" y="3205"/>
                    <a:pt x="1109" y="3082"/>
                  </a:cubicBezTo>
                  <a:cubicBezTo>
                    <a:pt x="657" y="2876"/>
                    <a:pt x="0" y="2917"/>
                    <a:pt x="41" y="2137"/>
                  </a:cubicBezTo>
                  <a:cubicBezTo>
                    <a:pt x="82" y="1151"/>
                    <a:pt x="329" y="740"/>
                    <a:pt x="1232" y="494"/>
                  </a:cubicBezTo>
                  <a:cubicBezTo>
                    <a:pt x="1849" y="329"/>
                    <a:pt x="2424" y="206"/>
                    <a:pt x="3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73">
              <a:extLst>
                <a:ext uri="{FF2B5EF4-FFF2-40B4-BE49-F238E27FC236}">
                  <a16:creationId xmlns:a16="http://schemas.microsoft.com/office/drawing/2014/main" id="{90AC7372-BAA9-DA37-19F5-C5A0E4E7246E}"/>
                </a:ext>
              </a:extLst>
            </p:cNvPr>
            <p:cNvSpPr/>
            <p:nvPr/>
          </p:nvSpPr>
          <p:spPr>
            <a:xfrm>
              <a:off x="3106454" y="3080152"/>
              <a:ext cx="28647" cy="38529"/>
            </a:xfrm>
            <a:custGeom>
              <a:avLst/>
              <a:gdLst/>
              <a:ahLst/>
              <a:cxnLst/>
              <a:rect l="l" t="t" r="r" b="b"/>
              <a:pathLst>
                <a:path w="2261" h="3041" extrusionOk="0">
                  <a:moveTo>
                    <a:pt x="2260" y="2424"/>
                  </a:moveTo>
                  <a:lnTo>
                    <a:pt x="1" y="3040"/>
                  </a:lnTo>
                  <a:cubicBezTo>
                    <a:pt x="83" y="1931"/>
                    <a:pt x="165" y="1068"/>
                    <a:pt x="247" y="0"/>
                  </a:cubicBezTo>
                  <a:cubicBezTo>
                    <a:pt x="1110" y="616"/>
                    <a:pt x="1808" y="1438"/>
                    <a:pt x="2260" y="24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73">
              <a:extLst>
                <a:ext uri="{FF2B5EF4-FFF2-40B4-BE49-F238E27FC236}">
                  <a16:creationId xmlns:a16="http://schemas.microsoft.com/office/drawing/2014/main" id="{0E764238-9E5F-68BA-8AD1-21470459FCF6}"/>
                </a:ext>
              </a:extLst>
            </p:cNvPr>
            <p:cNvSpPr/>
            <p:nvPr/>
          </p:nvSpPr>
          <p:spPr>
            <a:xfrm>
              <a:off x="3140815" y="3146252"/>
              <a:ext cx="24466" cy="27595"/>
            </a:xfrm>
            <a:custGeom>
              <a:avLst/>
              <a:gdLst/>
              <a:ahLst/>
              <a:cxnLst/>
              <a:rect l="l" t="t" r="r" b="b"/>
              <a:pathLst>
                <a:path w="1931" h="2178" extrusionOk="0">
                  <a:moveTo>
                    <a:pt x="1684" y="2178"/>
                  </a:moveTo>
                  <a:lnTo>
                    <a:pt x="0" y="1767"/>
                  </a:lnTo>
                  <a:lnTo>
                    <a:pt x="1068" y="0"/>
                  </a:lnTo>
                  <a:cubicBezTo>
                    <a:pt x="1397" y="781"/>
                    <a:pt x="1643" y="1356"/>
                    <a:pt x="1931" y="19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73">
              <a:extLst>
                <a:ext uri="{FF2B5EF4-FFF2-40B4-BE49-F238E27FC236}">
                  <a16:creationId xmlns:a16="http://schemas.microsoft.com/office/drawing/2014/main" id="{FF7E522C-41F2-1DB8-EC1C-1EDC543819A9}"/>
                </a:ext>
              </a:extLst>
            </p:cNvPr>
            <p:cNvSpPr/>
            <p:nvPr/>
          </p:nvSpPr>
          <p:spPr>
            <a:xfrm>
              <a:off x="3098650" y="3168108"/>
              <a:ext cx="20310" cy="27076"/>
            </a:xfrm>
            <a:custGeom>
              <a:avLst/>
              <a:gdLst/>
              <a:ahLst/>
              <a:cxnLst/>
              <a:rect l="l" t="t" r="r" b="b"/>
              <a:pathLst>
                <a:path w="1603" h="2137" extrusionOk="0">
                  <a:moveTo>
                    <a:pt x="247" y="1"/>
                  </a:moveTo>
                  <a:lnTo>
                    <a:pt x="1603" y="535"/>
                  </a:lnTo>
                  <a:lnTo>
                    <a:pt x="329" y="2137"/>
                  </a:lnTo>
                  <a:cubicBezTo>
                    <a:pt x="1" y="1398"/>
                    <a:pt x="288" y="78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73">
              <a:extLst>
                <a:ext uri="{FF2B5EF4-FFF2-40B4-BE49-F238E27FC236}">
                  <a16:creationId xmlns:a16="http://schemas.microsoft.com/office/drawing/2014/main" id="{39BEB8DC-464F-BE73-C7FB-BFB3A707CFE3}"/>
                </a:ext>
              </a:extLst>
            </p:cNvPr>
            <p:cNvSpPr/>
            <p:nvPr/>
          </p:nvSpPr>
          <p:spPr>
            <a:xfrm>
              <a:off x="3077833" y="3138447"/>
              <a:ext cx="14064" cy="13025"/>
            </a:xfrm>
            <a:custGeom>
              <a:avLst/>
              <a:gdLst/>
              <a:ahLst/>
              <a:cxnLst/>
              <a:rect l="l" t="t" r="r" b="b"/>
              <a:pathLst>
                <a:path w="1110" h="1028" extrusionOk="0">
                  <a:moveTo>
                    <a:pt x="0" y="411"/>
                  </a:moveTo>
                  <a:cubicBezTo>
                    <a:pt x="165" y="329"/>
                    <a:pt x="329" y="206"/>
                    <a:pt x="534" y="123"/>
                  </a:cubicBezTo>
                  <a:cubicBezTo>
                    <a:pt x="740" y="82"/>
                    <a:pt x="904" y="41"/>
                    <a:pt x="1110" y="0"/>
                  </a:cubicBezTo>
                  <a:lnTo>
                    <a:pt x="1110" y="1027"/>
                  </a:lnTo>
                  <a:lnTo>
                    <a:pt x="0" y="658"/>
                  </a:lnTo>
                  <a:cubicBezTo>
                    <a:pt x="0" y="575"/>
                    <a:pt x="0" y="493"/>
                    <a:pt x="0" y="4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73">
              <a:extLst>
                <a:ext uri="{FF2B5EF4-FFF2-40B4-BE49-F238E27FC236}">
                  <a16:creationId xmlns:a16="http://schemas.microsoft.com/office/drawing/2014/main" id="{0DCDD10A-C004-886E-4D91-6222A4101123}"/>
                </a:ext>
              </a:extLst>
            </p:cNvPr>
            <p:cNvSpPr/>
            <p:nvPr/>
          </p:nvSpPr>
          <p:spPr>
            <a:xfrm>
              <a:off x="3045562" y="3061414"/>
              <a:ext cx="141587" cy="161365"/>
            </a:xfrm>
            <a:custGeom>
              <a:avLst/>
              <a:gdLst/>
              <a:ahLst/>
              <a:cxnLst/>
              <a:rect l="l" t="t" r="r" b="b"/>
              <a:pathLst>
                <a:path w="11175" h="12736" extrusionOk="0">
                  <a:moveTo>
                    <a:pt x="10517" y="10476"/>
                  </a:moveTo>
                  <a:lnTo>
                    <a:pt x="7189" y="9202"/>
                  </a:lnTo>
                  <a:cubicBezTo>
                    <a:pt x="6121" y="9942"/>
                    <a:pt x="5259" y="10928"/>
                    <a:pt x="4725" y="12078"/>
                  </a:cubicBezTo>
                  <a:cubicBezTo>
                    <a:pt x="4437" y="12735"/>
                    <a:pt x="4355" y="12735"/>
                    <a:pt x="3205" y="12694"/>
                  </a:cubicBezTo>
                  <a:cubicBezTo>
                    <a:pt x="3328" y="11215"/>
                    <a:pt x="3451" y="9736"/>
                    <a:pt x="3574" y="8299"/>
                  </a:cubicBezTo>
                  <a:cubicBezTo>
                    <a:pt x="2630" y="7189"/>
                    <a:pt x="863" y="7765"/>
                    <a:pt x="0" y="6368"/>
                  </a:cubicBezTo>
                  <a:lnTo>
                    <a:pt x="3780" y="4930"/>
                  </a:lnTo>
                  <a:cubicBezTo>
                    <a:pt x="3985" y="3492"/>
                    <a:pt x="4149" y="2095"/>
                    <a:pt x="4396" y="740"/>
                  </a:cubicBezTo>
                  <a:cubicBezTo>
                    <a:pt x="4437" y="452"/>
                    <a:pt x="4601" y="83"/>
                    <a:pt x="4848" y="0"/>
                  </a:cubicBezTo>
                  <a:cubicBezTo>
                    <a:pt x="5135" y="0"/>
                    <a:pt x="5423" y="124"/>
                    <a:pt x="5587" y="329"/>
                  </a:cubicBezTo>
                  <a:cubicBezTo>
                    <a:pt x="6450" y="1315"/>
                    <a:pt x="7230" y="2301"/>
                    <a:pt x="8093" y="3410"/>
                  </a:cubicBezTo>
                  <a:cubicBezTo>
                    <a:pt x="8463" y="3328"/>
                    <a:pt x="8874" y="3246"/>
                    <a:pt x="9284" y="3164"/>
                  </a:cubicBezTo>
                  <a:cubicBezTo>
                    <a:pt x="9572" y="3081"/>
                    <a:pt x="9819" y="2917"/>
                    <a:pt x="10065" y="2958"/>
                  </a:cubicBezTo>
                  <a:cubicBezTo>
                    <a:pt x="10394" y="2958"/>
                    <a:pt x="10681" y="3081"/>
                    <a:pt x="10928" y="3287"/>
                  </a:cubicBezTo>
                  <a:cubicBezTo>
                    <a:pt x="11174" y="3615"/>
                    <a:pt x="10969" y="3903"/>
                    <a:pt x="10599" y="4149"/>
                  </a:cubicBezTo>
                  <a:cubicBezTo>
                    <a:pt x="9983" y="4478"/>
                    <a:pt x="9490" y="5094"/>
                    <a:pt x="9284" y="5793"/>
                  </a:cubicBezTo>
                  <a:cubicBezTo>
                    <a:pt x="9819" y="6902"/>
                    <a:pt x="10353" y="7970"/>
                    <a:pt x="10846" y="9038"/>
                  </a:cubicBezTo>
                  <a:cubicBezTo>
                    <a:pt x="11092" y="9613"/>
                    <a:pt x="11092" y="9654"/>
                    <a:pt x="10517" y="10476"/>
                  </a:cubicBezTo>
                  <a:close/>
                  <a:moveTo>
                    <a:pt x="7559" y="4766"/>
                  </a:moveTo>
                  <a:cubicBezTo>
                    <a:pt x="6861" y="4971"/>
                    <a:pt x="6286" y="5094"/>
                    <a:pt x="5669" y="5259"/>
                  </a:cubicBezTo>
                  <a:cubicBezTo>
                    <a:pt x="4766" y="5505"/>
                    <a:pt x="4519" y="5875"/>
                    <a:pt x="4478" y="6861"/>
                  </a:cubicBezTo>
                  <a:cubicBezTo>
                    <a:pt x="4437" y="7682"/>
                    <a:pt x="5094" y="7641"/>
                    <a:pt x="5546" y="7806"/>
                  </a:cubicBezTo>
                  <a:cubicBezTo>
                    <a:pt x="5875" y="7929"/>
                    <a:pt x="6203" y="8011"/>
                    <a:pt x="6573" y="8093"/>
                  </a:cubicBezTo>
                  <a:cubicBezTo>
                    <a:pt x="6984" y="7477"/>
                    <a:pt x="7313" y="6861"/>
                    <a:pt x="7723" y="6327"/>
                  </a:cubicBezTo>
                  <a:cubicBezTo>
                    <a:pt x="8175" y="5752"/>
                    <a:pt x="8093" y="5259"/>
                    <a:pt x="7559" y="4766"/>
                  </a:cubicBezTo>
                  <a:close/>
                  <a:moveTo>
                    <a:pt x="7066" y="3903"/>
                  </a:moveTo>
                  <a:cubicBezTo>
                    <a:pt x="6614" y="2917"/>
                    <a:pt x="5916" y="2095"/>
                    <a:pt x="5012" y="1479"/>
                  </a:cubicBezTo>
                  <a:cubicBezTo>
                    <a:pt x="4930" y="2547"/>
                    <a:pt x="4848" y="3410"/>
                    <a:pt x="4766" y="4519"/>
                  </a:cubicBezTo>
                  <a:close/>
                  <a:moveTo>
                    <a:pt x="9202" y="8874"/>
                  </a:moveTo>
                  <a:lnTo>
                    <a:pt x="9408" y="8627"/>
                  </a:lnTo>
                  <a:cubicBezTo>
                    <a:pt x="9161" y="8052"/>
                    <a:pt x="8915" y="7477"/>
                    <a:pt x="8545" y="6696"/>
                  </a:cubicBezTo>
                  <a:lnTo>
                    <a:pt x="7518" y="8463"/>
                  </a:lnTo>
                  <a:close/>
                  <a:moveTo>
                    <a:pt x="4437" y="8422"/>
                  </a:moveTo>
                  <a:cubicBezTo>
                    <a:pt x="4478" y="9202"/>
                    <a:pt x="4191" y="9819"/>
                    <a:pt x="4519" y="10558"/>
                  </a:cubicBezTo>
                  <a:lnTo>
                    <a:pt x="5793" y="8956"/>
                  </a:lnTo>
                  <a:close/>
                  <a:moveTo>
                    <a:pt x="2506" y="6450"/>
                  </a:moveTo>
                  <a:lnTo>
                    <a:pt x="2506" y="6738"/>
                  </a:lnTo>
                  <a:lnTo>
                    <a:pt x="3657" y="7066"/>
                  </a:lnTo>
                  <a:lnTo>
                    <a:pt x="3657" y="6080"/>
                  </a:lnTo>
                  <a:cubicBezTo>
                    <a:pt x="3451" y="6121"/>
                    <a:pt x="3246" y="6162"/>
                    <a:pt x="3081" y="6203"/>
                  </a:cubicBezTo>
                  <a:cubicBezTo>
                    <a:pt x="2876" y="6286"/>
                    <a:pt x="2712" y="6409"/>
                    <a:pt x="2547" y="6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276;p73">
            <a:extLst>
              <a:ext uri="{FF2B5EF4-FFF2-40B4-BE49-F238E27FC236}">
                <a16:creationId xmlns:a16="http://schemas.microsoft.com/office/drawing/2014/main" id="{393EEE01-5F0A-1018-6563-B7C0E068C406}"/>
              </a:ext>
            </a:extLst>
          </p:cNvPr>
          <p:cNvGrpSpPr/>
          <p:nvPr/>
        </p:nvGrpSpPr>
        <p:grpSpPr>
          <a:xfrm>
            <a:off x="5733169" y="1069165"/>
            <a:ext cx="274308" cy="303166"/>
            <a:chOff x="6011280" y="2541449"/>
            <a:chExt cx="158248" cy="174897"/>
          </a:xfrm>
        </p:grpSpPr>
        <p:sp>
          <p:nvSpPr>
            <p:cNvPr id="43" name="Google Shape;1277;p73">
              <a:extLst>
                <a:ext uri="{FF2B5EF4-FFF2-40B4-BE49-F238E27FC236}">
                  <a16:creationId xmlns:a16="http://schemas.microsoft.com/office/drawing/2014/main" id="{F7050AD9-489C-362B-D245-D26E5056EBFF}"/>
                </a:ext>
              </a:extLst>
            </p:cNvPr>
            <p:cNvSpPr/>
            <p:nvPr/>
          </p:nvSpPr>
          <p:spPr>
            <a:xfrm>
              <a:off x="6115377" y="2614834"/>
              <a:ext cx="30725" cy="28115"/>
            </a:xfrm>
            <a:custGeom>
              <a:avLst/>
              <a:gdLst/>
              <a:ahLst/>
              <a:cxnLst/>
              <a:rect l="l" t="t" r="r" b="b"/>
              <a:pathLst>
                <a:path w="2425" h="2219" extrusionOk="0">
                  <a:moveTo>
                    <a:pt x="2425" y="617"/>
                  </a:moveTo>
                  <a:cubicBezTo>
                    <a:pt x="1726" y="1110"/>
                    <a:pt x="987" y="1562"/>
                    <a:pt x="1" y="2219"/>
                  </a:cubicBezTo>
                  <a:cubicBezTo>
                    <a:pt x="83" y="1356"/>
                    <a:pt x="124" y="781"/>
                    <a:pt x="165" y="1"/>
                  </a:cubicBezTo>
                  <a:lnTo>
                    <a:pt x="2342" y="288"/>
                  </a:lnTo>
                  <a:cubicBezTo>
                    <a:pt x="2384" y="411"/>
                    <a:pt x="2425" y="494"/>
                    <a:pt x="2425" y="6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78;p73">
              <a:extLst>
                <a:ext uri="{FF2B5EF4-FFF2-40B4-BE49-F238E27FC236}">
                  <a16:creationId xmlns:a16="http://schemas.microsoft.com/office/drawing/2014/main" id="{7DA0FC71-1DDF-6B1A-5E1F-7BDDB562D9A9}"/>
                </a:ext>
              </a:extLst>
            </p:cNvPr>
            <p:cNvSpPr/>
            <p:nvPr/>
          </p:nvSpPr>
          <p:spPr>
            <a:xfrm>
              <a:off x="6094560" y="2663766"/>
              <a:ext cx="9388" cy="17181"/>
            </a:xfrm>
            <a:custGeom>
              <a:avLst/>
              <a:gdLst/>
              <a:ahLst/>
              <a:cxnLst/>
              <a:rect l="l" t="t" r="r" b="b"/>
              <a:pathLst>
                <a:path w="741" h="1356" extrusionOk="0">
                  <a:moveTo>
                    <a:pt x="576" y="1356"/>
                  </a:moveTo>
                  <a:cubicBezTo>
                    <a:pt x="1" y="534"/>
                    <a:pt x="1" y="534"/>
                    <a:pt x="740" y="0"/>
                  </a:cubicBezTo>
                  <a:cubicBezTo>
                    <a:pt x="699" y="452"/>
                    <a:pt x="658" y="822"/>
                    <a:pt x="576" y="13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279;p73">
              <a:extLst>
                <a:ext uri="{FF2B5EF4-FFF2-40B4-BE49-F238E27FC236}">
                  <a16:creationId xmlns:a16="http://schemas.microsoft.com/office/drawing/2014/main" id="{FE69013A-CE5E-70BE-0EBA-B21056F6CCAC}"/>
                </a:ext>
              </a:extLst>
            </p:cNvPr>
            <p:cNvGrpSpPr/>
            <p:nvPr/>
          </p:nvGrpSpPr>
          <p:grpSpPr>
            <a:xfrm>
              <a:off x="6011280" y="2541449"/>
              <a:ext cx="158248" cy="174897"/>
              <a:chOff x="5630280" y="2541449"/>
              <a:chExt cx="158248" cy="174897"/>
            </a:xfrm>
          </p:grpSpPr>
          <p:sp>
            <p:nvSpPr>
              <p:cNvPr id="46" name="Google Shape;1280;p73">
                <a:extLst>
                  <a:ext uri="{FF2B5EF4-FFF2-40B4-BE49-F238E27FC236}">
                    <a16:creationId xmlns:a16="http://schemas.microsoft.com/office/drawing/2014/main" id="{1EF698AC-DAF5-15F7-167C-BC1E74D7AAB9}"/>
                  </a:ext>
                </a:extLst>
              </p:cNvPr>
              <p:cNvSpPr/>
              <p:nvPr/>
            </p:nvSpPr>
            <p:spPr>
              <a:xfrm>
                <a:off x="5681290" y="2605990"/>
                <a:ext cx="44256" cy="52581"/>
              </a:xfrm>
              <a:custGeom>
                <a:avLst/>
                <a:gdLst/>
                <a:ahLst/>
                <a:cxnLst/>
                <a:rect l="l" t="t" r="r" b="b"/>
                <a:pathLst>
                  <a:path w="3493" h="4150" extrusionOk="0">
                    <a:moveTo>
                      <a:pt x="1151" y="0"/>
                    </a:moveTo>
                    <a:lnTo>
                      <a:pt x="3369" y="452"/>
                    </a:lnTo>
                    <a:cubicBezTo>
                      <a:pt x="3328" y="1068"/>
                      <a:pt x="3328" y="1643"/>
                      <a:pt x="3369" y="2260"/>
                    </a:cubicBezTo>
                    <a:cubicBezTo>
                      <a:pt x="3493" y="3328"/>
                      <a:pt x="2958" y="3862"/>
                      <a:pt x="1973" y="4149"/>
                    </a:cubicBezTo>
                    <a:lnTo>
                      <a:pt x="1" y="217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1;p73">
                <a:extLst>
                  <a:ext uri="{FF2B5EF4-FFF2-40B4-BE49-F238E27FC236}">
                    <a16:creationId xmlns:a16="http://schemas.microsoft.com/office/drawing/2014/main" id="{29A332C6-C305-8422-204B-DCEEB84E21AA}"/>
                  </a:ext>
                </a:extLst>
              </p:cNvPr>
              <p:cNvSpPr/>
              <p:nvPr/>
            </p:nvSpPr>
            <p:spPr>
              <a:xfrm>
                <a:off x="5653707" y="2643988"/>
                <a:ext cx="42166" cy="46854"/>
              </a:xfrm>
              <a:custGeom>
                <a:avLst/>
                <a:gdLst/>
                <a:ahLst/>
                <a:cxnLst/>
                <a:rect l="l" t="t" r="r" b="b"/>
                <a:pathLst>
                  <a:path w="3328" h="3698" extrusionOk="0">
                    <a:moveTo>
                      <a:pt x="1767" y="0"/>
                    </a:moveTo>
                    <a:lnTo>
                      <a:pt x="3328" y="1767"/>
                    </a:lnTo>
                    <a:lnTo>
                      <a:pt x="206" y="3697"/>
                    </a:lnTo>
                    <a:lnTo>
                      <a:pt x="0" y="34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2;p73">
                <a:extLst>
                  <a:ext uri="{FF2B5EF4-FFF2-40B4-BE49-F238E27FC236}">
                    <a16:creationId xmlns:a16="http://schemas.microsoft.com/office/drawing/2014/main" id="{94ACC8BB-8B1A-1856-9328-DA849C08E0C2}"/>
                  </a:ext>
                </a:extLst>
              </p:cNvPr>
              <p:cNvSpPr/>
              <p:nvPr/>
            </p:nvSpPr>
            <p:spPr>
              <a:xfrm>
                <a:off x="5702626" y="2563305"/>
                <a:ext cx="20842" cy="34881"/>
              </a:xfrm>
              <a:custGeom>
                <a:avLst/>
                <a:gdLst/>
                <a:ahLst/>
                <a:cxnLst/>
                <a:rect l="l" t="t" r="r" b="b"/>
                <a:pathLst>
                  <a:path w="1645" h="2753" extrusionOk="0">
                    <a:moveTo>
                      <a:pt x="1521" y="83"/>
                    </a:moveTo>
                    <a:cubicBezTo>
                      <a:pt x="1562" y="945"/>
                      <a:pt x="1603" y="1767"/>
                      <a:pt x="1644" y="2753"/>
                    </a:cubicBezTo>
                    <a:lnTo>
                      <a:pt x="1" y="2507"/>
                    </a:lnTo>
                    <a:lnTo>
                      <a:pt x="1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3;p73">
                <a:extLst>
                  <a:ext uri="{FF2B5EF4-FFF2-40B4-BE49-F238E27FC236}">
                    <a16:creationId xmlns:a16="http://schemas.microsoft.com/office/drawing/2014/main" id="{8A1306E0-19D1-1B0B-02D9-B1A73BF99D57}"/>
                  </a:ext>
                </a:extLst>
              </p:cNvPr>
              <p:cNvSpPr/>
              <p:nvPr/>
            </p:nvSpPr>
            <p:spPr>
              <a:xfrm>
                <a:off x="5653707" y="2603380"/>
                <a:ext cx="29154" cy="20842"/>
              </a:xfrm>
              <a:custGeom>
                <a:avLst/>
                <a:gdLst/>
                <a:ahLst/>
                <a:cxnLst/>
                <a:rect l="l" t="t" r="r" b="b"/>
                <a:pathLst>
                  <a:path w="2301" h="1645" extrusionOk="0">
                    <a:moveTo>
                      <a:pt x="83" y="1"/>
                    </a:moveTo>
                    <a:lnTo>
                      <a:pt x="2301" y="1"/>
                    </a:lnTo>
                    <a:lnTo>
                      <a:pt x="1438" y="1644"/>
                    </a:lnTo>
                    <a:lnTo>
                      <a:pt x="0" y="288"/>
                    </a:lnTo>
                    <a:cubicBezTo>
                      <a:pt x="42" y="165"/>
                      <a:pt x="83" y="83"/>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4;p73">
                <a:extLst>
                  <a:ext uri="{FF2B5EF4-FFF2-40B4-BE49-F238E27FC236}">
                    <a16:creationId xmlns:a16="http://schemas.microsoft.com/office/drawing/2014/main" id="{21D223C2-02C9-1461-E83B-BC35603A433E}"/>
                  </a:ext>
                </a:extLst>
              </p:cNvPr>
              <p:cNvSpPr/>
              <p:nvPr/>
            </p:nvSpPr>
            <p:spPr>
              <a:xfrm>
                <a:off x="5630280" y="2541449"/>
                <a:ext cx="158248" cy="174897"/>
              </a:xfrm>
              <a:custGeom>
                <a:avLst/>
                <a:gdLst/>
                <a:ahLst/>
                <a:cxnLst/>
                <a:rect l="l" t="t" r="r" b="b"/>
                <a:pathLst>
                  <a:path w="12490" h="13804" extrusionOk="0">
                    <a:moveTo>
                      <a:pt x="4725" y="3944"/>
                    </a:moveTo>
                    <a:lnTo>
                      <a:pt x="6204" y="1027"/>
                    </a:lnTo>
                    <a:cubicBezTo>
                      <a:pt x="6245" y="863"/>
                      <a:pt x="6286" y="658"/>
                      <a:pt x="6409" y="534"/>
                    </a:cubicBezTo>
                    <a:cubicBezTo>
                      <a:pt x="6656" y="329"/>
                      <a:pt x="6984" y="0"/>
                      <a:pt x="7231" y="41"/>
                    </a:cubicBezTo>
                    <a:cubicBezTo>
                      <a:pt x="7560" y="124"/>
                      <a:pt x="7806" y="370"/>
                      <a:pt x="7888" y="699"/>
                    </a:cubicBezTo>
                    <a:cubicBezTo>
                      <a:pt x="8094" y="1602"/>
                      <a:pt x="8176" y="2506"/>
                      <a:pt x="8299" y="3451"/>
                    </a:cubicBezTo>
                    <a:cubicBezTo>
                      <a:pt x="8340" y="3862"/>
                      <a:pt x="8340" y="4273"/>
                      <a:pt x="8299" y="4683"/>
                    </a:cubicBezTo>
                    <a:lnTo>
                      <a:pt x="12489" y="5587"/>
                    </a:lnTo>
                    <a:cubicBezTo>
                      <a:pt x="12243" y="5916"/>
                      <a:pt x="11955" y="6286"/>
                      <a:pt x="11627" y="6614"/>
                    </a:cubicBezTo>
                    <a:cubicBezTo>
                      <a:pt x="10805" y="7230"/>
                      <a:pt x="9942" y="7847"/>
                      <a:pt x="9080" y="8463"/>
                    </a:cubicBezTo>
                    <a:cubicBezTo>
                      <a:pt x="8546" y="8709"/>
                      <a:pt x="8258" y="9284"/>
                      <a:pt x="8299" y="9860"/>
                    </a:cubicBezTo>
                    <a:cubicBezTo>
                      <a:pt x="8381" y="10887"/>
                      <a:pt x="8422" y="11914"/>
                      <a:pt x="8504" y="12899"/>
                    </a:cubicBezTo>
                    <a:cubicBezTo>
                      <a:pt x="8546" y="13392"/>
                      <a:pt x="8381" y="13762"/>
                      <a:pt x="7929" y="13803"/>
                    </a:cubicBezTo>
                    <a:cubicBezTo>
                      <a:pt x="7724" y="13803"/>
                      <a:pt x="7354" y="13475"/>
                      <a:pt x="7190" y="13228"/>
                    </a:cubicBezTo>
                    <a:cubicBezTo>
                      <a:pt x="6697" y="12406"/>
                      <a:pt x="6245" y="11544"/>
                      <a:pt x="5752" y="10681"/>
                    </a:cubicBezTo>
                    <a:cubicBezTo>
                      <a:pt x="4355" y="11503"/>
                      <a:pt x="3000" y="12201"/>
                      <a:pt x="1685" y="13023"/>
                    </a:cubicBezTo>
                    <a:cubicBezTo>
                      <a:pt x="1151" y="13392"/>
                      <a:pt x="740" y="13433"/>
                      <a:pt x="288" y="12858"/>
                    </a:cubicBezTo>
                    <a:cubicBezTo>
                      <a:pt x="864" y="11667"/>
                      <a:pt x="1439" y="10435"/>
                      <a:pt x="2055" y="9202"/>
                    </a:cubicBezTo>
                    <a:cubicBezTo>
                      <a:pt x="2178" y="8874"/>
                      <a:pt x="2342" y="8545"/>
                      <a:pt x="2507" y="8257"/>
                    </a:cubicBezTo>
                    <a:cubicBezTo>
                      <a:pt x="2794" y="7764"/>
                      <a:pt x="2671" y="7148"/>
                      <a:pt x="2219" y="6820"/>
                    </a:cubicBezTo>
                    <a:cubicBezTo>
                      <a:pt x="1562" y="6244"/>
                      <a:pt x="946" y="5587"/>
                      <a:pt x="330" y="4971"/>
                    </a:cubicBezTo>
                    <a:cubicBezTo>
                      <a:pt x="206" y="4807"/>
                      <a:pt x="1" y="4478"/>
                      <a:pt x="83" y="4314"/>
                    </a:cubicBezTo>
                    <a:cubicBezTo>
                      <a:pt x="247" y="4108"/>
                      <a:pt x="453" y="3985"/>
                      <a:pt x="699" y="3985"/>
                    </a:cubicBezTo>
                    <a:cubicBezTo>
                      <a:pt x="1973" y="3944"/>
                      <a:pt x="3246" y="3944"/>
                      <a:pt x="4725" y="3944"/>
                    </a:cubicBezTo>
                    <a:close/>
                    <a:moveTo>
                      <a:pt x="5177" y="5094"/>
                    </a:moveTo>
                    <a:lnTo>
                      <a:pt x="4027" y="7271"/>
                    </a:lnTo>
                    <a:lnTo>
                      <a:pt x="5999" y="9202"/>
                    </a:lnTo>
                    <a:cubicBezTo>
                      <a:pt x="6984" y="8956"/>
                      <a:pt x="7519" y="8422"/>
                      <a:pt x="7395" y="7354"/>
                    </a:cubicBezTo>
                    <a:cubicBezTo>
                      <a:pt x="7395" y="6737"/>
                      <a:pt x="7395" y="6162"/>
                      <a:pt x="7395" y="5546"/>
                    </a:cubicBezTo>
                    <a:close/>
                    <a:moveTo>
                      <a:pt x="3616" y="8093"/>
                    </a:moveTo>
                    <a:lnTo>
                      <a:pt x="1849" y="11585"/>
                    </a:lnTo>
                    <a:lnTo>
                      <a:pt x="2055" y="11790"/>
                    </a:lnTo>
                    <a:lnTo>
                      <a:pt x="5177" y="9860"/>
                    </a:lnTo>
                    <a:close/>
                    <a:moveTo>
                      <a:pt x="10641" y="6409"/>
                    </a:moveTo>
                    <a:cubicBezTo>
                      <a:pt x="10641" y="6286"/>
                      <a:pt x="10600" y="6203"/>
                      <a:pt x="10558" y="6080"/>
                    </a:cubicBezTo>
                    <a:lnTo>
                      <a:pt x="8381" y="5793"/>
                    </a:lnTo>
                    <a:cubicBezTo>
                      <a:pt x="8340" y="6573"/>
                      <a:pt x="8299" y="7148"/>
                      <a:pt x="8217" y="8011"/>
                    </a:cubicBezTo>
                    <a:cubicBezTo>
                      <a:pt x="9203" y="7354"/>
                      <a:pt x="9942" y="6902"/>
                      <a:pt x="10641" y="6409"/>
                    </a:cubicBezTo>
                    <a:close/>
                    <a:moveTo>
                      <a:pt x="7231" y="1808"/>
                    </a:moveTo>
                    <a:lnTo>
                      <a:pt x="6902" y="1726"/>
                    </a:lnTo>
                    <a:lnTo>
                      <a:pt x="5711" y="4232"/>
                    </a:lnTo>
                    <a:lnTo>
                      <a:pt x="7354" y="4478"/>
                    </a:lnTo>
                    <a:cubicBezTo>
                      <a:pt x="7313" y="3492"/>
                      <a:pt x="7272" y="2670"/>
                      <a:pt x="7231" y="1808"/>
                    </a:cubicBezTo>
                    <a:close/>
                    <a:moveTo>
                      <a:pt x="1932" y="4889"/>
                    </a:moveTo>
                    <a:cubicBezTo>
                      <a:pt x="1932" y="5012"/>
                      <a:pt x="1891" y="5094"/>
                      <a:pt x="1849" y="5176"/>
                    </a:cubicBezTo>
                    <a:lnTo>
                      <a:pt x="3287" y="6573"/>
                    </a:lnTo>
                    <a:lnTo>
                      <a:pt x="4150" y="4889"/>
                    </a:lnTo>
                    <a:close/>
                    <a:moveTo>
                      <a:pt x="7149" y="11051"/>
                    </a:moveTo>
                    <a:cubicBezTo>
                      <a:pt x="7231" y="10476"/>
                      <a:pt x="7272" y="10147"/>
                      <a:pt x="7313" y="9695"/>
                    </a:cubicBezTo>
                    <a:cubicBezTo>
                      <a:pt x="6574" y="10188"/>
                      <a:pt x="6574" y="10188"/>
                      <a:pt x="7149" y="110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57436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2236556" y="1835812"/>
            <a:ext cx="4661400" cy="92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269" name="Google Shape;269;p41"/>
          <p:cNvSpPr txBox="1">
            <a:spLocks noGrp="1"/>
          </p:cNvSpPr>
          <p:nvPr>
            <p:ph type="subTitle" idx="1"/>
          </p:nvPr>
        </p:nvSpPr>
        <p:spPr>
          <a:xfrm>
            <a:off x="2563499" y="2891197"/>
            <a:ext cx="4661100" cy="66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-Aditya R. Yadav,</a:t>
            </a:r>
          </a:p>
          <a:p>
            <a:pPr marL="0" lvl="0" indent="0" algn="r" rtl="0">
              <a:spcBef>
                <a:spcPts val="0"/>
              </a:spcBef>
              <a:spcAft>
                <a:spcPts val="0"/>
              </a:spcAft>
              <a:buNone/>
            </a:pPr>
            <a:r>
              <a:rPr lang="en" dirty="0"/>
              <a:t>Aryan Rai</a:t>
            </a:r>
          </a:p>
        </p:txBody>
      </p:sp>
      <p:sp>
        <p:nvSpPr>
          <p:cNvPr id="270" name="Google Shape;270;p41">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sp>
        <p:nvSpPr>
          <p:cNvPr id="271" name="Google Shape;271;p41"/>
          <p:cNvSpPr/>
          <p:nvPr/>
        </p:nvSpPr>
        <p:spPr>
          <a:xfrm>
            <a:off x="2376175" y="1212525"/>
            <a:ext cx="39125" cy="9800"/>
          </a:xfrm>
          <a:custGeom>
            <a:avLst/>
            <a:gdLst/>
            <a:ahLst/>
            <a:cxnLst/>
            <a:rect l="l" t="t" r="r" b="b"/>
            <a:pathLst>
              <a:path w="1565" h="392" extrusionOk="0">
                <a:moveTo>
                  <a:pt x="1565" y="0"/>
                </a:moveTo>
                <a:cubicBezTo>
                  <a:pt x="783" y="196"/>
                  <a:pt x="783" y="196"/>
                  <a:pt x="0" y="392"/>
                </a:cubicBezTo>
              </a:path>
            </a:pathLst>
          </a:custGeom>
          <a:noFill/>
          <a:ln w="9525" cap="flat" cmpd="sng">
            <a:solidFill>
              <a:schemeClr val="dk2"/>
            </a:solidFill>
            <a:prstDash val="solid"/>
            <a:round/>
            <a:headEnd type="none" w="med" len="med"/>
            <a:tailEnd type="none" w="med" len="med"/>
          </a:ln>
        </p:spPr>
      </p:sp>
      <p:sp>
        <p:nvSpPr>
          <p:cNvPr id="272" name="Google Shape;272;p41"/>
          <p:cNvSpPr/>
          <p:nvPr/>
        </p:nvSpPr>
        <p:spPr>
          <a:xfrm>
            <a:off x="2483750" y="1232100"/>
            <a:ext cx="88000" cy="39100"/>
          </a:xfrm>
          <a:custGeom>
            <a:avLst/>
            <a:gdLst/>
            <a:ahLst/>
            <a:cxnLst/>
            <a:rect l="l" t="t" r="r" b="b"/>
            <a:pathLst>
              <a:path w="3520" h="1564" extrusionOk="0">
                <a:moveTo>
                  <a:pt x="3520" y="0"/>
                </a:moveTo>
                <a:cubicBezTo>
                  <a:pt x="2340" y="506"/>
                  <a:pt x="1148" y="990"/>
                  <a:pt x="0" y="1564"/>
                </a:cubicBezTo>
              </a:path>
            </a:pathLst>
          </a:custGeom>
          <a:noFill/>
          <a:ln w="9525" cap="flat" cmpd="sng">
            <a:solidFill>
              <a:schemeClr val="dk2"/>
            </a:solidFill>
            <a:prstDash val="solid"/>
            <a:round/>
            <a:headEnd type="none" w="med" len="med"/>
            <a:tailEnd type="none" w="med" len="med"/>
          </a:ln>
        </p:spPr>
      </p:sp>
      <p:grpSp>
        <p:nvGrpSpPr>
          <p:cNvPr id="273" name="Google Shape;273;p41"/>
          <p:cNvGrpSpPr/>
          <p:nvPr/>
        </p:nvGrpSpPr>
        <p:grpSpPr>
          <a:xfrm>
            <a:off x="807969" y="2346405"/>
            <a:ext cx="831370" cy="667758"/>
            <a:chOff x="1295450" y="991600"/>
            <a:chExt cx="1119841" cy="899580"/>
          </a:xfrm>
        </p:grpSpPr>
        <p:sp>
          <p:nvSpPr>
            <p:cNvPr id="274" name="Google Shape;274;p41"/>
            <p:cNvSpPr/>
            <p:nvPr/>
          </p:nvSpPr>
          <p:spPr>
            <a:xfrm>
              <a:off x="1295450" y="991600"/>
              <a:ext cx="1119841" cy="899580"/>
            </a:xfrm>
            <a:custGeom>
              <a:avLst/>
              <a:gdLst/>
              <a:ahLst/>
              <a:cxnLst/>
              <a:rect l="l" t="t" r="r" b="b"/>
              <a:pathLst>
                <a:path w="52804" h="42423" extrusionOk="0">
                  <a:moveTo>
                    <a:pt x="0" y="25033"/>
                  </a:moveTo>
                  <a:cubicBezTo>
                    <a:pt x="6054" y="29876"/>
                    <a:pt x="8712" y="38772"/>
                    <a:pt x="15645" y="42243"/>
                  </a:cubicBezTo>
                  <a:cubicBezTo>
                    <a:pt x="17087" y="42965"/>
                    <a:pt x="14891" y="39106"/>
                    <a:pt x="14472" y="37549"/>
                  </a:cubicBezTo>
                  <a:cubicBezTo>
                    <a:pt x="12916" y="31772"/>
                    <a:pt x="11935" y="25850"/>
                    <a:pt x="10952" y="19948"/>
                  </a:cubicBezTo>
                  <a:cubicBezTo>
                    <a:pt x="10606" y="17874"/>
                    <a:pt x="8395" y="14819"/>
                    <a:pt x="10169" y="13690"/>
                  </a:cubicBezTo>
                  <a:cubicBezTo>
                    <a:pt x="17302" y="9151"/>
                    <a:pt x="26858" y="10039"/>
                    <a:pt x="34420" y="6258"/>
                  </a:cubicBezTo>
                  <a:cubicBezTo>
                    <a:pt x="40210" y="3363"/>
                    <a:pt x="46331" y="0"/>
                    <a:pt x="52804" y="0"/>
                  </a:cubicBezTo>
                </a:path>
              </a:pathLst>
            </a:custGeom>
            <a:noFill/>
            <a:ln w="38100" cap="flat" cmpd="sng">
              <a:solidFill>
                <a:schemeClr val="accent4"/>
              </a:solidFill>
              <a:prstDash val="solid"/>
              <a:round/>
              <a:headEnd type="none" w="med" len="med"/>
              <a:tailEnd type="none" w="med" len="med"/>
            </a:ln>
          </p:spPr>
        </p:sp>
        <p:sp>
          <p:nvSpPr>
            <p:cNvPr id="275" name="Google Shape;275;p41"/>
            <p:cNvSpPr/>
            <p:nvPr/>
          </p:nvSpPr>
          <p:spPr>
            <a:xfrm>
              <a:off x="1867700" y="1385150"/>
              <a:ext cx="293344" cy="340375"/>
            </a:xfrm>
            <a:custGeom>
              <a:avLst/>
              <a:gdLst/>
              <a:ahLst/>
              <a:cxnLst/>
              <a:rect l="l" t="t" r="r" b="b"/>
              <a:pathLst>
                <a:path w="17210" h="13615" extrusionOk="0">
                  <a:moveTo>
                    <a:pt x="0" y="6003"/>
                  </a:moveTo>
                  <a:cubicBezTo>
                    <a:pt x="454" y="3275"/>
                    <a:pt x="3155" y="-406"/>
                    <a:pt x="5867" y="136"/>
                  </a:cubicBezTo>
                  <a:cubicBezTo>
                    <a:pt x="9126" y="788"/>
                    <a:pt x="5620" y="7063"/>
                    <a:pt x="3911" y="9914"/>
                  </a:cubicBezTo>
                  <a:cubicBezTo>
                    <a:pt x="3240" y="11032"/>
                    <a:pt x="642" y="12122"/>
                    <a:pt x="1564" y="13044"/>
                  </a:cubicBezTo>
                  <a:cubicBezTo>
                    <a:pt x="3156" y="14636"/>
                    <a:pt x="6030" y="12416"/>
                    <a:pt x="8214" y="11870"/>
                  </a:cubicBezTo>
                  <a:cubicBezTo>
                    <a:pt x="11495" y="11050"/>
                    <a:pt x="17210" y="10559"/>
                    <a:pt x="17210" y="7177"/>
                  </a:cubicBezTo>
                </a:path>
              </a:pathLst>
            </a:custGeom>
            <a:noFill/>
            <a:ln w="38100" cap="flat" cmpd="sng">
              <a:solidFill>
                <a:schemeClr val="accent4"/>
              </a:solidFill>
              <a:prstDash val="solid"/>
              <a:round/>
              <a:headEnd type="none" w="med" len="med"/>
              <a:tailEnd type="none" w="med" len="med"/>
            </a:ln>
          </p:spPr>
        </p:sp>
        <p:sp>
          <p:nvSpPr>
            <p:cNvPr id="276" name="Google Shape;276;p41"/>
            <p:cNvSpPr/>
            <p:nvPr/>
          </p:nvSpPr>
          <p:spPr>
            <a:xfrm>
              <a:off x="2161050" y="1271200"/>
              <a:ext cx="200200" cy="340368"/>
            </a:xfrm>
            <a:custGeom>
              <a:avLst/>
              <a:gdLst/>
              <a:ahLst/>
              <a:cxnLst/>
              <a:rect l="l" t="t" r="r" b="b"/>
              <a:pathLst>
                <a:path w="8008" h="20978" extrusionOk="0">
                  <a:moveTo>
                    <a:pt x="4625" y="0"/>
                  </a:moveTo>
                  <a:cubicBezTo>
                    <a:pt x="305" y="5400"/>
                    <a:pt x="-2719" y="18545"/>
                    <a:pt x="3842" y="20731"/>
                  </a:cubicBezTo>
                  <a:cubicBezTo>
                    <a:pt x="9781" y="22710"/>
                    <a:pt x="9050" y="4755"/>
                    <a:pt x="3451" y="1956"/>
                  </a:cubicBezTo>
                </a:path>
              </a:pathLst>
            </a:custGeom>
            <a:noFill/>
            <a:ln w="38100" cap="flat" cmpd="sng">
              <a:solidFill>
                <a:schemeClr val="accent4"/>
              </a:solidFill>
              <a:prstDash val="solid"/>
              <a:round/>
              <a:headEnd type="none" w="med" len="med"/>
              <a:tailEnd type="none" w="med" len="med"/>
            </a:ln>
          </p:spPr>
        </p:sp>
      </p:grpSp>
      <p:grpSp>
        <p:nvGrpSpPr>
          <p:cNvPr id="277" name="Google Shape;277;p41"/>
          <p:cNvGrpSpPr/>
          <p:nvPr/>
        </p:nvGrpSpPr>
        <p:grpSpPr>
          <a:xfrm>
            <a:off x="7433774" y="592777"/>
            <a:ext cx="994873" cy="805155"/>
            <a:chOff x="7215850" y="1021725"/>
            <a:chExt cx="1066316" cy="862974"/>
          </a:xfrm>
        </p:grpSpPr>
        <p:grpSp>
          <p:nvGrpSpPr>
            <p:cNvPr id="278" name="Google Shape;278;p41"/>
            <p:cNvGrpSpPr/>
            <p:nvPr/>
          </p:nvGrpSpPr>
          <p:grpSpPr>
            <a:xfrm>
              <a:off x="7215850" y="1399163"/>
              <a:ext cx="140408" cy="148003"/>
              <a:chOff x="7168425" y="1354750"/>
              <a:chExt cx="140408" cy="148003"/>
            </a:xfrm>
          </p:grpSpPr>
          <p:sp>
            <p:nvSpPr>
              <p:cNvPr id="279" name="Google Shape;279;p41"/>
              <p:cNvSpPr/>
              <p:nvPr/>
            </p:nvSpPr>
            <p:spPr>
              <a:xfrm>
                <a:off x="7168454" y="1354750"/>
                <a:ext cx="140379" cy="148003"/>
              </a:xfrm>
              <a:custGeom>
                <a:avLst/>
                <a:gdLst/>
                <a:ahLst/>
                <a:cxnLst/>
                <a:rect l="l" t="t" r="r" b="b"/>
                <a:pathLst>
                  <a:path w="5161" h="3188" extrusionOk="0">
                    <a:moveTo>
                      <a:pt x="5161" y="0"/>
                    </a:moveTo>
                    <a:cubicBezTo>
                      <a:pt x="3352" y="904"/>
                      <a:pt x="1579" y="1925"/>
                      <a:pt x="0" y="3188"/>
                    </a:cubicBezTo>
                  </a:path>
                </a:pathLst>
              </a:custGeom>
              <a:noFill/>
              <a:ln w="38100" cap="flat" cmpd="sng">
                <a:solidFill>
                  <a:schemeClr val="accent4"/>
                </a:solidFill>
                <a:prstDash val="solid"/>
                <a:round/>
                <a:headEnd type="none" w="med" len="med"/>
                <a:tailEnd type="none" w="med" len="med"/>
              </a:ln>
            </p:spPr>
          </p:sp>
          <p:sp>
            <p:nvSpPr>
              <p:cNvPr id="280" name="Google Shape;280;p41"/>
              <p:cNvSpPr/>
              <p:nvPr/>
            </p:nvSpPr>
            <p:spPr>
              <a:xfrm>
                <a:off x="7168425" y="1354750"/>
                <a:ext cx="140400" cy="148000"/>
              </a:xfrm>
              <a:custGeom>
                <a:avLst/>
                <a:gdLst/>
                <a:ahLst/>
                <a:cxnLst/>
                <a:rect l="l" t="t" r="r" b="b"/>
                <a:pathLst>
                  <a:path w="5616" h="5920" extrusionOk="0">
                    <a:moveTo>
                      <a:pt x="0" y="0"/>
                    </a:moveTo>
                    <a:cubicBezTo>
                      <a:pt x="2580" y="862"/>
                      <a:pt x="4217" y="3587"/>
                      <a:pt x="5616" y="5920"/>
                    </a:cubicBezTo>
                  </a:path>
                </a:pathLst>
              </a:custGeom>
              <a:noFill/>
              <a:ln w="38100" cap="flat" cmpd="sng">
                <a:solidFill>
                  <a:schemeClr val="accent4"/>
                </a:solidFill>
                <a:prstDash val="solid"/>
                <a:round/>
                <a:headEnd type="none" w="med" len="med"/>
                <a:tailEnd type="none" w="med" len="med"/>
              </a:ln>
            </p:spPr>
          </p:sp>
        </p:grpSp>
        <p:sp>
          <p:nvSpPr>
            <p:cNvPr id="281" name="Google Shape;281;p41"/>
            <p:cNvSpPr/>
            <p:nvPr/>
          </p:nvSpPr>
          <p:spPr>
            <a:xfrm rot="-303605">
              <a:off x="7295123" y="1635050"/>
              <a:ext cx="12725" cy="249574"/>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282" name="Google Shape;282;p41"/>
            <p:cNvSpPr/>
            <p:nvPr/>
          </p:nvSpPr>
          <p:spPr>
            <a:xfrm>
              <a:off x="7295125" y="1021725"/>
              <a:ext cx="12725" cy="249575"/>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283" name="Google Shape;283;p41"/>
            <p:cNvSpPr/>
            <p:nvPr/>
          </p:nvSpPr>
          <p:spPr>
            <a:xfrm>
              <a:off x="7450800" y="1021725"/>
              <a:ext cx="831366" cy="862931"/>
            </a:xfrm>
            <a:custGeom>
              <a:avLst/>
              <a:gdLst/>
              <a:ahLst/>
              <a:cxnLst/>
              <a:rect l="l" t="t" r="r" b="b"/>
              <a:pathLst>
                <a:path w="34913" h="40020" extrusionOk="0">
                  <a:moveTo>
                    <a:pt x="33793" y="38718"/>
                  </a:moveTo>
                  <a:cubicBezTo>
                    <a:pt x="26117" y="40907"/>
                    <a:pt x="17825" y="39749"/>
                    <a:pt x="9853" y="39329"/>
                  </a:cubicBezTo>
                  <a:cubicBezTo>
                    <a:pt x="7164" y="39187"/>
                    <a:pt x="2656" y="41171"/>
                    <a:pt x="1805" y="38616"/>
                  </a:cubicBezTo>
                  <a:cubicBezTo>
                    <a:pt x="-882" y="30554"/>
                    <a:pt x="684" y="21646"/>
                    <a:pt x="684" y="13148"/>
                  </a:cubicBezTo>
                  <a:cubicBezTo>
                    <a:pt x="684" y="10431"/>
                    <a:pt x="684" y="7715"/>
                    <a:pt x="684" y="4998"/>
                  </a:cubicBezTo>
                  <a:cubicBezTo>
                    <a:pt x="684" y="3368"/>
                    <a:pt x="-774" y="-620"/>
                    <a:pt x="684" y="108"/>
                  </a:cubicBezTo>
                  <a:cubicBezTo>
                    <a:pt x="4226" y="1878"/>
                    <a:pt x="4986" y="6813"/>
                    <a:pt x="7713" y="9684"/>
                  </a:cubicBezTo>
                  <a:cubicBezTo>
                    <a:pt x="16984" y="19444"/>
                    <a:pt x="24146" y="31454"/>
                    <a:pt x="34913" y="39533"/>
                  </a:cubicBezTo>
                </a:path>
              </a:pathLst>
            </a:custGeom>
            <a:noFill/>
            <a:ln w="38100" cap="flat" cmpd="sng">
              <a:solidFill>
                <a:schemeClr val="accent4"/>
              </a:solidFill>
              <a:prstDash val="solid"/>
              <a:round/>
              <a:headEnd type="none" w="med" len="med"/>
              <a:tailEnd type="none" w="med" len="med"/>
            </a:ln>
          </p:spPr>
        </p:sp>
      </p:grpSp>
      <p:grpSp>
        <p:nvGrpSpPr>
          <p:cNvPr id="284" name="Google Shape;284;p41"/>
          <p:cNvGrpSpPr/>
          <p:nvPr/>
        </p:nvGrpSpPr>
        <p:grpSpPr>
          <a:xfrm>
            <a:off x="715066" y="3798158"/>
            <a:ext cx="765162" cy="805160"/>
            <a:chOff x="715100" y="3571500"/>
            <a:chExt cx="980600" cy="1031859"/>
          </a:xfrm>
        </p:grpSpPr>
        <p:sp>
          <p:nvSpPr>
            <p:cNvPr id="285" name="Google Shape;285;p41"/>
            <p:cNvSpPr/>
            <p:nvPr/>
          </p:nvSpPr>
          <p:spPr>
            <a:xfrm>
              <a:off x="715100" y="3571500"/>
              <a:ext cx="980600" cy="1031859"/>
            </a:xfrm>
            <a:custGeom>
              <a:avLst/>
              <a:gdLst/>
              <a:ahLst/>
              <a:cxnLst/>
              <a:rect l="l" t="t" r="r" b="b"/>
              <a:pathLst>
                <a:path w="48859" h="51413" extrusionOk="0">
                  <a:moveTo>
                    <a:pt x="36290" y="0"/>
                  </a:moveTo>
                  <a:cubicBezTo>
                    <a:pt x="24494" y="0"/>
                    <a:pt x="8636" y="1739"/>
                    <a:pt x="3043" y="12125"/>
                  </a:cubicBezTo>
                  <a:cubicBezTo>
                    <a:pt x="-2679" y="22752"/>
                    <a:pt x="-129" y="40703"/>
                    <a:pt x="9692" y="47719"/>
                  </a:cubicBezTo>
                  <a:cubicBezTo>
                    <a:pt x="12189" y="49503"/>
                    <a:pt x="15732" y="48853"/>
                    <a:pt x="18689" y="49675"/>
                  </a:cubicBezTo>
                  <a:cubicBezTo>
                    <a:pt x="26542" y="51857"/>
                    <a:pt x="37722" y="52807"/>
                    <a:pt x="42939" y="46545"/>
                  </a:cubicBezTo>
                  <a:cubicBezTo>
                    <a:pt x="53039" y="34423"/>
                    <a:pt x="50112" y="0"/>
                    <a:pt x="34334" y="0"/>
                  </a:cubicBezTo>
                </a:path>
              </a:pathLst>
            </a:custGeom>
            <a:noFill/>
            <a:ln w="38100" cap="flat" cmpd="sng">
              <a:solidFill>
                <a:schemeClr val="accent4"/>
              </a:solidFill>
              <a:prstDash val="solid"/>
              <a:round/>
              <a:headEnd type="none" w="med" len="med"/>
              <a:tailEnd type="none" w="med" len="med"/>
            </a:ln>
          </p:spPr>
        </p:sp>
        <p:sp>
          <p:nvSpPr>
            <p:cNvPr id="286" name="Google Shape;286;p41"/>
            <p:cNvSpPr/>
            <p:nvPr/>
          </p:nvSpPr>
          <p:spPr>
            <a:xfrm>
              <a:off x="1213100" y="3589463"/>
              <a:ext cx="24827" cy="995925"/>
            </a:xfrm>
            <a:custGeom>
              <a:avLst/>
              <a:gdLst/>
              <a:ahLst/>
              <a:cxnLst/>
              <a:rect l="l" t="t" r="r" b="b"/>
              <a:pathLst>
                <a:path w="3363" h="39837" extrusionOk="0">
                  <a:moveTo>
                    <a:pt x="0" y="0"/>
                  </a:moveTo>
                  <a:cubicBezTo>
                    <a:pt x="4199" y="12598"/>
                    <a:pt x="4582" y="27242"/>
                    <a:pt x="372" y="39837"/>
                  </a:cubicBezTo>
                </a:path>
              </a:pathLst>
            </a:custGeom>
            <a:noFill/>
            <a:ln w="38100" cap="flat" cmpd="sng">
              <a:solidFill>
                <a:schemeClr val="accent4"/>
              </a:solidFill>
              <a:prstDash val="dash"/>
              <a:round/>
              <a:headEnd type="none" w="med" len="med"/>
              <a:tailEnd type="none" w="med" len="med"/>
            </a:ln>
          </p:spPr>
        </p:sp>
      </p:grpSp>
      <p:sp>
        <p:nvSpPr>
          <p:cNvPr id="287" name="Google Shape;287;p41"/>
          <p:cNvSpPr/>
          <p:nvPr/>
        </p:nvSpPr>
        <p:spPr>
          <a:xfrm>
            <a:off x="7430275" y="3674764"/>
            <a:ext cx="994848" cy="928560"/>
          </a:xfrm>
          <a:custGeom>
            <a:avLst/>
            <a:gdLst/>
            <a:ahLst/>
            <a:cxnLst/>
            <a:rect l="l" t="t" r="r" b="b"/>
            <a:pathLst>
              <a:path w="42352" h="23214" extrusionOk="0">
                <a:moveTo>
                  <a:pt x="28381" y="732"/>
                </a:moveTo>
                <a:cubicBezTo>
                  <a:pt x="22110" y="3867"/>
                  <a:pt x="16586" y="8335"/>
                  <a:pt x="10443" y="11714"/>
                </a:cubicBezTo>
                <a:cubicBezTo>
                  <a:pt x="8052" y="13029"/>
                  <a:pt x="5599" y="14232"/>
                  <a:pt x="3121" y="15375"/>
                </a:cubicBezTo>
                <a:cubicBezTo>
                  <a:pt x="2130" y="15832"/>
                  <a:pt x="-579" y="16068"/>
                  <a:pt x="193" y="16840"/>
                </a:cubicBezTo>
                <a:cubicBezTo>
                  <a:pt x="4593" y="21240"/>
                  <a:pt x="12350" y="19536"/>
                  <a:pt x="18497" y="20500"/>
                </a:cubicBezTo>
                <a:cubicBezTo>
                  <a:pt x="24435" y="21432"/>
                  <a:pt x="30425" y="22331"/>
                  <a:pt x="36435" y="22331"/>
                </a:cubicBezTo>
                <a:cubicBezTo>
                  <a:pt x="38269" y="22331"/>
                  <a:pt x="40629" y="23994"/>
                  <a:pt x="41926" y="22697"/>
                </a:cubicBezTo>
                <a:cubicBezTo>
                  <a:pt x="43760" y="20863"/>
                  <a:pt x="38827" y="18460"/>
                  <a:pt x="36801" y="16840"/>
                </a:cubicBezTo>
                <a:cubicBezTo>
                  <a:pt x="31460" y="12570"/>
                  <a:pt x="28145" y="6116"/>
                  <a:pt x="25087" y="0"/>
                </a:cubicBezTo>
              </a:path>
            </a:pathLst>
          </a:custGeom>
          <a:noFill/>
          <a:ln w="38100" cap="flat" cmpd="sng">
            <a:solidFill>
              <a:schemeClr val="accent4"/>
            </a:solidFill>
            <a:prstDash val="solid"/>
            <a:round/>
            <a:headEnd type="none" w="med" len="med"/>
            <a:tailEnd type="none" w="med" len="med"/>
          </a:ln>
        </p:spPr>
      </p:sp>
      <p:sp>
        <p:nvSpPr>
          <p:cNvPr id="288" name="Google Shape;288;p41"/>
          <p:cNvSpPr/>
          <p:nvPr/>
        </p:nvSpPr>
        <p:spPr>
          <a:xfrm>
            <a:off x="7477275" y="4128050"/>
            <a:ext cx="201275" cy="402700"/>
          </a:xfrm>
          <a:custGeom>
            <a:avLst/>
            <a:gdLst/>
            <a:ahLst/>
            <a:cxnLst/>
            <a:rect l="l" t="t" r="r" b="b"/>
            <a:pathLst>
              <a:path w="8051" h="16108" extrusionOk="0">
                <a:moveTo>
                  <a:pt x="0" y="0"/>
                </a:moveTo>
                <a:cubicBezTo>
                  <a:pt x="4605" y="3685"/>
                  <a:pt x="9960" y="10833"/>
                  <a:pt x="7322" y="16108"/>
                </a:cubicBezTo>
              </a:path>
            </a:pathLst>
          </a:custGeom>
          <a:noFill/>
          <a:ln w="38100" cap="flat" cmpd="sng">
            <a:solidFill>
              <a:schemeClr val="accent4"/>
            </a:solidFill>
            <a:prstDash val="solid"/>
            <a:round/>
            <a:headEnd type="none" w="med" len="med"/>
            <a:tailEnd type="none" w="med" len="med"/>
          </a:ln>
        </p:spPr>
      </p:sp>
      <p:sp>
        <p:nvSpPr>
          <p:cNvPr id="289" name="Google Shape;289;p41"/>
          <p:cNvSpPr/>
          <p:nvPr/>
        </p:nvSpPr>
        <p:spPr>
          <a:xfrm>
            <a:off x="8081325" y="4301500"/>
            <a:ext cx="228825" cy="256275"/>
          </a:xfrm>
          <a:custGeom>
            <a:avLst/>
            <a:gdLst/>
            <a:ahLst/>
            <a:cxnLst/>
            <a:rect l="l" t="t" r="r" b="b"/>
            <a:pathLst>
              <a:path w="9153" h="10251" extrusionOk="0">
                <a:moveTo>
                  <a:pt x="9153" y="0"/>
                </a:moveTo>
                <a:cubicBezTo>
                  <a:pt x="4807" y="1447"/>
                  <a:pt x="2051" y="6155"/>
                  <a:pt x="0" y="10251"/>
                </a:cubicBezTo>
              </a:path>
            </a:pathLst>
          </a:custGeom>
          <a:noFill/>
          <a:ln w="38100" cap="flat" cmpd="sng">
            <a:solidFill>
              <a:schemeClr val="accent4"/>
            </a:solidFill>
            <a:prstDash val="solid"/>
            <a:round/>
            <a:headEnd type="none" w="med" len="med"/>
            <a:tailEnd type="none" w="med" len="med"/>
          </a:ln>
        </p:spPr>
      </p:sp>
      <p:grpSp>
        <p:nvGrpSpPr>
          <p:cNvPr id="290" name="Google Shape;290;p41"/>
          <p:cNvGrpSpPr/>
          <p:nvPr/>
        </p:nvGrpSpPr>
        <p:grpSpPr>
          <a:xfrm>
            <a:off x="807951" y="638197"/>
            <a:ext cx="831375" cy="924224"/>
            <a:chOff x="1085896" y="1916325"/>
            <a:chExt cx="1106141" cy="1229675"/>
          </a:xfrm>
        </p:grpSpPr>
        <p:sp>
          <p:nvSpPr>
            <p:cNvPr id="291" name="Google Shape;291;p41"/>
            <p:cNvSpPr/>
            <p:nvPr/>
          </p:nvSpPr>
          <p:spPr>
            <a:xfrm>
              <a:off x="1085896" y="1916325"/>
              <a:ext cx="1101450" cy="267875"/>
            </a:xfrm>
            <a:custGeom>
              <a:avLst/>
              <a:gdLst/>
              <a:ahLst/>
              <a:cxnLst/>
              <a:rect l="l" t="t" r="r" b="b"/>
              <a:pathLst>
                <a:path w="44058" h="10715" extrusionOk="0">
                  <a:moveTo>
                    <a:pt x="26120" y="225"/>
                  </a:moveTo>
                  <a:cubicBezTo>
                    <a:pt x="18385" y="225"/>
                    <a:pt x="9973" y="-675"/>
                    <a:pt x="3057" y="2788"/>
                  </a:cubicBezTo>
                  <a:cubicBezTo>
                    <a:pt x="1823" y="3406"/>
                    <a:pt x="-385" y="4434"/>
                    <a:pt x="128" y="5716"/>
                  </a:cubicBezTo>
                  <a:cubicBezTo>
                    <a:pt x="3295" y="13632"/>
                    <a:pt x="16862" y="9743"/>
                    <a:pt x="25388" y="9743"/>
                  </a:cubicBezTo>
                  <a:cubicBezTo>
                    <a:pt x="29566" y="9743"/>
                    <a:pt x="33729" y="9049"/>
                    <a:pt x="37835" y="8279"/>
                  </a:cubicBezTo>
                  <a:cubicBezTo>
                    <a:pt x="39930" y="7886"/>
                    <a:pt x="44058" y="8945"/>
                    <a:pt x="44058" y="6814"/>
                  </a:cubicBezTo>
                  <a:cubicBezTo>
                    <a:pt x="44058" y="-1149"/>
                    <a:pt x="28958" y="591"/>
                    <a:pt x="20995" y="591"/>
                  </a:cubicBezTo>
                </a:path>
              </a:pathLst>
            </a:custGeom>
            <a:noFill/>
            <a:ln w="38100" cap="flat" cmpd="sng">
              <a:solidFill>
                <a:schemeClr val="accent4"/>
              </a:solidFill>
              <a:prstDash val="solid"/>
              <a:round/>
              <a:headEnd type="none" w="med" len="med"/>
              <a:tailEnd type="none" w="med" len="med"/>
            </a:ln>
          </p:spPr>
        </p:sp>
        <p:sp>
          <p:nvSpPr>
            <p:cNvPr id="292" name="Google Shape;292;p41"/>
            <p:cNvSpPr/>
            <p:nvPr/>
          </p:nvSpPr>
          <p:spPr>
            <a:xfrm>
              <a:off x="1090625" y="2059225"/>
              <a:ext cx="1101411" cy="1086775"/>
            </a:xfrm>
            <a:custGeom>
              <a:avLst/>
              <a:gdLst/>
              <a:ahLst/>
              <a:cxnLst/>
              <a:rect l="l" t="t" r="r" b="b"/>
              <a:pathLst>
                <a:path w="33313" h="43471" extrusionOk="0">
                  <a:moveTo>
                    <a:pt x="0" y="0"/>
                  </a:moveTo>
                  <a:cubicBezTo>
                    <a:pt x="4489" y="8983"/>
                    <a:pt x="9153" y="17891"/>
                    <a:pt x="13179" y="27091"/>
                  </a:cubicBezTo>
                  <a:cubicBezTo>
                    <a:pt x="14776" y="30741"/>
                    <a:pt x="16888" y="34144"/>
                    <a:pt x="18670" y="37707"/>
                  </a:cubicBezTo>
                  <a:cubicBezTo>
                    <a:pt x="19552" y="39470"/>
                    <a:pt x="19225" y="44291"/>
                    <a:pt x="20866" y="43198"/>
                  </a:cubicBezTo>
                  <a:cubicBezTo>
                    <a:pt x="23477" y="41459"/>
                    <a:pt x="22071" y="37022"/>
                    <a:pt x="23063" y="34046"/>
                  </a:cubicBezTo>
                  <a:cubicBezTo>
                    <a:pt x="26810" y="22802"/>
                    <a:pt x="28013" y="10601"/>
                    <a:pt x="33313" y="0"/>
                  </a:cubicBezTo>
                </a:path>
              </a:pathLst>
            </a:custGeom>
            <a:noFill/>
            <a:ln w="38100" cap="flat" cmpd="sng">
              <a:solidFill>
                <a:schemeClr val="accent4"/>
              </a:solidFill>
              <a:prstDash val="solid"/>
              <a:round/>
              <a:headEnd type="none" w="med" len="med"/>
              <a:tailEnd type="none" w="med" len="med"/>
            </a:ln>
          </p:spPr>
        </p:sp>
        <p:cxnSp>
          <p:nvCxnSpPr>
            <p:cNvPr id="293" name="Google Shape;293;p41"/>
            <p:cNvCxnSpPr/>
            <p:nvPr/>
          </p:nvCxnSpPr>
          <p:spPr>
            <a:xfrm rot="10800000">
              <a:off x="1619825" y="1916375"/>
              <a:ext cx="174000" cy="1204500"/>
            </a:xfrm>
            <a:prstGeom prst="straightConnector1">
              <a:avLst/>
            </a:prstGeom>
            <a:noFill/>
            <a:ln w="38100" cap="flat" cmpd="sng">
              <a:solidFill>
                <a:schemeClr val="accent4"/>
              </a:solidFill>
              <a:prstDash val="dash"/>
              <a:round/>
              <a:headEnd type="none" w="med" len="med"/>
              <a:tailEnd type="none" w="med" len="med"/>
            </a:ln>
          </p:spPr>
        </p:cxnSp>
      </p:grpSp>
      <p:grpSp>
        <p:nvGrpSpPr>
          <p:cNvPr id="294" name="Google Shape;294;p41"/>
          <p:cNvGrpSpPr/>
          <p:nvPr/>
        </p:nvGrpSpPr>
        <p:grpSpPr>
          <a:xfrm>
            <a:off x="7495173" y="2344697"/>
            <a:ext cx="744758" cy="317688"/>
            <a:chOff x="7484675" y="2515293"/>
            <a:chExt cx="818325" cy="349107"/>
          </a:xfrm>
        </p:grpSpPr>
        <p:grpSp>
          <p:nvGrpSpPr>
            <p:cNvPr id="295" name="Google Shape;295;p41"/>
            <p:cNvGrpSpPr/>
            <p:nvPr/>
          </p:nvGrpSpPr>
          <p:grpSpPr>
            <a:xfrm>
              <a:off x="7484675" y="2589475"/>
              <a:ext cx="363600" cy="274925"/>
              <a:chOff x="7484675" y="2589475"/>
              <a:chExt cx="363600" cy="274925"/>
            </a:xfrm>
          </p:grpSpPr>
          <p:sp>
            <p:nvSpPr>
              <p:cNvPr id="296" name="Google Shape;296;p41"/>
              <p:cNvSpPr/>
              <p:nvPr/>
            </p:nvSpPr>
            <p:spPr>
              <a:xfrm>
                <a:off x="7564500" y="2589475"/>
                <a:ext cx="115275" cy="257175"/>
              </a:xfrm>
              <a:custGeom>
                <a:avLst/>
                <a:gdLst/>
                <a:ahLst/>
                <a:cxnLst/>
                <a:rect l="l" t="t" r="r" b="b"/>
                <a:pathLst>
                  <a:path w="4611" h="10287" extrusionOk="0">
                    <a:moveTo>
                      <a:pt x="4611" y="0"/>
                    </a:moveTo>
                    <a:cubicBezTo>
                      <a:pt x="3423" y="3565"/>
                      <a:pt x="1679" y="6925"/>
                      <a:pt x="0" y="10287"/>
                    </a:cubicBezTo>
                  </a:path>
                </a:pathLst>
              </a:custGeom>
              <a:noFill/>
              <a:ln w="38100" cap="flat" cmpd="sng">
                <a:solidFill>
                  <a:schemeClr val="accent4"/>
                </a:solidFill>
                <a:prstDash val="solid"/>
                <a:round/>
                <a:headEnd type="none" w="med" len="med"/>
                <a:tailEnd type="none" w="med" len="med"/>
              </a:ln>
            </p:spPr>
          </p:sp>
          <p:sp>
            <p:nvSpPr>
              <p:cNvPr id="297" name="Google Shape;297;p41"/>
              <p:cNvSpPr/>
              <p:nvPr/>
            </p:nvSpPr>
            <p:spPr>
              <a:xfrm>
                <a:off x="7484675" y="2607225"/>
                <a:ext cx="363600" cy="257175"/>
              </a:xfrm>
              <a:custGeom>
                <a:avLst/>
                <a:gdLst/>
                <a:ahLst/>
                <a:cxnLst/>
                <a:rect l="l" t="t" r="r" b="b"/>
                <a:pathLst>
                  <a:path w="14544" h="10287" extrusionOk="0">
                    <a:moveTo>
                      <a:pt x="0" y="0"/>
                    </a:moveTo>
                    <a:cubicBezTo>
                      <a:pt x="5938" y="0"/>
                      <a:pt x="9233" y="7631"/>
                      <a:pt x="14544" y="10287"/>
                    </a:cubicBezTo>
                  </a:path>
                </a:pathLst>
              </a:custGeom>
              <a:noFill/>
              <a:ln w="38100" cap="flat" cmpd="sng">
                <a:solidFill>
                  <a:schemeClr val="accent4"/>
                </a:solidFill>
                <a:prstDash val="solid"/>
                <a:round/>
                <a:headEnd type="none" w="med" len="med"/>
                <a:tailEnd type="none" w="med" len="med"/>
              </a:ln>
            </p:spPr>
          </p:sp>
        </p:grpSp>
        <p:sp>
          <p:nvSpPr>
            <p:cNvPr id="298" name="Google Shape;298;p41"/>
            <p:cNvSpPr/>
            <p:nvPr/>
          </p:nvSpPr>
          <p:spPr>
            <a:xfrm rot="991055">
              <a:off x="7865598" y="2589477"/>
              <a:ext cx="133020" cy="53198"/>
            </a:xfrm>
            <a:custGeom>
              <a:avLst/>
              <a:gdLst/>
              <a:ahLst/>
              <a:cxnLst/>
              <a:rect l="l" t="t" r="r" b="b"/>
              <a:pathLst>
                <a:path w="5321" h="2128" extrusionOk="0">
                  <a:moveTo>
                    <a:pt x="0" y="2128"/>
                  </a:moveTo>
                  <a:cubicBezTo>
                    <a:pt x="1813" y="1525"/>
                    <a:pt x="3613" y="855"/>
                    <a:pt x="5321" y="0"/>
                  </a:cubicBezTo>
                </a:path>
              </a:pathLst>
            </a:custGeom>
            <a:noFill/>
            <a:ln w="38100" cap="flat" cmpd="sng">
              <a:solidFill>
                <a:schemeClr val="accent4"/>
              </a:solidFill>
              <a:prstDash val="solid"/>
              <a:round/>
              <a:headEnd type="none" w="med" len="med"/>
              <a:tailEnd type="none" w="med" len="med"/>
            </a:ln>
          </p:spPr>
        </p:sp>
        <p:sp>
          <p:nvSpPr>
            <p:cNvPr id="299" name="Google Shape;299;p41"/>
            <p:cNvSpPr/>
            <p:nvPr/>
          </p:nvSpPr>
          <p:spPr>
            <a:xfrm>
              <a:off x="7863025" y="2705825"/>
              <a:ext cx="161450" cy="5075"/>
            </a:xfrm>
            <a:custGeom>
              <a:avLst/>
              <a:gdLst/>
              <a:ahLst/>
              <a:cxnLst/>
              <a:rect l="l" t="t" r="r" b="b"/>
              <a:pathLst>
                <a:path w="6458" h="203" extrusionOk="0">
                  <a:moveTo>
                    <a:pt x="0" y="130"/>
                  </a:moveTo>
                  <a:cubicBezTo>
                    <a:pt x="2153" y="130"/>
                    <a:pt x="4334" y="353"/>
                    <a:pt x="6458" y="0"/>
                  </a:cubicBezTo>
                </a:path>
              </a:pathLst>
            </a:custGeom>
            <a:noFill/>
            <a:ln w="38100" cap="flat" cmpd="sng">
              <a:solidFill>
                <a:schemeClr val="accent4"/>
              </a:solidFill>
              <a:prstDash val="solid"/>
              <a:round/>
              <a:headEnd type="none" w="med" len="med"/>
              <a:tailEnd type="none" w="med" len="med"/>
            </a:ln>
          </p:spPr>
        </p:sp>
        <p:sp>
          <p:nvSpPr>
            <p:cNvPr id="300" name="Google Shape;300;p41"/>
            <p:cNvSpPr/>
            <p:nvPr/>
          </p:nvSpPr>
          <p:spPr>
            <a:xfrm>
              <a:off x="8125600" y="2515293"/>
              <a:ext cx="177400" cy="225025"/>
            </a:xfrm>
            <a:custGeom>
              <a:avLst/>
              <a:gdLst/>
              <a:ahLst/>
              <a:cxnLst/>
              <a:rect l="l" t="t" r="r" b="b"/>
              <a:pathLst>
                <a:path w="7096" h="9001" extrusionOk="0">
                  <a:moveTo>
                    <a:pt x="0" y="836"/>
                  </a:moveTo>
                  <a:cubicBezTo>
                    <a:pt x="0" y="-339"/>
                    <a:pt x="3194" y="-227"/>
                    <a:pt x="3523" y="901"/>
                  </a:cubicBezTo>
                  <a:cubicBezTo>
                    <a:pt x="3865" y="2072"/>
                    <a:pt x="84" y="4251"/>
                    <a:pt x="1175" y="3706"/>
                  </a:cubicBezTo>
                  <a:cubicBezTo>
                    <a:pt x="3303" y="2642"/>
                    <a:pt x="8056" y="5858"/>
                    <a:pt x="6916" y="7947"/>
                  </a:cubicBezTo>
                  <a:cubicBezTo>
                    <a:pt x="5908" y="9794"/>
                    <a:pt x="1712" y="8982"/>
                    <a:pt x="653" y="7164"/>
                  </a:cubicBezTo>
                </a:path>
              </a:pathLst>
            </a:custGeom>
            <a:noFill/>
            <a:ln w="38100" cap="flat" cmpd="sng">
              <a:solidFill>
                <a:schemeClr val="accent4"/>
              </a:solidFill>
              <a:prstDash val="solid"/>
              <a:round/>
              <a:headEnd type="none" w="med" len="med"/>
              <a:tailEnd type="none" w="med" len="med"/>
            </a:ln>
          </p:spPr>
        </p:sp>
      </p:grpSp>
      <p:sp>
        <p:nvSpPr>
          <p:cNvPr id="301" name="Google Shape;301;p41"/>
          <p:cNvSpPr/>
          <p:nvPr/>
        </p:nvSpPr>
        <p:spPr>
          <a:xfrm>
            <a:off x="2692194" y="3772046"/>
            <a:ext cx="3873458" cy="98725"/>
          </a:xfrm>
          <a:custGeom>
            <a:avLst/>
            <a:gdLst/>
            <a:ahLst/>
            <a:cxnLst/>
            <a:rect l="l" t="t" r="r" b="b"/>
            <a:pathLst>
              <a:path w="129960" h="3949" extrusionOk="0">
                <a:moveTo>
                  <a:pt x="0" y="827"/>
                </a:moveTo>
                <a:cubicBezTo>
                  <a:pt x="30465" y="-776"/>
                  <a:pt x="61023" y="431"/>
                  <a:pt x="91521" y="1193"/>
                </a:cubicBezTo>
                <a:cubicBezTo>
                  <a:pt x="104330" y="1513"/>
                  <a:pt x="118500" y="6923"/>
                  <a:pt x="129960" y="1193"/>
                </a:cubicBezTo>
              </a:path>
            </a:pathLst>
          </a:custGeom>
          <a:noFill/>
          <a:ln w="38100" cap="flat" cmpd="sng">
            <a:solidFill>
              <a:schemeClr val="accent4"/>
            </a:solidFill>
            <a:prstDash val="solid"/>
            <a:round/>
            <a:headEnd type="none" w="med" len="med"/>
            <a:tailEnd type="none" w="med" len="med"/>
          </a:ln>
        </p:spPr>
      </p:sp>
      <p:grpSp>
        <p:nvGrpSpPr>
          <p:cNvPr id="302" name="Google Shape;302;p41"/>
          <p:cNvGrpSpPr/>
          <p:nvPr/>
        </p:nvGrpSpPr>
        <p:grpSpPr>
          <a:xfrm>
            <a:off x="4375664" y="4281271"/>
            <a:ext cx="1036771" cy="313239"/>
            <a:chOff x="3647739" y="4281271"/>
            <a:chExt cx="1036771" cy="313239"/>
          </a:xfrm>
        </p:grpSpPr>
        <p:sp>
          <p:nvSpPr>
            <p:cNvPr id="303" name="Google Shape;303;p41"/>
            <p:cNvSpPr/>
            <p:nvPr/>
          </p:nvSpPr>
          <p:spPr>
            <a:xfrm>
              <a:off x="3670683" y="4349211"/>
              <a:ext cx="991768" cy="245299"/>
            </a:xfrm>
            <a:custGeom>
              <a:avLst/>
              <a:gdLst/>
              <a:ahLst/>
              <a:cxnLst/>
              <a:rect l="l" t="t" r="r" b="b"/>
              <a:pathLst>
                <a:path w="144678" h="35784" extrusionOk="0">
                  <a:moveTo>
                    <a:pt x="0" y="0"/>
                  </a:moveTo>
                  <a:lnTo>
                    <a:pt x="0" y="35783"/>
                  </a:lnTo>
                  <a:lnTo>
                    <a:pt x="144677" y="35783"/>
                  </a:lnTo>
                  <a:lnTo>
                    <a:pt x="144677" y="0"/>
                  </a:ln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3670683" y="4350089"/>
              <a:ext cx="991768" cy="244422"/>
            </a:xfrm>
            <a:custGeom>
              <a:avLst/>
              <a:gdLst/>
              <a:ahLst/>
              <a:cxnLst/>
              <a:rect l="l" t="t" r="r" b="b"/>
              <a:pathLst>
                <a:path w="144678" h="35656" extrusionOk="0">
                  <a:moveTo>
                    <a:pt x="0" y="1"/>
                  </a:moveTo>
                  <a:lnTo>
                    <a:pt x="0" y="35655"/>
                  </a:lnTo>
                  <a:lnTo>
                    <a:pt x="144677" y="35655"/>
                  </a:lnTo>
                  <a:lnTo>
                    <a:pt x="144677" y="26388"/>
                  </a:lnTo>
                  <a:cubicBezTo>
                    <a:pt x="132793" y="28193"/>
                    <a:pt x="121762" y="28975"/>
                    <a:pt x="111568" y="28975"/>
                  </a:cubicBezTo>
                  <a:cubicBezTo>
                    <a:pt x="59269" y="28975"/>
                    <a:pt x="29005" y="8403"/>
                    <a:pt x="18664"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3647739" y="4281271"/>
              <a:ext cx="1036771" cy="110297"/>
            </a:xfrm>
            <a:custGeom>
              <a:avLst/>
              <a:gdLst/>
              <a:ahLst/>
              <a:cxnLst/>
              <a:rect l="l" t="t" r="r" b="b"/>
              <a:pathLst>
                <a:path w="151243" h="16090" extrusionOk="0">
                  <a:moveTo>
                    <a:pt x="1" y="0"/>
                  </a:moveTo>
                  <a:lnTo>
                    <a:pt x="1" y="16089"/>
                  </a:lnTo>
                  <a:lnTo>
                    <a:pt x="151242" y="16089"/>
                  </a:lnTo>
                  <a:lnTo>
                    <a:pt x="151242" y="0"/>
                  </a:lnTo>
                  <a:close/>
                </a:path>
              </a:pathLst>
            </a:cu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41"/>
          <p:cNvSpPr/>
          <p:nvPr/>
        </p:nvSpPr>
        <p:spPr>
          <a:xfrm>
            <a:off x="3602743" y="4594504"/>
            <a:ext cx="1938525" cy="181767"/>
          </a:xfrm>
          <a:custGeom>
            <a:avLst/>
            <a:gdLst/>
            <a:ahLst/>
            <a:cxnLst/>
            <a:rect l="l" t="t" r="r" b="b"/>
            <a:pathLst>
              <a:path w="282790" h="26516" extrusionOk="0">
                <a:moveTo>
                  <a:pt x="0" y="0"/>
                </a:moveTo>
                <a:lnTo>
                  <a:pt x="0" y="26515"/>
                </a:lnTo>
                <a:lnTo>
                  <a:pt x="282790" y="26515"/>
                </a:lnTo>
                <a:lnTo>
                  <a:pt x="282790" y="0"/>
                </a:lnTo>
                <a:close/>
              </a:path>
            </a:pathLst>
          </a:custGeom>
          <a:solidFill>
            <a:schemeClr val="l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3602743" y="4594504"/>
            <a:ext cx="1938525" cy="180883"/>
          </a:xfrm>
          <a:custGeom>
            <a:avLst/>
            <a:gdLst/>
            <a:ahLst/>
            <a:cxnLst/>
            <a:rect l="l" t="t" r="r" b="b"/>
            <a:pathLst>
              <a:path w="282790" h="26387" extrusionOk="0">
                <a:moveTo>
                  <a:pt x="0" y="0"/>
                </a:moveTo>
                <a:lnTo>
                  <a:pt x="0" y="26387"/>
                </a:lnTo>
                <a:lnTo>
                  <a:pt x="282790" y="26387"/>
                </a:lnTo>
                <a:lnTo>
                  <a:pt x="282790" y="13515"/>
                </a:lnTo>
                <a:cubicBezTo>
                  <a:pt x="256774" y="14244"/>
                  <a:pt x="232771" y="14561"/>
                  <a:pt x="210695" y="14561"/>
                </a:cubicBezTo>
                <a:cubicBezTo>
                  <a:pt x="61177" y="14561"/>
                  <a:pt x="0" y="0"/>
                  <a:pt x="0" y="0"/>
                </a:cubicBezTo>
                <a:close/>
              </a:path>
            </a:pathLst>
          </a:cu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41"/>
          <p:cNvGrpSpPr/>
          <p:nvPr/>
        </p:nvGrpSpPr>
        <p:grpSpPr>
          <a:xfrm rot="-1389929">
            <a:off x="3724687" y="4378308"/>
            <a:ext cx="758851" cy="120014"/>
            <a:chOff x="4733914" y="4467439"/>
            <a:chExt cx="758828" cy="120010"/>
          </a:xfrm>
        </p:grpSpPr>
        <p:sp>
          <p:nvSpPr>
            <p:cNvPr id="309" name="Google Shape;309;p41"/>
            <p:cNvSpPr/>
            <p:nvPr/>
          </p:nvSpPr>
          <p:spPr>
            <a:xfrm>
              <a:off x="4733914" y="4467439"/>
              <a:ext cx="758828" cy="120010"/>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5793"/>
                  </a:lnTo>
                  <a:cubicBezTo>
                    <a:pt x="110696" y="2575"/>
                    <a:pt x="108251" y="1"/>
                    <a:pt x="105033" y="1"/>
                  </a:cubicBezTo>
                  <a:close/>
                </a:path>
              </a:pathLst>
            </a:custGeom>
            <a:solidFill>
              <a:schemeClr val="accent5"/>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4733914" y="4467439"/>
              <a:ext cx="758828" cy="120010"/>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8754"/>
                  </a:lnTo>
                  <a:cubicBezTo>
                    <a:pt x="91509" y="11613"/>
                    <a:pt x="75612" y="12729"/>
                    <a:pt x="62484" y="12729"/>
                  </a:cubicBezTo>
                  <a:cubicBezTo>
                    <a:pt x="24796" y="12729"/>
                    <a:pt x="9926" y="3533"/>
                    <a:pt x="5535"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29;p50">
            <a:extLst>
              <a:ext uri="{FF2B5EF4-FFF2-40B4-BE49-F238E27FC236}">
                <a16:creationId xmlns:a16="http://schemas.microsoft.com/office/drawing/2014/main" id="{57F8ABDD-F811-3DA4-022A-6449478340E4}"/>
              </a:ext>
            </a:extLst>
          </p:cNvPr>
          <p:cNvGrpSpPr/>
          <p:nvPr/>
        </p:nvGrpSpPr>
        <p:grpSpPr>
          <a:xfrm>
            <a:off x="4175568" y="753800"/>
            <a:ext cx="2823985" cy="1578492"/>
            <a:chOff x="238125" y="878200"/>
            <a:chExt cx="6931725" cy="3874550"/>
          </a:xfrm>
        </p:grpSpPr>
        <p:sp>
          <p:nvSpPr>
            <p:cNvPr id="3" name="Google Shape;430;p50">
              <a:extLst>
                <a:ext uri="{FF2B5EF4-FFF2-40B4-BE49-F238E27FC236}">
                  <a16:creationId xmlns:a16="http://schemas.microsoft.com/office/drawing/2014/main" id="{66DFD8A2-B586-4036-4ACE-08276B436F34}"/>
                </a:ext>
              </a:extLst>
            </p:cNvPr>
            <p:cNvSpPr/>
            <p:nvPr/>
          </p:nvSpPr>
          <p:spPr>
            <a:xfrm>
              <a:off x="992600" y="1851525"/>
              <a:ext cx="57550" cy="44400"/>
            </a:xfrm>
            <a:custGeom>
              <a:avLst/>
              <a:gdLst/>
              <a:ahLst/>
              <a:cxnLst/>
              <a:rect l="l" t="t" r="r" b="b"/>
              <a:pathLst>
                <a:path w="2302" h="1776" extrusionOk="0">
                  <a:moveTo>
                    <a:pt x="0" y="592"/>
                  </a:moveTo>
                  <a:lnTo>
                    <a:pt x="329" y="1775"/>
                  </a:lnTo>
                  <a:lnTo>
                    <a:pt x="2302" y="1184"/>
                  </a:lnTo>
                  <a:lnTo>
                    <a:pt x="1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31;p50">
              <a:extLst>
                <a:ext uri="{FF2B5EF4-FFF2-40B4-BE49-F238E27FC236}">
                  <a16:creationId xmlns:a16="http://schemas.microsoft.com/office/drawing/2014/main" id="{0F7F8646-1AB7-38AF-3F95-CFFE64B95797}"/>
                </a:ext>
              </a:extLst>
            </p:cNvPr>
            <p:cNvSpPr/>
            <p:nvPr/>
          </p:nvSpPr>
          <p:spPr>
            <a:xfrm>
              <a:off x="903825" y="1877825"/>
              <a:ext cx="57575" cy="44400"/>
            </a:xfrm>
            <a:custGeom>
              <a:avLst/>
              <a:gdLst/>
              <a:ahLst/>
              <a:cxnLst/>
              <a:rect l="l" t="t" r="r" b="b"/>
              <a:pathLst>
                <a:path w="2303" h="1776" extrusionOk="0">
                  <a:moveTo>
                    <a:pt x="1" y="592"/>
                  </a:moveTo>
                  <a:lnTo>
                    <a:pt x="330" y="1775"/>
                  </a:lnTo>
                  <a:lnTo>
                    <a:pt x="2302" y="1184"/>
                  </a:lnTo>
                  <a:lnTo>
                    <a:pt x="1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2;p50">
              <a:extLst>
                <a:ext uri="{FF2B5EF4-FFF2-40B4-BE49-F238E27FC236}">
                  <a16:creationId xmlns:a16="http://schemas.microsoft.com/office/drawing/2014/main" id="{E9E8753F-AFDE-0BD1-B683-230961E7D68C}"/>
                </a:ext>
              </a:extLst>
            </p:cNvPr>
            <p:cNvSpPr/>
            <p:nvPr/>
          </p:nvSpPr>
          <p:spPr>
            <a:xfrm>
              <a:off x="816725" y="1904125"/>
              <a:ext cx="57550" cy="46025"/>
            </a:xfrm>
            <a:custGeom>
              <a:avLst/>
              <a:gdLst/>
              <a:ahLst/>
              <a:cxnLst/>
              <a:rect l="l" t="t" r="r" b="b"/>
              <a:pathLst>
                <a:path w="2302" h="1841" extrusionOk="0">
                  <a:moveTo>
                    <a:pt x="0" y="658"/>
                  </a:moveTo>
                  <a:lnTo>
                    <a:pt x="395" y="1841"/>
                  </a:lnTo>
                  <a:lnTo>
                    <a:pt x="2301" y="1184"/>
                  </a:lnTo>
                  <a:lnTo>
                    <a:pt x="1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33;p50">
              <a:extLst>
                <a:ext uri="{FF2B5EF4-FFF2-40B4-BE49-F238E27FC236}">
                  <a16:creationId xmlns:a16="http://schemas.microsoft.com/office/drawing/2014/main" id="{43A6791F-517E-9273-D2B2-8C4E66067B62}"/>
                </a:ext>
              </a:extLst>
            </p:cNvPr>
            <p:cNvSpPr/>
            <p:nvPr/>
          </p:nvSpPr>
          <p:spPr>
            <a:xfrm>
              <a:off x="1260525" y="1785775"/>
              <a:ext cx="57550" cy="41100"/>
            </a:xfrm>
            <a:custGeom>
              <a:avLst/>
              <a:gdLst/>
              <a:ahLst/>
              <a:cxnLst/>
              <a:rect l="l" t="t" r="r" b="b"/>
              <a:pathLst>
                <a:path w="2302" h="1644" extrusionOk="0">
                  <a:moveTo>
                    <a:pt x="1" y="460"/>
                  </a:moveTo>
                  <a:lnTo>
                    <a:pt x="264" y="1644"/>
                  </a:lnTo>
                  <a:cubicBezTo>
                    <a:pt x="921" y="1447"/>
                    <a:pt x="1579" y="1315"/>
                    <a:pt x="2302" y="1184"/>
                  </a:cubicBezTo>
                  <a:lnTo>
                    <a:pt x="2039" y="0"/>
                  </a:lnTo>
                  <a:cubicBezTo>
                    <a:pt x="1316" y="132"/>
                    <a:pt x="658" y="263"/>
                    <a:pt x="1" y="4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4;p50">
              <a:extLst>
                <a:ext uri="{FF2B5EF4-FFF2-40B4-BE49-F238E27FC236}">
                  <a16:creationId xmlns:a16="http://schemas.microsoft.com/office/drawing/2014/main" id="{C6586CDF-0917-0997-5D25-42A7FCD8F984}"/>
                </a:ext>
              </a:extLst>
            </p:cNvPr>
            <p:cNvSpPr/>
            <p:nvPr/>
          </p:nvSpPr>
          <p:spPr>
            <a:xfrm>
              <a:off x="1170125" y="1805500"/>
              <a:ext cx="57550" cy="42750"/>
            </a:xfrm>
            <a:custGeom>
              <a:avLst/>
              <a:gdLst/>
              <a:ahLst/>
              <a:cxnLst/>
              <a:rect l="l" t="t" r="r" b="b"/>
              <a:pathLst>
                <a:path w="2302" h="1710" extrusionOk="0">
                  <a:moveTo>
                    <a:pt x="0" y="526"/>
                  </a:moveTo>
                  <a:lnTo>
                    <a:pt x="329" y="1710"/>
                  </a:lnTo>
                  <a:lnTo>
                    <a:pt x="2302" y="1249"/>
                  </a:lnTo>
                  <a:lnTo>
                    <a:pt x="2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5;p50">
              <a:extLst>
                <a:ext uri="{FF2B5EF4-FFF2-40B4-BE49-F238E27FC236}">
                  <a16:creationId xmlns:a16="http://schemas.microsoft.com/office/drawing/2014/main" id="{E942A07C-2F7B-7E9E-B6BF-363988E3F071}"/>
                </a:ext>
              </a:extLst>
            </p:cNvPr>
            <p:cNvSpPr/>
            <p:nvPr/>
          </p:nvSpPr>
          <p:spPr>
            <a:xfrm>
              <a:off x="1081350" y="1828500"/>
              <a:ext cx="57575" cy="42750"/>
            </a:xfrm>
            <a:custGeom>
              <a:avLst/>
              <a:gdLst/>
              <a:ahLst/>
              <a:cxnLst/>
              <a:rect l="l" t="t" r="r" b="b"/>
              <a:pathLst>
                <a:path w="2303" h="1710" extrusionOk="0">
                  <a:moveTo>
                    <a:pt x="1" y="527"/>
                  </a:moveTo>
                  <a:lnTo>
                    <a:pt x="330" y="1710"/>
                  </a:lnTo>
                  <a:lnTo>
                    <a:pt x="2302" y="1184"/>
                  </a:lnTo>
                  <a:lnTo>
                    <a:pt x="1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6;p50">
              <a:extLst>
                <a:ext uri="{FF2B5EF4-FFF2-40B4-BE49-F238E27FC236}">
                  <a16:creationId xmlns:a16="http://schemas.microsoft.com/office/drawing/2014/main" id="{A028E47E-D5F6-FDEA-AA45-F3B9FD278CE3}"/>
                </a:ext>
              </a:extLst>
            </p:cNvPr>
            <p:cNvSpPr/>
            <p:nvPr/>
          </p:nvSpPr>
          <p:spPr>
            <a:xfrm>
              <a:off x="1531750" y="1731525"/>
              <a:ext cx="55900" cy="39475"/>
            </a:xfrm>
            <a:custGeom>
              <a:avLst/>
              <a:gdLst/>
              <a:ahLst/>
              <a:cxnLst/>
              <a:rect l="l" t="t" r="r" b="b"/>
              <a:pathLst>
                <a:path w="2236" h="1579" extrusionOk="0">
                  <a:moveTo>
                    <a:pt x="0" y="395"/>
                  </a:moveTo>
                  <a:lnTo>
                    <a:pt x="198" y="1578"/>
                  </a:lnTo>
                  <a:lnTo>
                    <a:pt x="2236" y="1250"/>
                  </a:lnTo>
                  <a:lnTo>
                    <a:pt x="2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7;p50">
              <a:extLst>
                <a:ext uri="{FF2B5EF4-FFF2-40B4-BE49-F238E27FC236}">
                  <a16:creationId xmlns:a16="http://schemas.microsoft.com/office/drawing/2014/main" id="{653429BE-10AE-93B0-27A5-48D2BFCC4A5E}"/>
                </a:ext>
              </a:extLst>
            </p:cNvPr>
            <p:cNvSpPr/>
            <p:nvPr/>
          </p:nvSpPr>
          <p:spPr>
            <a:xfrm>
              <a:off x="1441350" y="1747950"/>
              <a:ext cx="55900" cy="41125"/>
            </a:xfrm>
            <a:custGeom>
              <a:avLst/>
              <a:gdLst/>
              <a:ahLst/>
              <a:cxnLst/>
              <a:rect l="l" t="t" r="r" b="b"/>
              <a:pathLst>
                <a:path w="2236" h="1645" extrusionOk="0">
                  <a:moveTo>
                    <a:pt x="0" y="395"/>
                  </a:moveTo>
                  <a:lnTo>
                    <a:pt x="263" y="1645"/>
                  </a:lnTo>
                  <a:lnTo>
                    <a:pt x="2236" y="1250"/>
                  </a:lnTo>
                  <a:lnTo>
                    <a:pt x="2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8;p50">
              <a:extLst>
                <a:ext uri="{FF2B5EF4-FFF2-40B4-BE49-F238E27FC236}">
                  <a16:creationId xmlns:a16="http://schemas.microsoft.com/office/drawing/2014/main" id="{85CD40E9-9E08-FE77-94A6-693DEA67B27B}"/>
                </a:ext>
              </a:extLst>
            </p:cNvPr>
            <p:cNvSpPr/>
            <p:nvPr/>
          </p:nvSpPr>
          <p:spPr>
            <a:xfrm>
              <a:off x="1350925" y="1766050"/>
              <a:ext cx="57575" cy="41100"/>
            </a:xfrm>
            <a:custGeom>
              <a:avLst/>
              <a:gdLst/>
              <a:ahLst/>
              <a:cxnLst/>
              <a:rect l="l" t="t" r="r" b="b"/>
              <a:pathLst>
                <a:path w="2303" h="1644" extrusionOk="0">
                  <a:moveTo>
                    <a:pt x="1" y="460"/>
                  </a:moveTo>
                  <a:lnTo>
                    <a:pt x="264" y="1644"/>
                  </a:lnTo>
                  <a:cubicBezTo>
                    <a:pt x="921" y="1512"/>
                    <a:pt x="1579" y="1315"/>
                    <a:pt x="2302" y="1184"/>
                  </a:cubicBezTo>
                  <a:lnTo>
                    <a:pt x="2039" y="0"/>
                  </a:lnTo>
                  <a:cubicBezTo>
                    <a:pt x="1382" y="132"/>
                    <a:pt x="724" y="263"/>
                    <a:pt x="1" y="4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9;p50">
              <a:extLst>
                <a:ext uri="{FF2B5EF4-FFF2-40B4-BE49-F238E27FC236}">
                  <a16:creationId xmlns:a16="http://schemas.microsoft.com/office/drawing/2014/main" id="{1359DC06-1D0C-E4F1-311C-2E4DD5C5F544}"/>
                </a:ext>
              </a:extLst>
            </p:cNvPr>
            <p:cNvSpPr/>
            <p:nvPr/>
          </p:nvSpPr>
          <p:spPr>
            <a:xfrm>
              <a:off x="1804600" y="1690425"/>
              <a:ext cx="55925" cy="37825"/>
            </a:xfrm>
            <a:custGeom>
              <a:avLst/>
              <a:gdLst/>
              <a:ahLst/>
              <a:cxnLst/>
              <a:rect l="l" t="t" r="r" b="b"/>
              <a:pathLst>
                <a:path w="2237" h="1513" extrusionOk="0">
                  <a:moveTo>
                    <a:pt x="1" y="264"/>
                  </a:moveTo>
                  <a:lnTo>
                    <a:pt x="198" y="1513"/>
                  </a:lnTo>
                  <a:lnTo>
                    <a:pt x="2236" y="1250"/>
                  </a:lnTo>
                  <a:lnTo>
                    <a:pt x="2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0;p50">
              <a:extLst>
                <a:ext uri="{FF2B5EF4-FFF2-40B4-BE49-F238E27FC236}">
                  <a16:creationId xmlns:a16="http://schemas.microsoft.com/office/drawing/2014/main" id="{B937781E-A062-4ED6-AB71-8F0384580F0C}"/>
                </a:ext>
              </a:extLst>
            </p:cNvPr>
            <p:cNvSpPr/>
            <p:nvPr/>
          </p:nvSpPr>
          <p:spPr>
            <a:xfrm>
              <a:off x="1714200" y="1703575"/>
              <a:ext cx="55925" cy="37825"/>
            </a:xfrm>
            <a:custGeom>
              <a:avLst/>
              <a:gdLst/>
              <a:ahLst/>
              <a:cxnLst/>
              <a:rect l="l" t="t" r="r" b="b"/>
              <a:pathLst>
                <a:path w="2237" h="1513" extrusionOk="0">
                  <a:moveTo>
                    <a:pt x="1" y="264"/>
                  </a:moveTo>
                  <a:lnTo>
                    <a:pt x="198" y="1513"/>
                  </a:lnTo>
                  <a:lnTo>
                    <a:pt x="2236" y="1184"/>
                  </a:lnTo>
                  <a:lnTo>
                    <a:pt x="2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1;p50">
              <a:extLst>
                <a:ext uri="{FF2B5EF4-FFF2-40B4-BE49-F238E27FC236}">
                  <a16:creationId xmlns:a16="http://schemas.microsoft.com/office/drawing/2014/main" id="{0C96670E-B053-E652-5273-A660654F2408}"/>
                </a:ext>
              </a:extLst>
            </p:cNvPr>
            <p:cNvSpPr/>
            <p:nvPr/>
          </p:nvSpPr>
          <p:spPr>
            <a:xfrm>
              <a:off x="1623800" y="1716725"/>
              <a:ext cx="54275" cy="39475"/>
            </a:xfrm>
            <a:custGeom>
              <a:avLst/>
              <a:gdLst/>
              <a:ahLst/>
              <a:cxnLst/>
              <a:rect l="l" t="t" r="r" b="b"/>
              <a:pathLst>
                <a:path w="2171" h="1579" extrusionOk="0">
                  <a:moveTo>
                    <a:pt x="0" y="329"/>
                  </a:moveTo>
                  <a:lnTo>
                    <a:pt x="198" y="1579"/>
                  </a:lnTo>
                  <a:cubicBezTo>
                    <a:pt x="855" y="1447"/>
                    <a:pt x="1513" y="1316"/>
                    <a:pt x="2170" y="1250"/>
                  </a:cubicBezTo>
                  <a:lnTo>
                    <a:pt x="2039" y="1"/>
                  </a:lnTo>
                  <a:cubicBezTo>
                    <a:pt x="1315" y="66"/>
                    <a:pt x="658" y="198"/>
                    <a:pt x="0" y="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2;p50">
              <a:extLst>
                <a:ext uri="{FF2B5EF4-FFF2-40B4-BE49-F238E27FC236}">
                  <a16:creationId xmlns:a16="http://schemas.microsoft.com/office/drawing/2014/main" id="{35F9B0EE-1BC0-B3A4-E5F5-B2605E390384}"/>
                </a:ext>
              </a:extLst>
            </p:cNvPr>
            <p:cNvSpPr/>
            <p:nvPr/>
          </p:nvSpPr>
          <p:spPr>
            <a:xfrm>
              <a:off x="2080750" y="1660850"/>
              <a:ext cx="54275" cy="36175"/>
            </a:xfrm>
            <a:custGeom>
              <a:avLst/>
              <a:gdLst/>
              <a:ahLst/>
              <a:cxnLst/>
              <a:rect l="l" t="t" r="r" b="b"/>
              <a:pathLst>
                <a:path w="2171" h="1447" extrusionOk="0">
                  <a:moveTo>
                    <a:pt x="1" y="197"/>
                  </a:moveTo>
                  <a:lnTo>
                    <a:pt x="132" y="1447"/>
                  </a:lnTo>
                  <a:lnTo>
                    <a:pt x="2171" y="1249"/>
                  </a:lnTo>
                  <a:lnTo>
                    <a:pt x="2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3;p50">
              <a:extLst>
                <a:ext uri="{FF2B5EF4-FFF2-40B4-BE49-F238E27FC236}">
                  <a16:creationId xmlns:a16="http://schemas.microsoft.com/office/drawing/2014/main" id="{19D35181-53F1-D039-632B-20F95A9AD048}"/>
                </a:ext>
              </a:extLst>
            </p:cNvPr>
            <p:cNvSpPr/>
            <p:nvPr/>
          </p:nvSpPr>
          <p:spPr>
            <a:xfrm>
              <a:off x="1988700" y="1670700"/>
              <a:ext cx="54275" cy="34550"/>
            </a:xfrm>
            <a:custGeom>
              <a:avLst/>
              <a:gdLst/>
              <a:ahLst/>
              <a:cxnLst/>
              <a:rect l="l" t="t" r="r" b="b"/>
              <a:pathLst>
                <a:path w="2171" h="1382" extrusionOk="0">
                  <a:moveTo>
                    <a:pt x="1" y="198"/>
                  </a:moveTo>
                  <a:lnTo>
                    <a:pt x="132" y="1381"/>
                  </a:lnTo>
                  <a:lnTo>
                    <a:pt x="2171" y="1184"/>
                  </a:lnTo>
                  <a:lnTo>
                    <a:pt x="2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4;p50">
              <a:extLst>
                <a:ext uri="{FF2B5EF4-FFF2-40B4-BE49-F238E27FC236}">
                  <a16:creationId xmlns:a16="http://schemas.microsoft.com/office/drawing/2014/main" id="{A50BAA19-DF19-EF1A-3964-3E604E86222A}"/>
                </a:ext>
              </a:extLst>
            </p:cNvPr>
            <p:cNvSpPr/>
            <p:nvPr/>
          </p:nvSpPr>
          <p:spPr>
            <a:xfrm>
              <a:off x="1898300" y="1678925"/>
              <a:ext cx="54275" cy="37825"/>
            </a:xfrm>
            <a:custGeom>
              <a:avLst/>
              <a:gdLst/>
              <a:ahLst/>
              <a:cxnLst/>
              <a:rect l="l" t="t" r="r" b="b"/>
              <a:pathLst>
                <a:path w="2171" h="1513" extrusionOk="0">
                  <a:moveTo>
                    <a:pt x="1" y="263"/>
                  </a:moveTo>
                  <a:lnTo>
                    <a:pt x="132" y="1513"/>
                  </a:lnTo>
                  <a:lnTo>
                    <a:pt x="2170" y="1250"/>
                  </a:lnTo>
                  <a:lnTo>
                    <a:pt x="2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5;p50">
              <a:extLst>
                <a:ext uri="{FF2B5EF4-FFF2-40B4-BE49-F238E27FC236}">
                  <a16:creationId xmlns:a16="http://schemas.microsoft.com/office/drawing/2014/main" id="{1993483C-20FD-2E7C-93C1-D1C229459F9C}"/>
                </a:ext>
              </a:extLst>
            </p:cNvPr>
            <p:cNvSpPr/>
            <p:nvPr/>
          </p:nvSpPr>
          <p:spPr>
            <a:xfrm>
              <a:off x="2356900" y="1644400"/>
              <a:ext cx="52625" cy="32900"/>
            </a:xfrm>
            <a:custGeom>
              <a:avLst/>
              <a:gdLst/>
              <a:ahLst/>
              <a:cxnLst/>
              <a:rect l="l" t="t" r="r" b="b"/>
              <a:pathLst>
                <a:path w="2105" h="1316" extrusionOk="0">
                  <a:moveTo>
                    <a:pt x="1" y="132"/>
                  </a:moveTo>
                  <a:lnTo>
                    <a:pt x="67" y="1316"/>
                  </a:lnTo>
                  <a:lnTo>
                    <a:pt x="2105" y="1250"/>
                  </a:lnTo>
                  <a:lnTo>
                    <a:pt x="2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6;p50">
              <a:extLst>
                <a:ext uri="{FF2B5EF4-FFF2-40B4-BE49-F238E27FC236}">
                  <a16:creationId xmlns:a16="http://schemas.microsoft.com/office/drawing/2014/main" id="{6AEA5798-8E5B-91C9-3376-CD312D6F61F2}"/>
                </a:ext>
              </a:extLst>
            </p:cNvPr>
            <p:cNvSpPr/>
            <p:nvPr/>
          </p:nvSpPr>
          <p:spPr>
            <a:xfrm>
              <a:off x="2264850" y="1649325"/>
              <a:ext cx="52625" cy="32900"/>
            </a:xfrm>
            <a:custGeom>
              <a:avLst/>
              <a:gdLst/>
              <a:ahLst/>
              <a:cxnLst/>
              <a:rect l="l" t="t" r="r" b="b"/>
              <a:pathLst>
                <a:path w="2105" h="1316" extrusionOk="0">
                  <a:moveTo>
                    <a:pt x="1" y="132"/>
                  </a:moveTo>
                  <a:lnTo>
                    <a:pt x="67" y="1316"/>
                  </a:lnTo>
                  <a:cubicBezTo>
                    <a:pt x="790" y="1316"/>
                    <a:pt x="1447" y="1250"/>
                    <a:pt x="2105" y="1184"/>
                  </a:cubicBezTo>
                  <a:lnTo>
                    <a:pt x="2039" y="1"/>
                  </a:lnTo>
                  <a:cubicBezTo>
                    <a:pt x="1382" y="1"/>
                    <a:pt x="658" y="67"/>
                    <a:pt x="1" y="1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7;p50">
              <a:extLst>
                <a:ext uri="{FF2B5EF4-FFF2-40B4-BE49-F238E27FC236}">
                  <a16:creationId xmlns:a16="http://schemas.microsoft.com/office/drawing/2014/main" id="{43E4B4A3-21A1-52F7-3947-26D0E368069D}"/>
                </a:ext>
              </a:extLst>
            </p:cNvPr>
            <p:cNvSpPr/>
            <p:nvPr/>
          </p:nvSpPr>
          <p:spPr>
            <a:xfrm>
              <a:off x="2172800" y="1654275"/>
              <a:ext cx="54275" cy="34525"/>
            </a:xfrm>
            <a:custGeom>
              <a:avLst/>
              <a:gdLst/>
              <a:ahLst/>
              <a:cxnLst/>
              <a:rect l="l" t="t" r="r" b="b"/>
              <a:pathLst>
                <a:path w="2171" h="1381" extrusionOk="0">
                  <a:moveTo>
                    <a:pt x="1" y="197"/>
                  </a:moveTo>
                  <a:lnTo>
                    <a:pt x="132" y="1381"/>
                  </a:lnTo>
                  <a:lnTo>
                    <a:pt x="2171" y="1249"/>
                  </a:lnTo>
                  <a:lnTo>
                    <a:pt x="2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8;p50">
              <a:extLst>
                <a:ext uri="{FF2B5EF4-FFF2-40B4-BE49-F238E27FC236}">
                  <a16:creationId xmlns:a16="http://schemas.microsoft.com/office/drawing/2014/main" id="{39291D1E-5D5D-BD07-6ECF-B92A0067FFAC}"/>
                </a:ext>
              </a:extLst>
            </p:cNvPr>
            <p:cNvSpPr/>
            <p:nvPr/>
          </p:nvSpPr>
          <p:spPr>
            <a:xfrm>
              <a:off x="2634700" y="1639475"/>
              <a:ext cx="50975" cy="32900"/>
            </a:xfrm>
            <a:custGeom>
              <a:avLst/>
              <a:gdLst/>
              <a:ahLst/>
              <a:cxnLst/>
              <a:rect l="l" t="t" r="r" b="b"/>
              <a:pathLst>
                <a:path w="2039" h="1316" extrusionOk="0">
                  <a:moveTo>
                    <a:pt x="1" y="66"/>
                  </a:moveTo>
                  <a:lnTo>
                    <a:pt x="1" y="1315"/>
                  </a:lnTo>
                  <a:lnTo>
                    <a:pt x="2039" y="1315"/>
                  </a:lnTo>
                  <a:lnTo>
                    <a:pt x="2039" y="66"/>
                  </a:lnTo>
                  <a:cubicBezTo>
                    <a:pt x="1316" y="0"/>
                    <a:pt x="658" y="66"/>
                    <a:pt x="1"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9;p50">
              <a:extLst>
                <a:ext uri="{FF2B5EF4-FFF2-40B4-BE49-F238E27FC236}">
                  <a16:creationId xmlns:a16="http://schemas.microsoft.com/office/drawing/2014/main" id="{C71EDBF3-A84A-73E7-4D17-12E98C64EC79}"/>
                </a:ext>
              </a:extLst>
            </p:cNvPr>
            <p:cNvSpPr/>
            <p:nvPr/>
          </p:nvSpPr>
          <p:spPr>
            <a:xfrm>
              <a:off x="2541000" y="1641125"/>
              <a:ext cx="52625" cy="31250"/>
            </a:xfrm>
            <a:custGeom>
              <a:avLst/>
              <a:gdLst/>
              <a:ahLst/>
              <a:cxnLst/>
              <a:rect l="l" t="t" r="r" b="b"/>
              <a:pathLst>
                <a:path w="2105" h="1250" extrusionOk="0">
                  <a:moveTo>
                    <a:pt x="1" y="0"/>
                  </a:moveTo>
                  <a:lnTo>
                    <a:pt x="67" y="1249"/>
                  </a:lnTo>
                  <a:lnTo>
                    <a:pt x="2105" y="1249"/>
                  </a:lnTo>
                  <a:lnTo>
                    <a:pt x="2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0;p50">
              <a:extLst>
                <a:ext uri="{FF2B5EF4-FFF2-40B4-BE49-F238E27FC236}">
                  <a16:creationId xmlns:a16="http://schemas.microsoft.com/office/drawing/2014/main" id="{3C42CB05-C7FA-8D64-202C-2FBE66B88B4F}"/>
                </a:ext>
              </a:extLst>
            </p:cNvPr>
            <p:cNvSpPr/>
            <p:nvPr/>
          </p:nvSpPr>
          <p:spPr>
            <a:xfrm>
              <a:off x="2450600" y="1641125"/>
              <a:ext cx="50975" cy="32875"/>
            </a:xfrm>
            <a:custGeom>
              <a:avLst/>
              <a:gdLst/>
              <a:ahLst/>
              <a:cxnLst/>
              <a:rect l="l" t="t" r="r" b="b"/>
              <a:pathLst>
                <a:path w="2039" h="1315" extrusionOk="0">
                  <a:moveTo>
                    <a:pt x="1" y="132"/>
                  </a:moveTo>
                  <a:lnTo>
                    <a:pt x="1" y="1315"/>
                  </a:lnTo>
                  <a:cubicBezTo>
                    <a:pt x="658" y="1315"/>
                    <a:pt x="1316" y="1249"/>
                    <a:pt x="2039" y="1249"/>
                  </a:cubicBezTo>
                  <a:lnTo>
                    <a:pt x="2039" y="0"/>
                  </a:lnTo>
                  <a:cubicBezTo>
                    <a:pt x="1316" y="0"/>
                    <a:pt x="658" y="66"/>
                    <a:pt x="1" y="1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1;p50">
              <a:extLst>
                <a:ext uri="{FF2B5EF4-FFF2-40B4-BE49-F238E27FC236}">
                  <a16:creationId xmlns:a16="http://schemas.microsoft.com/office/drawing/2014/main" id="{762A5BBB-58F7-8393-034D-55BDFE9B34BA}"/>
                </a:ext>
              </a:extLst>
            </p:cNvPr>
            <p:cNvSpPr/>
            <p:nvPr/>
          </p:nvSpPr>
          <p:spPr>
            <a:xfrm>
              <a:off x="2909200" y="1647700"/>
              <a:ext cx="52625" cy="34525"/>
            </a:xfrm>
            <a:custGeom>
              <a:avLst/>
              <a:gdLst/>
              <a:ahLst/>
              <a:cxnLst/>
              <a:rect l="l" t="t" r="r" b="b"/>
              <a:pathLst>
                <a:path w="2105" h="1381" extrusionOk="0">
                  <a:moveTo>
                    <a:pt x="67" y="0"/>
                  </a:moveTo>
                  <a:lnTo>
                    <a:pt x="1" y="1249"/>
                  </a:lnTo>
                  <a:lnTo>
                    <a:pt x="2039" y="1381"/>
                  </a:lnTo>
                  <a:lnTo>
                    <a:pt x="2105" y="1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p50">
              <a:extLst>
                <a:ext uri="{FF2B5EF4-FFF2-40B4-BE49-F238E27FC236}">
                  <a16:creationId xmlns:a16="http://schemas.microsoft.com/office/drawing/2014/main" id="{D6C0CC24-11BA-88CA-0225-C19A73BC2BAD}"/>
                </a:ext>
              </a:extLst>
            </p:cNvPr>
            <p:cNvSpPr/>
            <p:nvPr/>
          </p:nvSpPr>
          <p:spPr>
            <a:xfrm>
              <a:off x="2817150" y="1644400"/>
              <a:ext cx="52625" cy="31250"/>
            </a:xfrm>
            <a:custGeom>
              <a:avLst/>
              <a:gdLst/>
              <a:ahLst/>
              <a:cxnLst/>
              <a:rect l="l" t="t" r="r" b="b"/>
              <a:pathLst>
                <a:path w="2105" h="1250" extrusionOk="0">
                  <a:moveTo>
                    <a:pt x="67" y="1"/>
                  </a:moveTo>
                  <a:lnTo>
                    <a:pt x="1" y="1184"/>
                  </a:lnTo>
                  <a:lnTo>
                    <a:pt x="2105" y="1250"/>
                  </a:lnTo>
                  <a:lnTo>
                    <a:pt x="2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p50">
              <a:extLst>
                <a:ext uri="{FF2B5EF4-FFF2-40B4-BE49-F238E27FC236}">
                  <a16:creationId xmlns:a16="http://schemas.microsoft.com/office/drawing/2014/main" id="{D8142423-6895-B5A4-9F39-FE7728ACE848}"/>
                </a:ext>
              </a:extLst>
            </p:cNvPr>
            <p:cNvSpPr/>
            <p:nvPr/>
          </p:nvSpPr>
          <p:spPr>
            <a:xfrm>
              <a:off x="2726750" y="1641125"/>
              <a:ext cx="50975" cy="32875"/>
            </a:xfrm>
            <a:custGeom>
              <a:avLst/>
              <a:gdLst/>
              <a:ahLst/>
              <a:cxnLst/>
              <a:rect l="l" t="t" r="r" b="b"/>
              <a:pathLst>
                <a:path w="2039" h="1315" extrusionOk="0">
                  <a:moveTo>
                    <a:pt x="1" y="0"/>
                  </a:moveTo>
                  <a:lnTo>
                    <a:pt x="1" y="1249"/>
                  </a:lnTo>
                  <a:lnTo>
                    <a:pt x="2039" y="1315"/>
                  </a:lnTo>
                  <a:lnTo>
                    <a:pt x="2039" y="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4;p50">
              <a:extLst>
                <a:ext uri="{FF2B5EF4-FFF2-40B4-BE49-F238E27FC236}">
                  <a16:creationId xmlns:a16="http://schemas.microsoft.com/office/drawing/2014/main" id="{6D710069-E59F-E59A-FC4F-69A0AFECDCA4}"/>
                </a:ext>
              </a:extLst>
            </p:cNvPr>
            <p:cNvSpPr/>
            <p:nvPr/>
          </p:nvSpPr>
          <p:spPr>
            <a:xfrm>
              <a:off x="3183725" y="1669050"/>
              <a:ext cx="54250" cy="34550"/>
            </a:xfrm>
            <a:custGeom>
              <a:avLst/>
              <a:gdLst/>
              <a:ahLst/>
              <a:cxnLst/>
              <a:rect l="l" t="t" r="r" b="b"/>
              <a:pathLst>
                <a:path w="2170" h="1382" extrusionOk="0">
                  <a:moveTo>
                    <a:pt x="132" y="1"/>
                  </a:moveTo>
                  <a:lnTo>
                    <a:pt x="0" y="1184"/>
                  </a:lnTo>
                  <a:lnTo>
                    <a:pt x="2038" y="1382"/>
                  </a:lnTo>
                  <a:lnTo>
                    <a:pt x="2170" y="19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5;p50">
              <a:extLst>
                <a:ext uri="{FF2B5EF4-FFF2-40B4-BE49-F238E27FC236}">
                  <a16:creationId xmlns:a16="http://schemas.microsoft.com/office/drawing/2014/main" id="{156B5E0E-19F9-198B-54E5-2E8A92D82D06}"/>
                </a:ext>
              </a:extLst>
            </p:cNvPr>
            <p:cNvSpPr/>
            <p:nvPr/>
          </p:nvSpPr>
          <p:spPr>
            <a:xfrm>
              <a:off x="3093300" y="1659200"/>
              <a:ext cx="52625" cy="36175"/>
            </a:xfrm>
            <a:custGeom>
              <a:avLst/>
              <a:gdLst/>
              <a:ahLst/>
              <a:cxnLst/>
              <a:rect l="l" t="t" r="r" b="b"/>
              <a:pathLst>
                <a:path w="2105" h="1447" extrusionOk="0">
                  <a:moveTo>
                    <a:pt x="67" y="0"/>
                  </a:moveTo>
                  <a:lnTo>
                    <a:pt x="1" y="1250"/>
                  </a:lnTo>
                  <a:lnTo>
                    <a:pt x="2039" y="1447"/>
                  </a:lnTo>
                  <a:lnTo>
                    <a:pt x="2105" y="19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p50">
              <a:extLst>
                <a:ext uri="{FF2B5EF4-FFF2-40B4-BE49-F238E27FC236}">
                  <a16:creationId xmlns:a16="http://schemas.microsoft.com/office/drawing/2014/main" id="{1A096680-5886-38CC-0E37-2B2B73ACA85F}"/>
                </a:ext>
              </a:extLst>
            </p:cNvPr>
            <p:cNvSpPr/>
            <p:nvPr/>
          </p:nvSpPr>
          <p:spPr>
            <a:xfrm>
              <a:off x="3001250" y="1652625"/>
              <a:ext cx="54275" cy="34525"/>
            </a:xfrm>
            <a:custGeom>
              <a:avLst/>
              <a:gdLst/>
              <a:ahLst/>
              <a:cxnLst/>
              <a:rect l="l" t="t" r="r" b="b"/>
              <a:pathLst>
                <a:path w="2171" h="1381" extrusionOk="0">
                  <a:moveTo>
                    <a:pt x="132" y="0"/>
                  </a:moveTo>
                  <a:lnTo>
                    <a:pt x="1" y="1250"/>
                  </a:lnTo>
                  <a:lnTo>
                    <a:pt x="2039" y="1381"/>
                  </a:lnTo>
                  <a:lnTo>
                    <a:pt x="2171" y="1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7;p50">
              <a:extLst>
                <a:ext uri="{FF2B5EF4-FFF2-40B4-BE49-F238E27FC236}">
                  <a16:creationId xmlns:a16="http://schemas.microsoft.com/office/drawing/2014/main" id="{E5AA5789-1D56-E59B-0E01-105FDFE19663}"/>
                </a:ext>
              </a:extLst>
            </p:cNvPr>
            <p:cNvSpPr/>
            <p:nvPr/>
          </p:nvSpPr>
          <p:spPr>
            <a:xfrm>
              <a:off x="3458225" y="1701925"/>
              <a:ext cx="54275" cy="37825"/>
            </a:xfrm>
            <a:custGeom>
              <a:avLst/>
              <a:gdLst/>
              <a:ahLst/>
              <a:cxnLst/>
              <a:rect l="l" t="t" r="r" b="b"/>
              <a:pathLst>
                <a:path w="2171" h="1513" extrusionOk="0">
                  <a:moveTo>
                    <a:pt x="132" y="1"/>
                  </a:moveTo>
                  <a:lnTo>
                    <a:pt x="0" y="1184"/>
                  </a:lnTo>
                  <a:cubicBezTo>
                    <a:pt x="658" y="1316"/>
                    <a:pt x="1315" y="1447"/>
                    <a:pt x="1973" y="1513"/>
                  </a:cubicBezTo>
                  <a:lnTo>
                    <a:pt x="2170" y="330"/>
                  </a:lnTo>
                  <a:cubicBezTo>
                    <a:pt x="1513" y="198"/>
                    <a:pt x="855" y="67"/>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8;p50">
              <a:extLst>
                <a:ext uri="{FF2B5EF4-FFF2-40B4-BE49-F238E27FC236}">
                  <a16:creationId xmlns:a16="http://schemas.microsoft.com/office/drawing/2014/main" id="{277B996F-5890-E2F7-C548-A5ECC34DF0A0}"/>
                </a:ext>
              </a:extLst>
            </p:cNvPr>
            <p:cNvSpPr/>
            <p:nvPr/>
          </p:nvSpPr>
          <p:spPr>
            <a:xfrm>
              <a:off x="3366175" y="1688775"/>
              <a:ext cx="55900" cy="37825"/>
            </a:xfrm>
            <a:custGeom>
              <a:avLst/>
              <a:gdLst/>
              <a:ahLst/>
              <a:cxnLst/>
              <a:rect l="l" t="t" r="r" b="b"/>
              <a:pathLst>
                <a:path w="2236" h="1513" extrusionOk="0">
                  <a:moveTo>
                    <a:pt x="198" y="1"/>
                  </a:moveTo>
                  <a:lnTo>
                    <a:pt x="0" y="1250"/>
                  </a:lnTo>
                  <a:lnTo>
                    <a:pt x="2039" y="1513"/>
                  </a:lnTo>
                  <a:lnTo>
                    <a:pt x="2236" y="33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9;p50">
              <a:extLst>
                <a:ext uri="{FF2B5EF4-FFF2-40B4-BE49-F238E27FC236}">
                  <a16:creationId xmlns:a16="http://schemas.microsoft.com/office/drawing/2014/main" id="{949158D2-4FE9-7340-1607-4D267C8D5339}"/>
                </a:ext>
              </a:extLst>
            </p:cNvPr>
            <p:cNvSpPr/>
            <p:nvPr/>
          </p:nvSpPr>
          <p:spPr>
            <a:xfrm>
              <a:off x="3275775" y="1677275"/>
              <a:ext cx="54250" cy="37825"/>
            </a:xfrm>
            <a:custGeom>
              <a:avLst/>
              <a:gdLst/>
              <a:ahLst/>
              <a:cxnLst/>
              <a:rect l="l" t="t" r="r" b="b"/>
              <a:pathLst>
                <a:path w="2170" h="1513" extrusionOk="0">
                  <a:moveTo>
                    <a:pt x="132" y="1"/>
                  </a:moveTo>
                  <a:lnTo>
                    <a:pt x="0" y="1250"/>
                  </a:lnTo>
                  <a:lnTo>
                    <a:pt x="2038" y="1513"/>
                  </a:lnTo>
                  <a:lnTo>
                    <a:pt x="2170" y="2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0;p50">
              <a:extLst>
                <a:ext uri="{FF2B5EF4-FFF2-40B4-BE49-F238E27FC236}">
                  <a16:creationId xmlns:a16="http://schemas.microsoft.com/office/drawing/2014/main" id="{EDBA1BC0-0BF8-BB1F-793E-4405D92B31F9}"/>
                </a:ext>
              </a:extLst>
            </p:cNvPr>
            <p:cNvSpPr/>
            <p:nvPr/>
          </p:nvSpPr>
          <p:spPr>
            <a:xfrm>
              <a:off x="3729450" y="1751250"/>
              <a:ext cx="55900" cy="41100"/>
            </a:xfrm>
            <a:custGeom>
              <a:avLst/>
              <a:gdLst/>
              <a:ahLst/>
              <a:cxnLst/>
              <a:rect l="l" t="t" r="r" b="b"/>
              <a:pathLst>
                <a:path w="2236" h="1644" extrusionOk="0">
                  <a:moveTo>
                    <a:pt x="198" y="0"/>
                  </a:moveTo>
                  <a:lnTo>
                    <a:pt x="0" y="1184"/>
                  </a:lnTo>
                  <a:lnTo>
                    <a:pt x="1973" y="1644"/>
                  </a:lnTo>
                  <a:lnTo>
                    <a:pt x="2236" y="4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1;p50">
              <a:extLst>
                <a:ext uri="{FF2B5EF4-FFF2-40B4-BE49-F238E27FC236}">
                  <a16:creationId xmlns:a16="http://schemas.microsoft.com/office/drawing/2014/main" id="{759A5DA7-5303-9CC9-4BFD-1B997D29C4A3}"/>
                </a:ext>
              </a:extLst>
            </p:cNvPr>
            <p:cNvSpPr/>
            <p:nvPr/>
          </p:nvSpPr>
          <p:spPr>
            <a:xfrm>
              <a:off x="3639025" y="1733175"/>
              <a:ext cx="55925" cy="39450"/>
            </a:xfrm>
            <a:custGeom>
              <a:avLst/>
              <a:gdLst/>
              <a:ahLst/>
              <a:cxnLst/>
              <a:rect l="l" t="t" r="r" b="b"/>
              <a:pathLst>
                <a:path w="2237" h="1578" extrusionOk="0">
                  <a:moveTo>
                    <a:pt x="198" y="0"/>
                  </a:moveTo>
                  <a:lnTo>
                    <a:pt x="1" y="1249"/>
                  </a:lnTo>
                  <a:lnTo>
                    <a:pt x="2039" y="1578"/>
                  </a:lnTo>
                  <a:lnTo>
                    <a:pt x="2236" y="3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2;p50">
              <a:extLst>
                <a:ext uri="{FF2B5EF4-FFF2-40B4-BE49-F238E27FC236}">
                  <a16:creationId xmlns:a16="http://schemas.microsoft.com/office/drawing/2014/main" id="{C00CEE16-CB13-3949-25C0-C51F66F43CD8}"/>
                </a:ext>
              </a:extLst>
            </p:cNvPr>
            <p:cNvSpPr/>
            <p:nvPr/>
          </p:nvSpPr>
          <p:spPr>
            <a:xfrm>
              <a:off x="3548625" y="1716725"/>
              <a:ext cx="55925" cy="39475"/>
            </a:xfrm>
            <a:custGeom>
              <a:avLst/>
              <a:gdLst/>
              <a:ahLst/>
              <a:cxnLst/>
              <a:rect l="l" t="t" r="r" b="b"/>
              <a:pathLst>
                <a:path w="2237" h="1579" extrusionOk="0">
                  <a:moveTo>
                    <a:pt x="198" y="1"/>
                  </a:moveTo>
                  <a:lnTo>
                    <a:pt x="1" y="1250"/>
                  </a:lnTo>
                  <a:lnTo>
                    <a:pt x="2039" y="1579"/>
                  </a:lnTo>
                  <a:lnTo>
                    <a:pt x="2236" y="3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3;p50">
              <a:extLst>
                <a:ext uri="{FF2B5EF4-FFF2-40B4-BE49-F238E27FC236}">
                  <a16:creationId xmlns:a16="http://schemas.microsoft.com/office/drawing/2014/main" id="{B9AE8810-2B87-1350-C820-47BB8B75DA83}"/>
                </a:ext>
              </a:extLst>
            </p:cNvPr>
            <p:cNvSpPr/>
            <p:nvPr/>
          </p:nvSpPr>
          <p:spPr>
            <a:xfrm>
              <a:off x="3997375" y="1815350"/>
              <a:ext cx="57550" cy="42750"/>
            </a:xfrm>
            <a:custGeom>
              <a:avLst/>
              <a:gdLst/>
              <a:ahLst/>
              <a:cxnLst/>
              <a:rect l="l" t="t" r="r" b="b"/>
              <a:pathLst>
                <a:path w="2302" h="1710" extrusionOk="0">
                  <a:moveTo>
                    <a:pt x="264" y="1"/>
                  </a:moveTo>
                  <a:lnTo>
                    <a:pt x="1" y="1184"/>
                  </a:lnTo>
                  <a:lnTo>
                    <a:pt x="1973" y="1710"/>
                  </a:lnTo>
                  <a:lnTo>
                    <a:pt x="2302" y="5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4;p50">
              <a:extLst>
                <a:ext uri="{FF2B5EF4-FFF2-40B4-BE49-F238E27FC236}">
                  <a16:creationId xmlns:a16="http://schemas.microsoft.com/office/drawing/2014/main" id="{790C209B-D8D6-41C5-1B21-14B2E9E6BB64}"/>
                </a:ext>
              </a:extLst>
            </p:cNvPr>
            <p:cNvSpPr/>
            <p:nvPr/>
          </p:nvSpPr>
          <p:spPr>
            <a:xfrm>
              <a:off x="3908625" y="1792350"/>
              <a:ext cx="55900" cy="42750"/>
            </a:xfrm>
            <a:custGeom>
              <a:avLst/>
              <a:gdLst/>
              <a:ahLst/>
              <a:cxnLst/>
              <a:rect l="l" t="t" r="r" b="b"/>
              <a:pathLst>
                <a:path w="2236" h="1710" extrusionOk="0">
                  <a:moveTo>
                    <a:pt x="263" y="0"/>
                  </a:moveTo>
                  <a:lnTo>
                    <a:pt x="0" y="1184"/>
                  </a:lnTo>
                  <a:lnTo>
                    <a:pt x="1973" y="1710"/>
                  </a:lnTo>
                  <a:lnTo>
                    <a:pt x="2236" y="52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5;p50">
              <a:extLst>
                <a:ext uri="{FF2B5EF4-FFF2-40B4-BE49-F238E27FC236}">
                  <a16:creationId xmlns:a16="http://schemas.microsoft.com/office/drawing/2014/main" id="{A7DE23C1-F8D1-45FC-EACC-C12A7D951D35}"/>
                </a:ext>
              </a:extLst>
            </p:cNvPr>
            <p:cNvSpPr/>
            <p:nvPr/>
          </p:nvSpPr>
          <p:spPr>
            <a:xfrm>
              <a:off x="3818200" y="1770975"/>
              <a:ext cx="57550" cy="41100"/>
            </a:xfrm>
            <a:custGeom>
              <a:avLst/>
              <a:gdLst/>
              <a:ahLst/>
              <a:cxnLst/>
              <a:rect l="l" t="t" r="r" b="b"/>
              <a:pathLst>
                <a:path w="2302" h="1644" extrusionOk="0">
                  <a:moveTo>
                    <a:pt x="330" y="0"/>
                  </a:moveTo>
                  <a:lnTo>
                    <a:pt x="1" y="1250"/>
                  </a:lnTo>
                  <a:lnTo>
                    <a:pt x="2039" y="1644"/>
                  </a:lnTo>
                  <a:lnTo>
                    <a:pt x="2302" y="4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6;p50">
              <a:extLst>
                <a:ext uri="{FF2B5EF4-FFF2-40B4-BE49-F238E27FC236}">
                  <a16:creationId xmlns:a16="http://schemas.microsoft.com/office/drawing/2014/main" id="{FC296846-0F69-0D66-75DE-D13F5E883D8A}"/>
                </a:ext>
              </a:extLst>
            </p:cNvPr>
            <p:cNvSpPr/>
            <p:nvPr/>
          </p:nvSpPr>
          <p:spPr>
            <a:xfrm>
              <a:off x="4260375" y="1894250"/>
              <a:ext cx="59200" cy="44400"/>
            </a:xfrm>
            <a:custGeom>
              <a:avLst/>
              <a:gdLst/>
              <a:ahLst/>
              <a:cxnLst/>
              <a:rect l="l" t="t" r="r" b="b"/>
              <a:pathLst>
                <a:path w="2368" h="1776" extrusionOk="0">
                  <a:moveTo>
                    <a:pt x="395" y="1"/>
                  </a:moveTo>
                  <a:lnTo>
                    <a:pt x="1" y="1184"/>
                  </a:lnTo>
                  <a:lnTo>
                    <a:pt x="1973" y="1776"/>
                  </a:lnTo>
                  <a:lnTo>
                    <a:pt x="2368" y="6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7;p50">
              <a:extLst>
                <a:ext uri="{FF2B5EF4-FFF2-40B4-BE49-F238E27FC236}">
                  <a16:creationId xmlns:a16="http://schemas.microsoft.com/office/drawing/2014/main" id="{B66E82D1-F2BA-F4B7-E966-172402C04173}"/>
                </a:ext>
              </a:extLst>
            </p:cNvPr>
            <p:cNvSpPr/>
            <p:nvPr/>
          </p:nvSpPr>
          <p:spPr>
            <a:xfrm>
              <a:off x="4173250" y="1866300"/>
              <a:ext cx="57575" cy="44400"/>
            </a:xfrm>
            <a:custGeom>
              <a:avLst/>
              <a:gdLst/>
              <a:ahLst/>
              <a:cxnLst/>
              <a:rect l="l" t="t" r="r" b="b"/>
              <a:pathLst>
                <a:path w="2303" h="1776" extrusionOk="0">
                  <a:moveTo>
                    <a:pt x="395" y="1"/>
                  </a:moveTo>
                  <a:lnTo>
                    <a:pt x="1" y="1184"/>
                  </a:lnTo>
                  <a:lnTo>
                    <a:pt x="1973" y="1776"/>
                  </a:lnTo>
                  <a:lnTo>
                    <a:pt x="2302" y="6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8;p50">
              <a:extLst>
                <a:ext uri="{FF2B5EF4-FFF2-40B4-BE49-F238E27FC236}">
                  <a16:creationId xmlns:a16="http://schemas.microsoft.com/office/drawing/2014/main" id="{0A1B73D7-538F-F69A-1B31-1D6125402436}"/>
                </a:ext>
              </a:extLst>
            </p:cNvPr>
            <p:cNvSpPr/>
            <p:nvPr/>
          </p:nvSpPr>
          <p:spPr>
            <a:xfrm>
              <a:off x="4086150" y="1840000"/>
              <a:ext cx="57550" cy="44400"/>
            </a:xfrm>
            <a:custGeom>
              <a:avLst/>
              <a:gdLst/>
              <a:ahLst/>
              <a:cxnLst/>
              <a:rect l="l" t="t" r="r" b="b"/>
              <a:pathLst>
                <a:path w="2302" h="1776" extrusionOk="0">
                  <a:moveTo>
                    <a:pt x="329" y="1"/>
                  </a:moveTo>
                  <a:lnTo>
                    <a:pt x="0" y="1184"/>
                  </a:lnTo>
                  <a:cubicBezTo>
                    <a:pt x="658" y="1316"/>
                    <a:pt x="1315" y="1513"/>
                    <a:pt x="1973" y="1776"/>
                  </a:cubicBezTo>
                  <a:lnTo>
                    <a:pt x="2301" y="593"/>
                  </a:lnTo>
                  <a:cubicBezTo>
                    <a:pt x="1644" y="330"/>
                    <a:pt x="986" y="198"/>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9;p50">
              <a:extLst>
                <a:ext uri="{FF2B5EF4-FFF2-40B4-BE49-F238E27FC236}">
                  <a16:creationId xmlns:a16="http://schemas.microsoft.com/office/drawing/2014/main" id="{5F4DABD2-41A5-44A3-2AAC-346E48B2074C}"/>
                </a:ext>
              </a:extLst>
            </p:cNvPr>
            <p:cNvSpPr/>
            <p:nvPr/>
          </p:nvSpPr>
          <p:spPr>
            <a:xfrm>
              <a:off x="4520100" y="1987950"/>
              <a:ext cx="59200" cy="47675"/>
            </a:xfrm>
            <a:custGeom>
              <a:avLst/>
              <a:gdLst/>
              <a:ahLst/>
              <a:cxnLst/>
              <a:rect l="l" t="t" r="r" b="b"/>
              <a:pathLst>
                <a:path w="2368" h="1907" extrusionOk="0">
                  <a:moveTo>
                    <a:pt x="460" y="0"/>
                  </a:moveTo>
                  <a:lnTo>
                    <a:pt x="0" y="1184"/>
                  </a:lnTo>
                  <a:cubicBezTo>
                    <a:pt x="658" y="1381"/>
                    <a:pt x="1249" y="1644"/>
                    <a:pt x="1907" y="1907"/>
                  </a:cubicBezTo>
                  <a:lnTo>
                    <a:pt x="2367" y="789"/>
                  </a:lnTo>
                  <a:cubicBezTo>
                    <a:pt x="1710" y="461"/>
                    <a:pt x="1118" y="263"/>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70;p50">
              <a:extLst>
                <a:ext uri="{FF2B5EF4-FFF2-40B4-BE49-F238E27FC236}">
                  <a16:creationId xmlns:a16="http://schemas.microsoft.com/office/drawing/2014/main" id="{272A75D5-4A30-1F27-5EDE-5C5B120F71B9}"/>
                </a:ext>
              </a:extLst>
            </p:cNvPr>
            <p:cNvSpPr/>
            <p:nvPr/>
          </p:nvSpPr>
          <p:spPr>
            <a:xfrm>
              <a:off x="4434625" y="1956725"/>
              <a:ext cx="57550" cy="46025"/>
            </a:xfrm>
            <a:custGeom>
              <a:avLst/>
              <a:gdLst/>
              <a:ahLst/>
              <a:cxnLst/>
              <a:rect l="l" t="t" r="r" b="b"/>
              <a:pathLst>
                <a:path w="2302" h="1841" extrusionOk="0">
                  <a:moveTo>
                    <a:pt x="395" y="0"/>
                  </a:moveTo>
                  <a:lnTo>
                    <a:pt x="0" y="1118"/>
                  </a:lnTo>
                  <a:lnTo>
                    <a:pt x="1907" y="1841"/>
                  </a:lnTo>
                  <a:lnTo>
                    <a:pt x="2301" y="6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71;p50">
              <a:extLst>
                <a:ext uri="{FF2B5EF4-FFF2-40B4-BE49-F238E27FC236}">
                  <a16:creationId xmlns:a16="http://schemas.microsoft.com/office/drawing/2014/main" id="{F4D2B918-7699-EBE8-E528-31DCBF3C4276}"/>
                </a:ext>
              </a:extLst>
            </p:cNvPr>
            <p:cNvSpPr/>
            <p:nvPr/>
          </p:nvSpPr>
          <p:spPr>
            <a:xfrm>
              <a:off x="4347500" y="1923850"/>
              <a:ext cx="59200" cy="47675"/>
            </a:xfrm>
            <a:custGeom>
              <a:avLst/>
              <a:gdLst/>
              <a:ahLst/>
              <a:cxnLst/>
              <a:rect l="l" t="t" r="r" b="b"/>
              <a:pathLst>
                <a:path w="2368" h="1907" extrusionOk="0">
                  <a:moveTo>
                    <a:pt x="461" y="0"/>
                  </a:moveTo>
                  <a:lnTo>
                    <a:pt x="0" y="1184"/>
                  </a:lnTo>
                  <a:lnTo>
                    <a:pt x="1973" y="1907"/>
                  </a:lnTo>
                  <a:lnTo>
                    <a:pt x="2367" y="72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72;p50">
              <a:extLst>
                <a:ext uri="{FF2B5EF4-FFF2-40B4-BE49-F238E27FC236}">
                  <a16:creationId xmlns:a16="http://schemas.microsoft.com/office/drawing/2014/main" id="{D6830B27-5FB1-80E6-3FA5-7E2C2F0A7B8A}"/>
                </a:ext>
              </a:extLst>
            </p:cNvPr>
            <p:cNvSpPr/>
            <p:nvPr/>
          </p:nvSpPr>
          <p:spPr>
            <a:xfrm>
              <a:off x="4773225" y="2098075"/>
              <a:ext cx="59200" cy="49325"/>
            </a:xfrm>
            <a:custGeom>
              <a:avLst/>
              <a:gdLst/>
              <a:ahLst/>
              <a:cxnLst/>
              <a:rect l="l" t="t" r="r" b="b"/>
              <a:pathLst>
                <a:path w="2368" h="1973" extrusionOk="0">
                  <a:moveTo>
                    <a:pt x="527" y="1"/>
                  </a:moveTo>
                  <a:lnTo>
                    <a:pt x="1" y="1118"/>
                  </a:lnTo>
                  <a:lnTo>
                    <a:pt x="1842" y="1973"/>
                  </a:lnTo>
                  <a:lnTo>
                    <a:pt x="2368" y="9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3;p50">
              <a:extLst>
                <a:ext uri="{FF2B5EF4-FFF2-40B4-BE49-F238E27FC236}">
                  <a16:creationId xmlns:a16="http://schemas.microsoft.com/office/drawing/2014/main" id="{04F385FD-DB49-9D27-78B7-196C9B2DD5A6}"/>
                </a:ext>
              </a:extLst>
            </p:cNvPr>
            <p:cNvSpPr/>
            <p:nvPr/>
          </p:nvSpPr>
          <p:spPr>
            <a:xfrm>
              <a:off x="4689400" y="2060275"/>
              <a:ext cx="59200" cy="49325"/>
            </a:xfrm>
            <a:custGeom>
              <a:avLst/>
              <a:gdLst/>
              <a:ahLst/>
              <a:cxnLst/>
              <a:rect l="l" t="t" r="r" b="b"/>
              <a:pathLst>
                <a:path w="2368" h="1973" extrusionOk="0">
                  <a:moveTo>
                    <a:pt x="461" y="0"/>
                  </a:moveTo>
                  <a:lnTo>
                    <a:pt x="0" y="1118"/>
                  </a:lnTo>
                  <a:lnTo>
                    <a:pt x="1841" y="1973"/>
                  </a:lnTo>
                  <a:lnTo>
                    <a:pt x="2367" y="8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4;p50">
              <a:extLst>
                <a:ext uri="{FF2B5EF4-FFF2-40B4-BE49-F238E27FC236}">
                  <a16:creationId xmlns:a16="http://schemas.microsoft.com/office/drawing/2014/main" id="{14BC04DD-B8F3-02CF-EC39-65D92880D3CE}"/>
                </a:ext>
              </a:extLst>
            </p:cNvPr>
            <p:cNvSpPr/>
            <p:nvPr/>
          </p:nvSpPr>
          <p:spPr>
            <a:xfrm>
              <a:off x="4605575" y="2024100"/>
              <a:ext cx="59200" cy="47700"/>
            </a:xfrm>
            <a:custGeom>
              <a:avLst/>
              <a:gdLst/>
              <a:ahLst/>
              <a:cxnLst/>
              <a:rect l="l" t="t" r="r" b="b"/>
              <a:pathLst>
                <a:path w="2368" h="1908" extrusionOk="0">
                  <a:moveTo>
                    <a:pt x="460" y="1"/>
                  </a:moveTo>
                  <a:lnTo>
                    <a:pt x="0" y="1119"/>
                  </a:lnTo>
                  <a:lnTo>
                    <a:pt x="1841" y="1908"/>
                  </a:lnTo>
                  <a:lnTo>
                    <a:pt x="2367" y="7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5;p50">
              <a:extLst>
                <a:ext uri="{FF2B5EF4-FFF2-40B4-BE49-F238E27FC236}">
                  <a16:creationId xmlns:a16="http://schemas.microsoft.com/office/drawing/2014/main" id="{D1E21970-4199-8ABD-ADC7-145780CA59B1}"/>
                </a:ext>
              </a:extLst>
            </p:cNvPr>
            <p:cNvSpPr/>
            <p:nvPr/>
          </p:nvSpPr>
          <p:spPr>
            <a:xfrm>
              <a:off x="5018150" y="2223000"/>
              <a:ext cx="59200" cy="52625"/>
            </a:xfrm>
            <a:custGeom>
              <a:avLst/>
              <a:gdLst/>
              <a:ahLst/>
              <a:cxnLst/>
              <a:rect l="l" t="t" r="r" b="b"/>
              <a:pathLst>
                <a:path w="2368" h="2105" extrusionOk="0">
                  <a:moveTo>
                    <a:pt x="592" y="1"/>
                  </a:moveTo>
                  <a:lnTo>
                    <a:pt x="0" y="1053"/>
                  </a:lnTo>
                  <a:lnTo>
                    <a:pt x="1776" y="2105"/>
                  </a:lnTo>
                  <a:lnTo>
                    <a:pt x="2367" y="9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6;p50">
              <a:extLst>
                <a:ext uri="{FF2B5EF4-FFF2-40B4-BE49-F238E27FC236}">
                  <a16:creationId xmlns:a16="http://schemas.microsoft.com/office/drawing/2014/main" id="{ED7FA95A-F704-BD5B-B3D8-1F75D569C029}"/>
                </a:ext>
              </a:extLst>
            </p:cNvPr>
            <p:cNvSpPr/>
            <p:nvPr/>
          </p:nvSpPr>
          <p:spPr>
            <a:xfrm>
              <a:off x="4937600" y="2180275"/>
              <a:ext cx="59200" cy="49325"/>
            </a:xfrm>
            <a:custGeom>
              <a:avLst/>
              <a:gdLst/>
              <a:ahLst/>
              <a:cxnLst/>
              <a:rect l="l" t="t" r="r" b="b"/>
              <a:pathLst>
                <a:path w="2368" h="1973" extrusionOk="0">
                  <a:moveTo>
                    <a:pt x="527" y="0"/>
                  </a:moveTo>
                  <a:lnTo>
                    <a:pt x="1" y="1052"/>
                  </a:lnTo>
                  <a:cubicBezTo>
                    <a:pt x="592" y="1381"/>
                    <a:pt x="1184" y="1644"/>
                    <a:pt x="1842" y="1973"/>
                  </a:cubicBezTo>
                  <a:lnTo>
                    <a:pt x="2368" y="921"/>
                  </a:lnTo>
                  <a:cubicBezTo>
                    <a:pt x="1776" y="592"/>
                    <a:pt x="1184" y="263"/>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7;p50">
              <a:extLst>
                <a:ext uri="{FF2B5EF4-FFF2-40B4-BE49-F238E27FC236}">
                  <a16:creationId xmlns:a16="http://schemas.microsoft.com/office/drawing/2014/main" id="{FA715BDB-63F1-A308-1E51-917369758A61}"/>
                </a:ext>
              </a:extLst>
            </p:cNvPr>
            <p:cNvSpPr/>
            <p:nvPr/>
          </p:nvSpPr>
          <p:spPr>
            <a:xfrm>
              <a:off x="4855425" y="2139175"/>
              <a:ext cx="59200" cy="49325"/>
            </a:xfrm>
            <a:custGeom>
              <a:avLst/>
              <a:gdLst/>
              <a:ahLst/>
              <a:cxnLst/>
              <a:rect l="l" t="t" r="r" b="b"/>
              <a:pathLst>
                <a:path w="2368" h="1973" extrusionOk="0">
                  <a:moveTo>
                    <a:pt x="526" y="0"/>
                  </a:moveTo>
                  <a:lnTo>
                    <a:pt x="0" y="1118"/>
                  </a:lnTo>
                  <a:lnTo>
                    <a:pt x="1841" y="1973"/>
                  </a:lnTo>
                  <a:lnTo>
                    <a:pt x="2367" y="9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8;p50">
              <a:extLst>
                <a:ext uri="{FF2B5EF4-FFF2-40B4-BE49-F238E27FC236}">
                  <a16:creationId xmlns:a16="http://schemas.microsoft.com/office/drawing/2014/main" id="{0F7750D5-07F8-EB62-2C18-9B301ADE1A57}"/>
                </a:ext>
              </a:extLst>
            </p:cNvPr>
            <p:cNvSpPr/>
            <p:nvPr/>
          </p:nvSpPr>
          <p:spPr>
            <a:xfrm>
              <a:off x="5256500" y="2362725"/>
              <a:ext cx="59200" cy="54250"/>
            </a:xfrm>
            <a:custGeom>
              <a:avLst/>
              <a:gdLst/>
              <a:ahLst/>
              <a:cxnLst/>
              <a:rect l="l" t="t" r="r" b="b"/>
              <a:pathLst>
                <a:path w="2368" h="2170" extrusionOk="0">
                  <a:moveTo>
                    <a:pt x="658" y="0"/>
                  </a:moveTo>
                  <a:lnTo>
                    <a:pt x="0" y="1052"/>
                  </a:lnTo>
                  <a:lnTo>
                    <a:pt x="1710" y="2170"/>
                  </a:lnTo>
                  <a:lnTo>
                    <a:pt x="2367" y="11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9;p50">
              <a:extLst>
                <a:ext uri="{FF2B5EF4-FFF2-40B4-BE49-F238E27FC236}">
                  <a16:creationId xmlns:a16="http://schemas.microsoft.com/office/drawing/2014/main" id="{AA73B08A-F635-46DC-0B20-ABC4B2A6C745}"/>
                </a:ext>
              </a:extLst>
            </p:cNvPr>
            <p:cNvSpPr/>
            <p:nvPr/>
          </p:nvSpPr>
          <p:spPr>
            <a:xfrm>
              <a:off x="5177600" y="2313400"/>
              <a:ext cx="60825" cy="54275"/>
            </a:xfrm>
            <a:custGeom>
              <a:avLst/>
              <a:gdLst/>
              <a:ahLst/>
              <a:cxnLst/>
              <a:rect l="l" t="t" r="r" b="b"/>
              <a:pathLst>
                <a:path w="2433" h="2171" extrusionOk="0">
                  <a:moveTo>
                    <a:pt x="658" y="1"/>
                  </a:moveTo>
                  <a:lnTo>
                    <a:pt x="0" y="1053"/>
                  </a:lnTo>
                  <a:cubicBezTo>
                    <a:pt x="592" y="1382"/>
                    <a:pt x="1184" y="1776"/>
                    <a:pt x="1775" y="2171"/>
                  </a:cubicBezTo>
                  <a:lnTo>
                    <a:pt x="2433" y="1119"/>
                  </a:lnTo>
                  <a:cubicBezTo>
                    <a:pt x="1841" y="724"/>
                    <a:pt x="1249" y="330"/>
                    <a:pt x="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0;p50">
              <a:extLst>
                <a:ext uri="{FF2B5EF4-FFF2-40B4-BE49-F238E27FC236}">
                  <a16:creationId xmlns:a16="http://schemas.microsoft.com/office/drawing/2014/main" id="{C31F002B-7C03-6C18-EB0B-43E089953548}"/>
                </a:ext>
              </a:extLst>
            </p:cNvPr>
            <p:cNvSpPr/>
            <p:nvPr/>
          </p:nvSpPr>
          <p:spPr>
            <a:xfrm>
              <a:off x="5098700" y="2269025"/>
              <a:ext cx="60825" cy="50975"/>
            </a:xfrm>
            <a:custGeom>
              <a:avLst/>
              <a:gdLst/>
              <a:ahLst/>
              <a:cxnLst/>
              <a:rect l="l" t="t" r="r" b="b"/>
              <a:pathLst>
                <a:path w="2433" h="2039" extrusionOk="0">
                  <a:moveTo>
                    <a:pt x="592" y="1"/>
                  </a:moveTo>
                  <a:lnTo>
                    <a:pt x="0" y="1053"/>
                  </a:lnTo>
                  <a:lnTo>
                    <a:pt x="1775" y="2039"/>
                  </a:lnTo>
                  <a:lnTo>
                    <a:pt x="2433" y="9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1;p50">
              <a:extLst>
                <a:ext uri="{FF2B5EF4-FFF2-40B4-BE49-F238E27FC236}">
                  <a16:creationId xmlns:a16="http://schemas.microsoft.com/office/drawing/2014/main" id="{EA1CF749-A544-4F63-5337-D1378E93DCB0}"/>
                </a:ext>
              </a:extLst>
            </p:cNvPr>
            <p:cNvSpPr/>
            <p:nvPr/>
          </p:nvSpPr>
          <p:spPr>
            <a:xfrm>
              <a:off x="5484975" y="2515600"/>
              <a:ext cx="59200" cy="55900"/>
            </a:xfrm>
            <a:custGeom>
              <a:avLst/>
              <a:gdLst/>
              <a:ahLst/>
              <a:cxnLst/>
              <a:rect l="l" t="t" r="r" b="b"/>
              <a:pathLst>
                <a:path w="2368" h="2236" extrusionOk="0">
                  <a:moveTo>
                    <a:pt x="724" y="0"/>
                  </a:moveTo>
                  <a:lnTo>
                    <a:pt x="0" y="1052"/>
                  </a:lnTo>
                  <a:lnTo>
                    <a:pt x="1644" y="2236"/>
                  </a:lnTo>
                  <a:lnTo>
                    <a:pt x="2367" y="124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2;p50">
              <a:extLst>
                <a:ext uri="{FF2B5EF4-FFF2-40B4-BE49-F238E27FC236}">
                  <a16:creationId xmlns:a16="http://schemas.microsoft.com/office/drawing/2014/main" id="{0B1D319B-3D8F-5660-C029-C707653EDAEE}"/>
                </a:ext>
              </a:extLst>
            </p:cNvPr>
            <p:cNvSpPr/>
            <p:nvPr/>
          </p:nvSpPr>
          <p:spPr>
            <a:xfrm>
              <a:off x="5411000" y="2463000"/>
              <a:ext cx="59200" cy="54250"/>
            </a:xfrm>
            <a:custGeom>
              <a:avLst/>
              <a:gdLst/>
              <a:ahLst/>
              <a:cxnLst/>
              <a:rect l="l" t="t" r="r" b="b"/>
              <a:pathLst>
                <a:path w="2368" h="2170" extrusionOk="0">
                  <a:moveTo>
                    <a:pt x="658" y="0"/>
                  </a:moveTo>
                  <a:lnTo>
                    <a:pt x="1" y="986"/>
                  </a:lnTo>
                  <a:lnTo>
                    <a:pt x="1644" y="2170"/>
                  </a:lnTo>
                  <a:lnTo>
                    <a:pt x="2368" y="11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3;p50">
              <a:extLst>
                <a:ext uri="{FF2B5EF4-FFF2-40B4-BE49-F238E27FC236}">
                  <a16:creationId xmlns:a16="http://schemas.microsoft.com/office/drawing/2014/main" id="{EBD34644-0FB5-C97E-5FC4-B7DB19EF462E}"/>
                </a:ext>
              </a:extLst>
            </p:cNvPr>
            <p:cNvSpPr/>
            <p:nvPr/>
          </p:nvSpPr>
          <p:spPr>
            <a:xfrm>
              <a:off x="5333750" y="2412025"/>
              <a:ext cx="60850" cy="54275"/>
            </a:xfrm>
            <a:custGeom>
              <a:avLst/>
              <a:gdLst/>
              <a:ahLst/>
              <a:cxnLst/>
              <a:rect l="l" t="t" r="r" b="b"/>
              <a:pathLst>
                <a:path w="2434" h="2171" extrusionOk="0">
                  <a:moveTo>
                    <a:pt x="658" y="1"/>
                  </a:moveTo>
                  <a:lnTo>
                    <a:pt x="0" y="1053"/>
                  </a:lnTo>
                  <a:lnTo>
                    <a:pt x="1710" y="2171"/>
                  </a:lnTo>
                  <a:lnTo>
                    <a:pt x="2433" y="11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4;p50">
              <a:extLst>
                <a:ext uri="{FF2B5EF4-FFF2-40B4-BE49-F238E27FC236}">
                  <a16:creationId xmlns:a16="http://schemas.microsoft.com/office/drawing/2014/main" id="{6D5BA8AF-0C3F-478C-532F-E9C0F4EE639F}"/>
                </a:ext>
              </a:extLst>
            </p:cNvPr>
            <p:cNvSpPr/>
            <p:nvPr/>
          </p:nvSpPr>
          <p:spPr>
            <a:xfrm>
              <a:off x="5705225" y="2683250"/>
              <a:ext cx="59200" cy="55900"/>
            </a:xfrm>
            <a:custGeom>
              <a:avLst/>
              <a:gdLst/>
              <a:ahLst/>
              <a:cxnLst/>
              <a:rect l="l" t="t" r="r" b="b"/>
              <a:pathLst>
                <a:path w="2368" h="2236" extrusionOk="0">
                  <a:moveTo>
                    <a:pt x="790" y="1"/>
                  </a:moveTo>
                  <a:lnTo>
                    <a:pt x="1" y="987"/>
                  </a:lnTo>
                  <a:lnTo>
                    <a:pt x="1579" y="2236"/>
                  </a:lnTo>
                  <a:lnTo>
                    <a:pt x="2368" y="1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5;p50">
              <a:extLst>
                <a:ext uri="{FF2B5EF4-FFF2-40B4-BE49-F238E27FC236}">
                  <a16:creationId xmlns:a16="http://schemas.microsoft.com/office/drawing/2014/main" id="{C86905F9-F51E-A397-A765-04DEFF8898DB}"/>
                </a:ext>
              </a:extLst>
            </p:cNvPr>
            <p:cNvSpPr/>
            <p:nvPr/>
          </p:nvSpPr>
          <p:spPr>
            <a:xfrm>
              <a:off x="5632900" y="2625725"/>
              <a:ext cx="59200" cy="55900"/>
            </a:xfrm>
            <a:custGeom>
              <a:avLst/>
              <a:gdLst/>
              <a:ahLst/>
              <a:cxnLst/>
              <a:rect l="l" t="t" r="r" b="b"/>
              <a:pathLst>
                <a:path w="2368" h="2236" extrusionOk="0">
                  <a:moveTo>
                    <a:pt x="790" y="0"/>
                  </a:moveTo>
                  <a:lnTo>
                    <a:pt x="1" y="987"/>
                  </a:lnTo>
                  <a:lnTo>
                    <a:pt x="1645" y="2236"/>
                  </a:lnTo>
                  <a:lnTo>
                    <a:pt x="2368" y="125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6;p50">
              <a:extLst>
                <a:ext uri="{FF2B5EF4-FFF2-40B4-BE49-F238E27FC236}">
                  <a16:creationId xmlns:a16="http://schemas.microsoft.com/office/drawing/2014/main" id="{83D0BA05-D08C-43BD-7122-E75968718EA2}"/>
                </a:ext>
              </a:extLst>
            </p:cNvPr>
            <p:cNvSpPr/>
            <p:nvPr/>
          </p:nvSpPr>
          <p:spPr>
            <a:xfrm>
              <a:off x="5560575" y="2571475"/>
              <a:ext cx="59200" cy="54275"/>
            </a:xfrm>
            <a:custGeom>
              <a:avLst/>
              <a:gdLst/>
              <a:ahLst/>
              <a:cxnLst/>
              <a:rect l="l" t="t" r="r" b="b"/>
              <a:pathLst>
                <a:path w="2368" h="2171" extrusionOk="0">
                  <a:moveTo>
                    <a:pt x="724" y="1"/>
                  </a:moveTo>
                  <a:lnTo>
                    <a:pt x="1" y="987"/>
                  </a:lnTo>
                  <a:lnTo>
                    <a:pt x="1645" y="2170"/>
                  </a:lnTo>
                  <a:lnTo>
                    <a:pt x="2368" y="11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7;p50">
              <a:extLst>
                <a:ext uri="{FF2B5EF4-FFF2-40B4-BE49-F238E27FC236}">
                  <a16:creationId xmlns:a16="http://schemas.microsoft.com/office/drawing/2014/main" id="{BD4D5D61-ABD6-199B-6C1B-373E974ACBBC}"/>
                </a:ext>
              </a:extLst>
            </p:cNvPr>
            <p:cNvSpPr/>
            <p:nvPr/>
          </p:nvSpPr>
          <p:spPr>
            <a:xfrm>
              <a:off x="5914000" y="2862425"/>
              <a:ext cx="59200" cy="57550"/>
            </a:xfrm>
            <a:custGeom>
              <a:avLst/>
              <a:gdLst/>
              <a:ahLst/>
              <a:cxnLst/>
              <a:rect l="l" t="t" r="r" b="b"/>
              <a:pathLst>
                <a:path w="2368" h="2302" extrusionOk="0">
                  <a:moveTo>
                    <a:pt x="855" y="0"/>
                  </a:moveTo>
                  <a:lnTo>
                    <a:pt x="0" y="921"/>
                  </a:lnTo>
                  <a:lnTo>
                    <a:pt x="1512" y="2302"/>
                  </a:lnTo>
                  <a:lnTo>
                    <a:pt x="2367" y="138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8;p50">
              <a:extLst>
                <a:ext uri="{FF2B5EF4-FFF2-40B4-BE49-F238E27FC236}">
                  <a16:creationId xmlns:a16="http://schemas.microsoft.com/office/drawing/2014/main" id="{CA8D906A-25D4-0FC7-69CF-DE7E65F7D10E}"/>
                </a:ext>
              </a:extLst>
            </p:cNvPr>
            <p:cNvSpPr/>
            <p:nvPr/>
          </p:nvSpPr>
          <p:spPr>
            <a:xfrm>
              <a:off x="5846600" y="2799950"/>
              <a:ext cx="59200" cy="59200"/>
            </a:xfrm>
            <a:custGeom>
              <a:avLst/>
              <a:gdLst/>
              <a:ahLst/>
              <a:cxnLst/>
              <a:rect l="l" t="t" r="r" b="b"/>
              <a:pathLst>
                <a:path w="2368" h="2368" extrusionOk="0">
                  <a:moveTo>
                    <a:pt x="789" y="1"/>
                  </a:moveTo>
                  <a:lnTo>
                    <a:pt x="0" y="987"/>
                  </a:lnTo>
                  <a:lnTo>
                    <a:pt x="1513" y="2368"/>
                  </a:lnTo>
                  <a:lnTo>
                    <a:pt x="2367" y="14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9;p50">
              <a:extLst>
                <a:ext uri="{FF2B5EF4-FFF2-40B4-BE49-F238E27FC236}">
                  <a16:creationId xmlns:a16="http://schemas.microsoft.com/office/drawing/2014/main" id="{691C871E-BDC2-0CA0-8483-CD585A5C3CF9}"/>
                </a:ext>
              </a:extLst>
            </p:cNvPr>
            <p:cNvSpPr/>
            <p:nvPr/>
          </p:nvSpPr>
          <p:spPr>
            <a:xfrm>
              <a:off x="5775925" y="2742425"/>
              <a:ext cx="60825" cy="55900"/>
            </a:xfrm>
            <a:custGeom>
              <a:avLst/>
              <a:gdLst/>
              <a:ahLst/>
              <a:cxnLst/>
              <a:rect l="l" t="t" r="r" b="b"/>
              <a:pathLst>
                <a:path w="2433" h="2236" extrusionOk="0">
                  <a:moveTo>
                    <a:pt x="789" y="1"/>
                  </a:moveTo>
                  <a:lnTo>
                    <a:pt x="0" y="921"/>
                  </a:lnTo>
                  <a:lnTo>
                    <a:pt x="1644" y="2236"/>
                  </a:lnTo>
                  <a:lnTo>
                    <a:pt x="2433" y="125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0;p50">
              <a:extLst>
                <a:ext uri="{FF2B5EF4-FFF2-40B4-BE49-F238E27FC236}">
                  <a16:creationId xmlns:a16="http://schemas.microsoft.com/office/drawing/2014/main" id="{66E24680-96F9-6794-1BE3-25D6040747E2}"/>
                </a:ext>
              </a:extLst>
            </p:cNvPr>
            <p:cNvSpPr/>
            <p:nvPr/>
          </p:nvSpPr>
          <p:spPr>
            <a:xfrm>
              <a:off x="6111250" y="3056375"/>
              <a:ext cx="57550" cy="57550"/>
            </a:xfrm>
            <a:custGeom>
              <a:avLst/>
              <a:gdLst/>
              <a:ahLst/>
              <a:cxnLst/>
              <a:rect l="l" t="t" r="r" b="b"/>
              <a:pathLst>
                <a:path w="2302" h="2302" extrusionOk="0">
                  <a:moveTo>
                    <a:pt x="855" y="1"/>
                  </a:moveTo>
                  <a:lnTo>
                    <a:pt x="0" y="856"/>
                  </a:lnTo>
                  <a:lnTo>
                    <a:pt x="1447" y="2302"/>
                  </a:lnTo>
                  <a:lnTo>
                    <a:pt x="2301" y="15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91;p50">
              <a:extLst>
                <a:ext uri="{FF2B5EF4-FFF2-40B4-BE49-F238E27FC236}">
                  <a16:creationId xmlns:a16="http://schemas.microsoft.com/office/drawing/2014/main" id="{04B90ED9-56F7-D0D5-4858-2A6B120F861A}"/>
                </a:ext>
              </a:extLst>
            </p:cNvPr>
            <p:cNvSpPr/>
            <p:nvPr/>
          </p:nvSpPr>
          <p:spPr>
            <a:xfrm>
              <a:off x="6047125" y="2990625"/>
              <a:ext cx="57575" cy="59200"/>
            </a:xfrm>
            <a:custGeom>
              <a:avLst/>
              <a:gdLst/>
              <a:ahLst/>
              <a:cxnLst/>
              <a:rect l="l" t="t" r="r" b="b"/>
              <a:pathLst>
                <a:path w="2303" h="2368" extrusionOk="0">
                  <a:moveTo>
                    <a:pt x="856" y="1"/>
                  </a:moveTo>
                  <a:lnTo>
                    <a:pt x="1" y="856"/>
                  </a:lnTo>
                  <a:lnTo>
                    <a:pt x="1447" y="2368"/>
                  </a:lnTo>
                  <a:lnTo>
                    <a:pt x="2302" y="14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92;p50">
              <a:extLst>
                <a:ext uri="{FF2B5EF4-FFF2-40B4-BE49-F238E27FC236}">
                  <a16:creationId xmlns:a16="http://schemas.microsoft.com/office/drawing/2014/main" id="{0CFD1740-C296-10B6-45A6-96DAE24286CC}"/>
                </a:ext>
              </a:extLst>
            </p:cNvPr>
            <p:cNvSpPr/>
            <p:nvPr/>
          </p:nvSpPr>
          <p:spPr>
            <a:xfrm>
              <a:off x="5983025" y="2924875"/>
              <a:ext cx="57550" cy="59200"/>
            </a:xfrm>
            <a:custGeom>
              <a:avLst/>
              <a:gdLst/>
              <a:ahLst/>
              <a:cxnLst/>
              <a:rect l="l" t="t" r="r" b="b"/>
              <a:pathLst>
                <a:path w="2302" h="2368" extrusionOk="0">
                  <a:moveTo>
                    <a:pt x="855" y="1"/>
                  </a:moveTo>
                  <a:lnTo>
                    <a:pt x="1" y="921"/>
                  </a:lnTo>
                  <a:cubicBezTo>
                    <a:pt x="527" y="1382"/>
                    <a:pt x="987" y="1842"/>
                    <a:pt x="1447" y="2368"/>
                  </a:cubicBezTo>
                  <a:lnTo>
                    <a:pt x="2302" y="1447"/>
                  </a:lnTo>
                  <a:cubicBezTo>
                    <a:pt x="1842" y="987"/>
                    <a:pt x="1381" y="46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93;p50">
              <a:extLst>
                <a:ext uri="{FF2B5EF4-FFF2-40B4-BE49-F238E27FC236}">
                  <a16:creationId xmlns:a16="http://schemas.microsoft.com/office/drawing/2014/main" id="{CDE6E491-A00B-136B-4AB9-286374E1D353}"/>
                </a:ext>
              </a:extLst>
            </p:cNvPr>
            <p:cNvSpPr/>
            <p:nvPr/>
          </p:nvSpPr>
          <p:spPr>
            <a:xfrm>
              <a:off x="6295350" y="3263500"/>
              <a:ext cx="55900" cy="60825"/>
            </a:xfrm>
            <a:custGeom>
              <a:avLst/>
              <a:gdLst/>
              <a:ahLst/>
              <a:cxnLst/>
              <a:rect l="l" t="t" r="r" b="b"/>
              <a:pathLst>
                <a:path w="2236" h="2433" extrusionOk="0">
                  <a:moveTo>
                    <a:pt x="921" y="0"/>
                  </a:moveTo>
                  <a:lnTo>
                    <a:pt x="0" y="789"/>
                  </a:lnTo>
                  <a:cubicBezTo>
                    <a:pt x="395" y="1315"/>
                    <a:pt x="789" y="1907"/>
                    <a:pt x="1249" y="2433"/>
                  </a:cubicBezTo>
                  <a:lnTo>
                    <a:pt x="2236" y="1578"/>
                  </a:lnTo>
                  <a:cubicBezTo>
                    <a:pt x="1841" y="1052"/>
                    <a:pt x="1381" y="526"/>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94;p50">
              <a:extLst>
                <a:ext uri="{FF2B5EF4-FFF2-40B4-BE49-F238E27FC236}">
                  <a16:creationId xmlns:a16="http://schemas.microsoft.com/office/drawing/2014/main" id="{C37FD532-1A0B-DBBE-656A-352417365DF6}"/>
                </a:ext>
              </a:extLst>
            </p:cNvPr>
            <p:cNvSpPr/>
            <p:nvPr/>
          </p:nvSpPr>
          <p:spPr>
            <a:xfrm>
              <a:off x="6234525" y="3194450"/>
              <a:ext cx="57550" cy="57550"/>
            </a:xfrm>
            <a:custGeom>
              <a:avLst/>
              <a:gdLst/>
              <a:ahLst/>
              <a:cxnLst/>
              <a:rect l="l" t="t" r="r" b="b"/>
              <a:pathLst>
                <a:path w="2302" h="2302" extrusionOk="0">
                  <a:moveTo>
                    <a:pt x="921" y="1"/>
                  </a:moveTo>
                  <a:lnTo>
                    <a:pt x="0" y="790"/>
                  </a:lnTo>
                  <a:lnTo>
                    <a:pt x="1315" y="2302"/>
                  </a:lnTo>
                  <a:lnTo>
                    <a:pt x="2302" y="15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95;p50">
              <a:extLst>
                <a:ext uri="{FF2B5EF4-FFF2-40B4-BE49-F238E27FC236}">
                  <a16:creationId xmlns:a16="http://schemas.microsoft.com/office/drawing/2014/main" id="{11EA8A75-E31A-A0EA-1290-7C1BE54E9907}"/>
                </a:ext>
              </a:extLst>
            </p:cNvPr>
            <p:cNvSpPr/>
            <p:nvPr/>
          </p:nvSpPr>
          <p:spPr>
            <a:xfrm>
              <a:off x="6173700" y="3123775"/>
              <a:ext cx="57550" cy="59200"/>
            </a:xfrm>
            <a:custGeom>
              <a:avLst/>
              <a:gdLst/>
              <a:ahLst/>
              <a:cxnLst/>
              <a:rect l="l" t="t" r="r" b="b"/>
              <a:pathLst>
                <a:path w="2302" h="2368" extrusionOk="0">
                  <a:moveTo>
                    <a:pt x="921" y="1"/>
                  </a:moveTo>
                  <a:lnTo>
                    <a:pt x="1" y="855"/>
                  </a:lnTo>
                  <a:lnTo>
                    <a:pt x="1381" y="2368"/>
                  </a:lnTo>
                  <a:lnTo>
                    <a:pt x="2302" y="15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96;p50">
              <a:extLst>
                <a:ext uri="{FF2B5EF4-FFF2-40B4-BE49-F238E27FC236}">
                  <a16:creationId xmlns:a16="http://schemas.microsoft.com/office/drawing/2014/main" id="{D02A5C7C-5DE3-EA28-D809-85653E250789}"/>
                </a:ext>
              </a:extLst>
            </p:cNvPr>
            <p:cNvSpPr/>
            <p:nvPr/>
          </p:nvSpPr>
          <p:spPr>
            <a:xfrm>
              <a:off x="6463000" y="3482125"/>
              <a:ext cx="55925" cy="59175"/>
            </a:xfrm>
            <a:custGeom>
              <a:avLst/>
              <a:gdLst/>
              <a:ahLst/>
              <a:cxnLst/>
              <a:rect l="l" t="t" r="r" b="b"/>
              <a:pathLst>
                <a:path w="2237" h="2367" extrusionOk="0">
                  <a:moveTo>
                    <a:pt x="1053" y="0"/>
                  </a:moveTo>
                  <a:lnTo>
                    <a:pt x="1" y="723"/>
                  </a:lnTo>
                  <a:lnTo>
                    <a:pt x="1250" y="2367"/>
                  </a:lnTo>
                  <a:lnTo>
                    <a:pt x="2236" y="16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97;p50">
              <a:extLst>
                <a:ext uri="{FF2B5EF4-FFF2-40B4-BE49-F238E27FC236}">
                  <a16:creationId xmlns:a16="http://schemas.microsoft.com/office/drawing/2014/main" id="{1F25C419-ED85-679D-860D-E474E20D7F3F}"/>
                </a:ext>
              </a:extLst>
            </p:cNvPr>
            <p:cNvSpPr/>
            <p:nvPr/>
          </p:nvSpPr>
          <p:spPr>
            <a:xfrm>
              <a:off x="6408750" y="3408150"/>
              <a:ext cx="55925" cy="59200"/>
            </a:xfrm>
            <a:custGeom>
              <a:avLst/>
              <a:gdLst/>
              <a:ahLst/>
              <a:cxnLst/>
              <a:rect l="l" t="t" r="r" b="b"/>
              <a:pathLst>
                <a:path w="2237" h="2368" extrusionOk="0">
                  <a:moveTo>
                    <a:pt x="987" y="0"/>
                  </a:moveTo>
                  <a:lnTo>
                    <a:pt x="1" y="724"/>
                  </a:lnTo>
                  <a:cubicBezTo>
                    <a:pt x="395" y="1315"/>
                    <a:pt x="856" y="1841"/>
                    <a:pt x="1250" y="2367"/>
                  </a:cubicBezTo>
                  <a:lnTo>
                    <a:pt x="2236" y="1644"/>
                  </a:lnTo>
                  <a:cubicBezTo>
                    <a:pt x="1842" y="1052"/>
                    <a:pt x="1382" y="526"/>
                    <a:pt x="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98;p50">
              <a:extLst>
                <a:ext uri="{FF2B5EF4-FFF2-40B4-BE49-F238E27FC236}">
                  <a16:creationId xmlns:a16="http://schemas.microsoft.com/office/drawing/2014/main" id="{2F4203C7-210B-A9FD-6D9C-DCFC7E6E1AC0}"/>
                </a:ext>
              </a:extLst>
            </p:cNvPr>
            <p:cNvSpPr/>
            <p:nvPr/>
          </p:nvSpPr>
          <p:spPr>
            <a:xfrm>
              <a:off x="6352875" y="3335825"/>
              <a:ext cx="55900" cy="59200"/>
            </a:xfrm>
            <a:custGeom>
              <a:avLst/>
              <a:gdLst/>
              <a:ahLst/>
              <a:cxnLst/>
              <a:rect l="l" t="t" r="r" b="b"/>
              <a:pathLst>
                <a:path w="2236" h="2368" extrusionOk="0">
                  <a:moveTo>
                    <a:pt x="921" y="0"/>
                  </a:moveTo>
                  <a:lnTo>
                    <a:pt x="0" y="789"/>
                  </a:lnTo>
                  <a:lnTo>
                    <a:pt x="1250" y="2367"/>
                  </a:lnTo>
                  <a:lnTo>
                    <a:pt x="2236" y="16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99;p50">
              <a:extLst>
                <a:ext uri="{FF2B5EF4-FFF2-40B4-BE49-F238E27FC236}">
                  <a16:creationId xmlns:a16="http://schemas.microsoft.com/office/drawing/2014/main" id="{E06D869A-D317-332E-D2FA-B99046F947FF}"/>
                </a:ext>
              </a:extLst>
            </p:cNvPr>
            <p:cNvSpPr/>
            <p:nvPr/>
          </p:nvSpPr>
          <p:spPr>
            <a:xfrm>
              <a:off x="6620800" y="3710600"/>
              <a:ext cx="54275" cy="59200"/>
            </a:xfrm>
            <a:custGeom>
              <a:avLst/>
              <a:gdLst/>
              <a:ahLst/>
              <a:cxnLst/>
              <a:rect l="l" t="t" r="r" b="b"/>
              <a:pathLst>
                <a:path w="2171" h="2368" extrusionOk="0">
                  <a:moveTo>
                    <a:pt x="1053" y="0"/>
                  </a:moveTo>
                  <a:lnTo>
                    <a:pt x="1" y="658"/>
                  </a:lnTo>
                  <a:lnTo>
                    <a:pt x="1118" y="2367"/>
                  </a:lnTo>
                  <a:lnTo>
                    <a:pt x="2170" y="17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0;p50">
              <a:extLst>
                <a:ext uri="{FF2B5EF4-FFF2-40B4-BE49-F238E27FC236}">
                  <a16:creationId xmlns:a16="http://schemas.microsoft.com/office/drawing/2014/main" id="{45DAFB25-46A1-5F86-33C0-81FBBCED7393}"/>
                </a:ext>
              </a:extLst>
            </p:cNvPr>
            <p:cNvSpPr/>
            <p:nvPr/>
          </p:nvSpPr>
          <p:spPr>
            <a:xfrm>
              <a:off x="6569850" y="3633350"/>
              <a:ext cx="54275" cy="59175"/>
            </a:xfrm>
            <a:custGeom>
              <a:avLst/>
              <a:gdLst/>
              <a:ahLst/>
              <a:cxnLst/>
              <a:rect l="l" t="t" r="r" b="b"/>
              <a:pathLst>
                <a:path w="2171" h="2367" extrusionOk="0">
                  <a:moveTo>
                    <a:pt x="987" y="0"/>
                  </a:moveTo>
                  <a:lnTo>
                    <a:pt x="0" y="658"/>
                  </a:lnTo>
                  <a:lnTo>
                    <a:pt x="1118" y="2367"/>
                  </a:lnTo>
                  <a:lnTo>
                    <a:pt x="2170" y="17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1;p50">
              <a:extLst>
                <a:ext uri="{FF2B5EF4-FFF2-40B4-BE49-F238E27FC236}">
                  <a16:creationId xmlns:a16="http://schemas.microsoft.com/office/drawing/2014/main" id="{6A5184D1-027D-B442-928B-B01FBEB7B268}"/>
                </a:ext>
              </a:extLst>
            </p:cNvPr>
            <p:cNvSpPr/>
            <p:nvPr/>
          </p:nvSpPr>
          <p:spPr>
            <a:xfrm>
              <a:off x="6517250" y="3557725"/>
              <a:ext cx="55900" cy="59200"/>
            </a:xfrm>
            <a:custGeom>
              <a:avLst/>
              <a:gdLst/>
              <a:ahLst/>
              <a:cxnLst/>
              <a:rect l="l" t="t" r="r" b="b"/>
              <a:pathLst>
                <a:path w="2236" h="2368" extrusionOk="0">
                  <a:moveTo>
                    <a:pt x="1052" y="1"/>
                  </a:moveTo>
                  <a:lnTo>
                    <a:pt x="0" y="724"/>
                  </a:lnTo>
                  <a:lnTo>
                    <a:pt x="1250" y="2368"/>
                  </a:lnTo>
                  <a:lnTo>
                    <a:pt x="2236" y="16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2;p50">
              <a:extLst>
                <a:ext uri="{FF2B5EF4-FFF2-40B4-BE49-F238E27FC236}">
                  <a16:creationId xmlns:a16="http://schemas.microsoft.com/office/drawing/2014/main" id="{0A4A0D48-24C3-8EBC-A4EE-4CCC915C804A}"/>
                </a:ext>
              </a:extLst>
            </p:cNvPr>
            <p:cNvSpPr/>
            <p:nvPr/>
          </p:nvSpPr>
          <p:spPr>
            <a:xfrm>
              <a:off x="6765450" y="3945650"/>
              <a:ext cx="52625" cy="59200"/>
            </a:xfrm>
            <a:custGeom>
              <a:avLst/>
              <a:gdLst/>
              <a:ahLst/>
              <a:cxnLst/>
              <a:rect l="l" t="t" r="r" b="b"/>
              <a:pathLst>
                <a:path w="2105" h="2368" extrusionOk="0">
                  <a:moveTo>
                    <a:pt x="1053" y="1"/>
                  </a:moveTo>
                  <a:lnTo>
                    <a:pt x="1" y="592"/>
                  </a:lnTo>
                  <a:lnTo>
                    <a:pt x="987" y="2368"/>
                  </a:lnTo>
                  <a:lnTo>
                    <a:pt x="2105" y="1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03;p50">
              <a:extLst>
                <a:ext uri="{FF2B5EF4-FFF2-40B4-BE49-F238E27FC236}">
                  <a16:creationId xmlns:a16="http://schemas.microsoft.com/office/drawing/2014/main" id="{836CD571-E802-C0DF-9D00-59A3E2D637C6}"/>
                </a:ext>
              </a:extLst>
            </p:cNvPr>
            <p:cNvSpPr/>
            <p:nvPr/>
          </p:nvSpPr>
          <p:spPr>
            <a:xfrm>
              <a:off x="6717775" y="3866750"/>
              <a:ext cx="54275" cy="59200"/>
            </a:xfrm>
            <a:custGeom>
              <a:avLst/>
              <a:gdLst/>
              <a:ahLst/>
              <a:cxnLst/>
              <a:rect l="l" t="t" r="r" b="b"/>
              <a:pathLst>
                <a:path w="2171" h="2368" extrusionOk="0">
                  <a:moveTo>
                    <a:pt x="1053" y="1"/>
                  </a:moveTo>
                  <a:lnTo>
                    <a:pt x="1" y="592"/>
                  </a:lnTo>
                  <a:lnTo>
                    <a:pt x="1119" y="2368"/>
                  </a:lnTo>
                  <a:lnTo>
                    <a:pt x="2171" y="17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04;p50">
              <a:extLst>
                <a:ext uri="{FF2B5EF4-FFF2-40B4-BE49-F238E27FC236}">
                  <a16:creationId xmlns:a16="http://schemas.microsoft.com/office/drawing/2014/main" id="{2EAD88C0-126C-5DF2-F1C8-103C7F931D61}"/>
                </a:ext>
              </a:extLst>
            </p:cNvPr>
            <p:cNvSpPr/>
            <p:nvPr/>
          </p:nvSpPr>
          <p:spPr>
            <a:xfrm>
              <a:off x="6670125" y="3787850"/>
              <a:ext cx="54250" cy="60850"/>
            </a:xfrm>
            <a:custGeom>
              <a:avLst/>
              <a:gdLst/>
              <a:ahLst/>
              <a:cxnLst/>
              <a:rect l="l" t="t" r="r" b="b"/>
              <a:pathLst>
                <a:path w="2170" h="2434" extrusionOk="0">
                  <a:moveTo>
                    <a:pt x="1052" y="1"/>
                  </a:moveTo>
                  <a:lnTo>
                    <a:pt x="0" y="658"/>
                  </a:lnTo>
                  <a:lnTo>
                    <a:pt x="1118" y="2433"/>
                  </a:lnTo>
                  <a:lnTo>
                    <a:pt x="2170" y="1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05;p50">
              <a:extLst>
                <a:ext uri="{FF2B5EF4-FFF2-40B4-BE49-F238E27FC236}">
                  <a16:creationId xmlns:a16="http://schemas.microsoft.com/office/drawing/2014/main" id="{E9E6AF3F-0E66-D5FA-22CC-5295F3BAC0C0}"/>
                </a:ext>
              </a:extLst>
            </p:cNvPr>
            <p:cNvSpPr/>
            <p:nvPr/>
          </p:nvSpPr>
          <p:spPr>
            <a:xfrm>
              <a:off x="6896950" y="4188925"/>
              <a:ext cx="50975" cy="59200"/>
            </a:xfrm>
            <a:custGeom>
              <a:avLst/>
              <a:gdLst/>
              <a:ahLst/>
              <a:cxnLst/>
              <a:rect l="l" t="t" r="r" b="b"/>
              <a:pathLst>
                <a:path w="2039" h="2368" extrusionOk="0">
                  <a:moveTo>
                    <a:pt x="1118" y="1"/>
                  </a:moveTo>
                  <a:lnTo>
                    <a:pt x="1" y="527"/>
                  </a:lnTo>
                  <a:cubicBezTo>
                    <a:pt x="329" y="1184"/>
                    <a:pt x="658" y="1776"/>
                    <a:pt x="987" y="2368"/>
                  </a:cubicBezTo>
                  <a:lnTo>
                    <a:pt x="2039" y="1842"/>
                  </a:lnTo>
                  <a:cubicBezTo>
                    <a:pt x="1776" y="1184"/>
                    <a:pt x="1447" y="592"/>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06;p50">
              <a:extLst>
                <a:ext uri="{FF2B5EF4-FFF2-40B4-BE49-F238E27FC236}">
                  <a16:creationId xmlns:a16="http://schemas.microsoft.com/office/drawing/2014/main" id="{1429DA25-7FC9-57A1-7193-1E8C2354435B}"/>
                </a:ext>
              </a:extLst>
            </p:cNvPr>
            <p:cNvSpPr/>
            <p:nvPr/>
          </p:nvSpPr>
          <p:spPr>
            <a:xfrm>
              <a:off x="6854225" y="4106750"/>
              <a:ext cx="52625" cy="60825"/>
            </a:xfrm>
            <a:custGeom>
              <a:avLst/>
              <a:gdLst/>
              <a:ahLst/>
              <a:cxnLst/>
              <a:rect l="l" t="t" r="r" b="b"/>
              <a:pathLst>
                <a:path w="2105" h="2433" extrusionOk="0">
                  <a:moveTo>
                    <a:pt x="1118" y="0"/>
                  </a:moveTo>
                  <a:lnTo>
                    <a:pt x="0" y="592"/>
                  </a:lnTo>
                  <a:lnTo>
                    <a:pt x="986" y="2433"/>
                  </a:lnTo>
                  <a:lnTo>
                    <a:pt x="2104" y="18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07;p50">
              <a:extLst>
                <a:ext uri="{FF2B5EF4-FFF2-40B4-BE49-F238E27FC236}">
                  <a16:creationId xmlns:a16="http://schemas.microsoft.com/office/drawing/2014/main" id="{09F009F6-FD19-C369-7CA0-D429C3B4D420}"/>
                </a:ext>
              </a:extLst>
            </p:cNvPr>
            <p:cNvSpPr/>
            <p:nvPr/>
          </p:nvSpPr>
          <p:spPr>
            <a:xfrm>
              <a:off x="6811475" y="4026200"/>
              <a:ext cx="50975" cy="59200"/>
            </a:xfrm>
            <a:custGeom>
              <a:avLst/>
              <a:gdLst/>
              <a:ahLst/>
              <a:cxnLst/>
              <a:rect l="l" t="t" r="r" b="b"/>
              <a:pathLst>
                <a:path w="2039" h="2368" extrusionOk="0">
                  <a:moveTo>
                    <a:pt x="1053" y="0"/>
                  </a:moveTo>
                  <a:lnTo>
                    <a:pt x="1" y="592"/>
                  </a:lnTo>
                  <a:lnTo>
                    <a:pt x="987" y="2367"/>
                  </a:lnTo>
                  <a:lnTo>
                    <a:pt x="2039" y="1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08;p50">
              <a:extLst>
                <a:ext uri="{FF2B5EF4-FFF2-40B4-BE49-F238E27FC236}">
                  <a16:creationId xmlns:a16="http://schemas.microsoft.com/office/drawing/2014/main" id="{2F6C3D54-B269-62DE-B13C-FB35A071201F}"/>
                </a:ext>
              </a:extLst>
            </p:cNvPr>
            <p:cNvSpPr/>
            <p:nvPr/>
          </p:nvSpPr>
          <p:spPr>
            <a:xfrm>
              <a:off x="7016950" y="4438775"/>
              <a:ext cx="49325" cy="59200"/>
            </a:xfrm>
            <a:custGeom>
              <a:avLst/>
              <a:gdLst/>
              <a:ahLst/>
              <a:cxnLst/>
              <a:rect l="l" t="t" r="r" b="b"/>
              <a:pathLst>
                <a:path w="1973" h="2368" extrusionOk="0">
                  <a:moveTo>
                    <a:pt x="1118" y="1"/>
                  </a:moveTo>
                  <a:lnTo>
                    <a:pt x="0" y="461"/>
                  </a:lnTo>
                  <a:cubicBezTo>
                    <a:pt x="263" y="1118"/>
                    <a:pt x="592" y="1710"/>
                    <a:pt x="855" y="2368"/>
                  </a:cubicBezTo>
                  <a:lnTo>
                    <a:pt x="1973" y="1842"/>
                  </a:lnTo>
                  <a:cubicBezTo>
                    <a:pt x="1710" y="1250"/>
                    <a:pt x="1447" y="592"/>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09;p50">
              <a:extLst>
                <a:ext uri="{FF2B5EF4-FFF2-40B4-BE49-F238E27FC236}">
                  <a16:creationId xmlns:a16="http://schemas.microsoft.com/office/drawing/2014/main" id="{9FC04719-F450-4C23-45AC-12903EE7E3F5}"/>
                </a:ext>
              </a:extLst>
            </p:cNvPr>
            <p:cNvSpPr/>
            <p:nvPr/>
          </p:nvSpPr>
          <p:spPr>
            <a:xfrm>
              <a:off x="6979150" y="4354950"/>
              <a:ext cx="49325" cy="59200"/>
            </a:xfrm>
            <a:custGeom>
              <a:avLst/>
              <a:gdLst/>
              <a:ahLst/>
              <a:cxnLst/>
              <a:rect l="l" t="t" r="r" b="b"/>
              <a:pathLst>
                <a:path w="1973" h="2368" extrusionOk="0">
                  <a:moveTo>
                    <a:pt x="1118" y="0"/>
                  </a:moveTo>
                  <a:lnTo>
                    <a:pt x="0" y="526"/>
                  </a:lnTo>
                  <a:lnTo>
                    <a:pt x="855" y="2367"/>
                  </a:lnTo>
                  <a:lnTo>
                    <a:pt x="1973" y="18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10;p50">
              <a:extLst>
                <a:ext uri="{FF2B5EF4-FFF2-40B4-BE49-F238E27FC236}">
                  <a16:creationId xmlns:a16="http://schemas.microsoft.com/office/drawing/2014/main" id="{12D93851-EB07-263A-BFF1-16DDAD5F5958}"/>
                </a:ext>
              </a:extLst>
            </p:cNvPr>
            <p:cNvSpPr/>
            <p:nvPr/>
          </p:nvSpPr>
          <p:spPr>
            <a:xfrm>
              <a:off x="6939700" y="4271125"/>
              <a:ext cx="49325" cy="60825"/>
            </a:xfrm>
            <a:custGeom>
              <a:avLst/>
              <a:gdLst/>
              <a:ahLst/>
              <a:cxnLst/>
              <a:rect l="l" t="t" r="r" b="b"/>
              <a:pathLst>
                <a:path w="1973" h="2433" extrusionOk="0">
                  <a:moveTo>
                    <a:pt x="1052" y="0"/>
                  </a:moveTo>
                  <a:lnTo>
                    <a:pt x="0" y="592"/>
                  </a:lnTo>
                  <a:lnTo>
                    <a:pt x="855" y="2433"/>
                  </a:lnTo>
                  <a:lnTo>
                    <a:pt x="1973" y="19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11;p50">
              <a:extLst>
                <a:ext uri="{FF2B5EF4-FFF2-40B4-BE49-F238E27FC236}">
                  <a16:creationId xmlns:a16="http://schemas.microsoft.com/office/drawing/2014/main" id="{737C9D1F-0D25-CC9D-585F-21E6E99CA0A9}"/>
                </a:ext>
              </a:extLst>
            </p:cNvPr>
            <p:cNvSpPr/>
            <p:nvPr/>
          </p:nvSpPr>
          <p:spPr>
            <a:xfrm>
              <a:off x="7122150" y="4695200"/>
              <a:ext cx="47700" cy="57550"/>
            </a:xfrm>
            <a:custGeom>
              <a:avLst/>
              <a:gdLst/>
              <a:ahLst/>
              <a:cxnLst/>
              <a:rect l="l" t="t" r="r" b="b"/>
              <a:pathLst>
                <a:path w="1908" h="2302" extrusionOk="0">
                  <a:moveTo>
                    <a:pt x="1184" y="1"/>
                  </a:moveTo>
                  <a:lnTo>
                    <a:pt x="0" y="395"/>
                  </a:lnTo>
                  <a:cubicBezTo>
                    <a:pt x="263" y="1053"/>
                    <a:pt x="461" y="1644"/>
                    <a:pt x="724" y="2302"/>
                  </a:cubicBezTo>
                  <a:lnTo>
                    <a:pt x="1907" y="1907"/>
                  </a:lnTo>
                  <a:cubicBezTo>
                    <a:pt x="1644" y="1250"/>
                    <a:pt x="1447" y="592"/>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12;p50">
              <a:extLst>
                <a:ext uri="{FF2B5EF4-FFF2-40B4-BE49-F238E27FC236}">
                  <a16:creationId xmlns:a16="http://schemas.microsoft.com/office/drawing/2014/main" id="{B7ECF268-AF07-FDA3-B618-EF1C7BD5D008}"/>
                </a:ext>
              </a:extLst>
            </p:cNvPr>
            <p:cNvSpPr/>
            <p:nvPr/>
          </p:nvSpPr>
          <p:spPr>
            <a:xfrm>
              <a:off x="7089275" y="4608075"/>
              <a:ext cx="47700" cy="59200"/>
            </a:xfrm>
            <a:custGeom>
              <a:avLst/>
              <a:gdLst/>
              <a:ahLst/>
              <a:cxnLst/>
              <a:rect l="l" t="t" r="r" b="b"/>
              <a:pathLst>
                <a:path w="1908" h="2368" extrusionOk="0">
                  <a:moveTo>
                    <a:pt x="1118" y="1"/>
                  </a:moveTo>
                  <a:lnTo>
                    <a:pt x="0" y="461"/>
                  </a:lnTo>
                  <a:lnTo>
                    <a:pt x="789" y="2368"/>
                  </a:lnTo>
                  <a:lnTo>
                    <a:pt x="1907" y="19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13;p50">
              <a:extLst>
                <a:ext uri="{FF2B5EF4-FFF2-40B4-BE49-F238E27FC236}">
                  <a16:creationId xmlns:a16="http://schemas.microsoft.com/office/drawing/2014/main" id="{F5067F14-D314-707B-FF72-E358B1B2A737}"/>
                </a:ext>
              </a:extLst>
            </p:cNvPr>
            <p:cNvSpPr/>
            <p:nvPr/>
          </p:nvSpPr>
          <p:spPr>
            <a:xfrm>
              <a:off x="7054750" y="4524250"/>
              <a:ext cx="47700" cy="57550"/>
            </a:xfrm>
            <a:custGeom>
              <a:avLst/>
              <a:gdLst/>
              <a:ahLst/>
              <a:cxnLst/>
              <a:rect l="l" t="t" r="r" b="b"/>
              <a:pathLst>
                <a:path w="1908" h="2302" extrusionOk="0">
                  <a:moveTo>
                    <a:pt x="1118" y="1"/>
                  </a:moveTo>
                  <a:lnTo>
                    <a:pt x="1" y="461"/>
                  </a:lnTo>
                  <a:lnTo>
                    <a:pt x="790" y="2302"/>
                  </a:lnTo>
                  <a:lnTo>
                    <a:pt x="1907" y="18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14;p50">
              <a:extLst>
                <a:ext uri="{FF2B5EF4-FFF2-40B4-BE49-F238E27FC236}">
                  <a16:creationId xmlns:a16="http://schemas.microsoft.com/office/drawing/2014/main" id="{8D6746A0-C32E-BE3A-6DA9-B0C8B5D65251}"/>
                </a:ext>
              </a:extLst>
            </p:cNvPr>
            <p:cNvSpPr/>
            <p:nvPr/>
          </p:nvSpPr>
          <p:spPr>
            <a:xfrm>
              <a:off x="238125" y="878200"/>
              <a:ext cx="1593650" cy="1413850"/>
            </a:xfrm>
            <a:custGeom>
              <a:avLst/>
              <a:gdLst/>
              <a:ahLst/>
              <a:cxnLst/>
              <a:rect l="l" t="t" r="r" b="b"/>
              <a:pathLst>
                <a:path w="63746" h="56554" extrusionOk="0">
                  <a:moveTo>
                    <a:pt x="61189" y="1"/>
                  </a:moveTo>
                  <a:cubicBezTo>
                    <a:pt x="60680" y="1"/>
                    <a:pt x="60155" y="183"/>
                    <a:pt x="59701" y="601"/>
                  </a:cubicBezTo>
                  <a:lnTo>
                    <a:pt x="0" y="56554"/>
                  </a:lnTo>
                  <a:lnTo>
                    <a:pt x="57860" y="22890"/>
                  </a:lnTo>
                  <a:lnTo>
                    <a:pt x="63317" y="2771"/>
                  </a:lnTo>
                  <a:cubicBezTo>
                    <a:pt x="63746" y="1248"/>
                    <a:pt x="62521" y="1"/>
                    <a:pt x="6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15;p50">
              <a:extLst>
                <a:ext uri="{FF2B5EF4-FFF2-40B4-BE49-F238E27FC236}">
                  <a16:creationId xmlns:a16="http://schemas.microsoft.com/office/drawing/2014/main" id="{51AA4AE0-F144-32DC-5C1F-1F697E65B6BB}"/>
                </a:ext>
              </a:extLst>
            </p:cNvPr>
            <p:cNvSpPr/>
            <p:nvPr/>
          </p:nvSpPr>
          <p:spPr>
            <a:xfrm>
              <a:off x="238125" y="1731525"/>
              <a:ext cx="1615300" cy="637875"/>
            </a:xfrm>
            <a:custGeom>
              <a:avLst/>
              <a:gdLst/>
              <a:ahLst/>
              <a:cxnLst/>
              <a:rect l="l" t="t" r="r" b="b"/>
              <a:pathLst>
                <a:path w="64612" h="25515" extrusionOk="0">
                  <a:moveTo>
                    <a:pt x="57203" y="0"/>
                  </a:moveTo>
                  <a:lnTo>
                    <a:pt x="0" y="22421"/>
                  </a:lnTo>
                  <a:lnTo>
                    <a:pt x="58386" y="25511"/>
                  </a:lnTo>
                  <a:cubicBezTo>
                    <a:pt x="58454" y="25514"/>
                    <a:pt x="58521" y="25515"/>
                    <a:pt x="58588" y="25515"/>
                  </a:cubicBezTo>
                  <a:cubicBezTo>
                    <a:pt x="62099" y="25515"/>
                    <a:pt x="64611" y="22160"/>
                    <a:pt x="63515" y="18805"/>
                  </a:cubicBezTo>
                  <a:lnTo>
                    <a:pt x="572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16;p50">
              <a:extLst>
                <a:ext uri="{FF2B5EF4-FFF2-40B4-BE49-F238E27FC236}">
                  <a16:creationId xmlns:a16="http://schemas.microsoft.com/office/drawing/2014/main" id="{2057177A-0963-F278-86E7-297CDB370FAA}"/>
                </a:ext>
              </a:extLst>
            </p:cNvPr>
            <p:cNvSpPr/>
            <p:nvPr/>
          </p:nvSpPr>
          <p:spPr>
            <a:xfrm>
              <a:off x="238125" y="1450450"/>
              <a:ext cx="1908400" cy="841600"/>
            </a:xfrm>
            <a:custGeom>
              <a:avLst/>
              <a:gdLst/>
              <a:ahLst/>
              <a:cxnLst/>
              <a:rect l="l" t="t" r="r" b="b"/>
              <a:pathLst>
                <a:path w="76336" h="33664" extrusionOk="0">
                  <a:moveTo>
                    <a:pt x="57860" y="0"/>
                  </a:moveTo>
                  <a:lnTo>
                    <a:pt x="0" y="33664"/>
                  </a:lnTo>
                  <a:lnTo>
                    <a:pt x="57203" y="11243"/>
                  </a:lnTo>
                  <a:lnTo>
                    <a:pt x="76336" y="10126"/>
                  </a:lnTo>
                  <a:lnTo>
                    <a:pt x="57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17;p50">
              <a:extLst>
                <a:ext uri="{FF2B5EF4-FFF2-40B4-BE49-F238E27FC236}">
                  <a16:creationId xmlns:a16="http://schemas.microsoft.com/office/drawing/2014/main" id="{49C39E36-A5E7-898B-304B-0C200AACADBB}"/>
                </a:ext>
              </a:extLst>
            </p:cNvPr>
            <p:cNvSpPr/>
            <p:nvPr/>
          </p:nvSpPr>
          <p:spPr>
            <a:xfrm>
              <a:off x="1668175" y="1703575"/>
              <a:ext cx="478350" cy="146325"/>
            </a:xfrm>
            <a:custGeom>
              <a:avLst/>
              <a:gdLst/>
              <a:ahLst/>
              <a:cxnLst/>
              <a:rect l="l" t="t" r="r" b="b"/>
              <a:pathLst>
                <a:path w="19134" h="5853" extrusionOk="0">
                  <a:moveTo>
                    <a:pt x="19134" y="1"/>
                  </a:moveTo>
                  <a:lnTo>
                    <a:pt x="1" y="1118"/>
                  </a:lnTo>
                  <a:lnTo>
                    <a:pt x="1579" y="5852"/>
                  </a:lnTo>
                  <a:lnTo>
                    <a:pt x="19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1145;p73">
            <a:extLst>
              <a:ext uri="{FF2B5EF4-FFF2-40B4-BE49-F238E27FC236}">
                <a16:creationId xmlns:a16="http://schemas.microsoft.com/office/drawing/2014/main" id="{EDA86E66-4921-2A1C-7DCE-CC579FD04BC0}"/>
              </a:ext>
            </a:extLst>
          </p:cNvPr>
          <p:cNvGrpSpPr/>
          <p:nvPr/>
        </p:nvGrpSpPr>
        <p:grpSpPr>
          <a:xfrm>
            <a:off x="566229" y="1540513"/>
            <a:ext cx="531418" cy="633969"/>
            <a:chOff x="4109956" y="3284177"/>
            <a:chExt cx="531418" cy="633969"/>
          </a:xfrm>
        </p:grpSpPr>
        <p:sp>
          <p:nvSpPr>
            <p:cNvPr id="327" name="Google Shape;1146;p73">
              <a:extLst>
                <a:ext uri="{FF2B5EF4-FFF2-40B4-BE49-F238E27FC236}">
                  <a16:creationId xmlns:a16="http://schemas.microsoft.com/office/drawing/2014/main" id="{F596F24F-1254-EAEF-88FF-9BBB66FE1FDF}"/>
                </a:ext>
              </a:extLst>
            </p:cNvPr>
            <p:cNvSpPr/>
            <p:nvPr/>
          </p:nvSpPr>
          <p:spPr>
            <a:xfrm>
              <a:off x="4293684" y="3505383"/>
              <a:ext cx="213413" cy="270669"/>
            </a:xfrm>
            <a:custGeom>
              <a:avLst/>
              <a:gdLst/>
              <a:ahLst/>
              <a:cxnLst/>
              <a:rect l="l" t="t" r="r" b="b"/>
              <a:pathLst>
                <a:path w="16844" h="21363" extrusionOk="0">
                  <a:moveTo>
                    <a:pt x="16843" y="19925"/>
                  </a:moveTo>
                  <a:cubicBezTo>
                    <a:pt x="16556" y="20253"/>
                    <a:pt x="16350" y="20746"/>
                    <a:pt x="16022" y="20952"/>
                  </a:cubicBezTo>
                  <a:cubicBezTo>
                    <a:pt x="15446" y="21362"/>
                    <a:pt x="14666" y="21321"/>
                    <a:pt x="14132" y="20869"/>
                  </a:cubicBezTo>
                  <a:cubicBezTo>
                    <a:pt x="13105" y="19801"/>
                    <a:pt x="12078" y="18692"/>
                    <a:pt x="11133" y="17542"/>
                  </a:cubicBezTo>
                  <a:cubicBezTo>
                    <a:pt x="9901" y="16104"/>
                    <a:pt x="8709" y="14625"/>
                    <a:pt x="7518" y="13146"/>
                  </a:cubicBezTo>
                  <a:cubicBezTo>
                    <a:pt x="6121" y="11339"/>
                    <a:pt x="4642" y="9572"/>
                    <a:pt x="3287" y="7724"/>
                  </a:cubicBezTo>
                  <a:cubicBezTo>
                    <a:pt x="2383" y="6491"/>
                    <a:pt x="1602" y="5177"/>
                    <a:pt x="822" y="3821"/>
                  </a:cubicBezTo>
                  <a:cubicBezTo>
                    <a:pt x="534" y="3328"/>
                    <a:pt x="329" y="2794"/>
                    <a:pt x="206" y="2219"/>
                  </a:cubicBezTo>
                  <a:cubicBezTo>
                    <a:pt x="0" y="1562"/>
                    <a:pt x="288" y="822"/>
                    <a:pt x="904" y="494"/>
                  </a:cubicBezTo>
                  <a:cubicBezTo>
                    <a:pt x="1438" y="83"/>
                    <a:pt x="2137" y="1"/>
                    <a:pt x="2753" y="370"/>
                  </a:cubicBezTo>
                  <a:cubicBezTo>
                    <a:pt x="3821" y="946"/>
                    <a:pt x="4355" y="1973"/>
                    <a:pt x="5053" y="2835"/>
                  </a:cubicBezTo>
                  <a:cubicBezTo>
                    <a:pt x="6902" y="5136"/>
                    <a:pt x="8668" y="7518"/>
                    <a:pt x="10394" y="9942"/>
                  </a:cubicBezTo>
                  <a:cubicBezTo>
                    <a:pt x="12448" y="12859"/>
                    <a:pt x="14378" y="15858"/>
                    <a:pt x="16391" y="18815"/>
                  </a:cubicBezTo>
                  <a:cubicBezTo>
                    <a:pt x="16556" y="19185"/>
                    <a:pt x="16720" y="19555"/>
                    <a:pt x="16843" y="199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1147;p73">
              <a:extLst>
                <a:ext uri="{FF2B5EF4-FFF2-40B4-BE49-F238E27FC236}">
                  <a16:creationId xmlns:a16="http://schemas.microsoft.com/office/drawing/2014/main" id="{1F9CC24C-69CF-927D-536D-31B561FFA175}"/>
                </a:ext>
              </a:extLst>
            </p:cNvPr>
            <p:cNvGrpSpPr/>
            <p:nvPr/>
          </p:nvGrpSpPr>
          <p:grpSpPr>
            <a:xfrm>
              <a:off x="4109956" y="3284177"/>
              <a:ext cx="531418" cy="633969"/>
              <a:chOff x="4109956" y="3284177"/>
              <a:chExt cx="531418" cy="633969"/>
            </a:xfrm>
          </p:grpSpPr>
          <p:sp>
            <p:nvSpPr>
              <p:cNvPr id="329" name="Google Shape;1148;p73">
                <a:extLst>
                  <a:ext uri="{FF2B5EF4-FFF2-40B4-BE49-F238E27FC236}">
                    <a16:creationId xmlns:a16="http://schemas.microsoft.com/office/drawing/2014/main" id="{597F255C-CA3E-57B9-8906-7671063896DF}"/>
                  </a:ext>
                </a:extLst>
              </p:cNvPr>
              <p:cNvSpPr/>
              <p:nvPr/>
            </p:nvSpPr>
            <p:spPr>
              <a:xfrm>
                <a:off x="4208326" y="3441881"/>
                <a:ext cx="365390" cy="399751"/>
              </a:xfrm>
              <a:custGeom>
                <a:avLst/>
                <a:gdLst/>
                <a:ahLst/>
                <a:cxnLst/>
                <a:rect l="l" t="t" r="r" b="b"/>
                <a:pathLst>
                  <a:path w="28839" h="31551" extrusionOk="0">
                    <a:moveTo>
                      <a:pt x="0" y="5382"/>
                    </a:moveTo>
                    <a:lnTo>
                      <a:pt x="9366" y="1"/>
                    </a:lnTo>
                    <a:cubicBezTo>
                      <a:pt x="9449" y="42"/>
                      <a:pt x="9572" y="42"/>
                      <a:pt x="9613" y="83"/>
                    </a:cubicBezTo>
                    <a:cubicBezTo>
                      <a:pt x="10845" y="1685"/>
                      <a:pt x="12037" y="3246"/>
                      <a:pt x="13228" y="4807"/>
                    </a:cubicBezTo>
                    <a:cubicBezTo>
                      <a:pt x="15200" y="7478"/>
                      <a:pt x="17213" y="10107"/>
                      <a:pt x="19185" y="12777"/>
                    </a:cubicBezTo>
                    <a:cubicBezTo>
                      <a:pt x="20540" y="14584"/>
                      <a:pt x="21814" y="16433"/>
                      <a:pt x="23169" y="18241"/>
                    </a:cubicBezTo>
                    <a:cubicBezTo>
                      <a:pt x="24114" y="19514"/>
                      <a:pt x="25141" y="20705"/>
                      <a:pt x="26127" y="21979"/>
                    </a:cubicBezTo>
                    <a:cubicBezTo>
                      <a:pt x="26250" y="22102"/>
                      <a:pt x="26374" y="22225"/>
                      <a:pt x="26456" y="22390"/>
                    </a:cubicBezTo>
                    <a:cubicBezTo>
                      <a:pt x="27236" y="23540"/>
                      <a:pt x="27976" y="24731"/>
                      <a:pt x="28838" y="26046"/>
                    </a:cubicBezTo>
                    <a:lnTo>
                      <a:pt x="20335" y="31551"/>
                    </a:lnTo>
                    <a:cubicBezTo>
                      <a:pt x="20006" y="31222"/>
                      <a:pt x="19719" y="30893"/>
                      <a:pt x="19431" y="30524"/>
                    </a:cubicBezTo>
                    <a:cubicBezTo>
                      <a:pt x="17788" y="28305"/>
                      <a:pt x="16227" y="26087"/>
                      <a:pt x="14584" y="23869"/>
                    </a:cubicBezTo>
                    <a:cubicBezTo>
                      <a:pt x="13680" y="22595"/>
                      <a:pt x="12653" y="21445"/>
                      <a:pt x="11667" y="20254"/>
                    </a:cubicBezTo>
                    <a:cubicBezTo>
                      <a:pt x="9859" y="18076"/>
                      <a:pt x="7846" y="16104"/>
                      <a:pt x="6203" y="13763"/>
                    </a:cubicBezTo>
                    <a:cubicBezTo>
                      <a:pt x="4314" y="11052"/>
                      <a:pt x="2177" y="8463"/>
                      <a:pt x="165" y="5834"/>
                    </a:cubicBezTo>
                    <a:cubicBezTo>
                      <a:pt x="123" y="5711"/>
                      <a:pt x="41" y="5547"/>
                      <a:pt x="0" y="5382"/>
                    </a:cubicBezTo>
                    <a:close/>
                    <a:moveTo>
                      <a:pt x="21321" y="27196"/>
                    </a:moveTo>
                    <a:cubicBezTo>
                      <a:pt x="23744" y="27278"/>
                      <a:pt x="25018" y="25594"/>
                      <a:pt x="24073" y="23910"/>
                    </a:cubicBezTo>
                    <a:cubicBezTo>
                      <a:pt x="23128" y="22184"/>
                      <a:pt x="22101" y="20500"/>
                      <a:pt x="20951" y="18857"/>
                    </a:cubicBezTo>
                    <a:cubicBezTo>
                      <a:pt x="19267" y="16433"/>
                      <a:pt x="17418" y="14133"/>
                      <a:pt x="15652" y="11750"/>
                    </a:cubicBezTo>
                    <a:cubicBezTo>
                      <a:pt x="14625" y="10353"/>
                      <a:pt x="13721" y="8915"/>
                      <a:pt x="12694" y="7519"/>
                    </a:cubicBezTo>
                    <a:cubicBezTo>
                      <a:pt x="11996" y="6574"/>
                      <a:pt x="11215" y="5670"/>
                      <a:pt x="10352" y="4807"/>
                    </a:cubicBezTo>
                    <a:cubicBezTo>
                      <a:pt x="9572" y="4027"/>
                      <a:pt x="8381" y="3863"/>
                      <a:pt x="7395" y="4438"/>
                    </a:cubicBezTo>
                    <a:cubicBezTo>
                      <a:pt x="6203" y="5177"/>
                      <a:pt x="5710" y="6163"/>
                      <a:pt x="6039" y="7436"/>
                    </a:cubicBezTo>
                    <a:cubicBezTo>
                      <a:pt x="6244" y="8258"/>
                      <a:pt x="6573" y="9039"/>
                      <a:pt x="6984" y="9737"/>
                    </a:cubicBezTo>
                    <a:cubicBezTo>
                      <a:pt x="7764" y="11052"/>
                      <a:pt x="8586" y="12284"/>
                      <a:pt x="9490" y="13475"/>
                    </a:cubicBezTo>
                    <a:cubicBezTo>
                      <a:pt x="10681" y="15118"/>
                      <a:pt x="11872" y="16721"/>
                      <a:pt x="13146" y="18323"/>
                    </a:cubicBezTo>
                    <a:cubicBezTo>
                      <a:pt x="14419" y="19884"/>
                      <a:pt x="15939" y="21404"/>
                      <a:pt x="17131" y="23088"/>
                    </a:cubicBezTo>
                    <a:cubicBezTo>
                      <a:pt x="18075" y="24279"/>
                      <a:pt x="19102" y="25430"/>
                      <a:pt x="20212" y="26498"/>
                    </a:cubicBezTo>
                    <a:cubicBezTo>
                      <a:pt x="20540" y="26785"/>
                      <a:pt x="20910" y="27032"/>
                      <a:pt x="21321" y="271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49;p73">
                <a:extLst>
                  <a:ext uri="{FF2B5EF4-FFF2-40B4-BE49-F238E27FC236}">
                    <a16:creationId xmlns:a16="http://schemas.microsoft.com/office/drawing/2014/main" id="{E0D08713-41CE-C65B-C4E8-58745C7B9FBA}"/>
                  </a:ext>
                </a:extLst>
              </p:cNvPr>
              <p:cNvSpPr/>
              <p:nvPr/>
            </p:nvSpPr>
            <p:spPr>
              <a:xfrm>
                <a:off x="4126085" y="3305514"/>
                <a:ext cx="129095" cy="137951"/>
              </a:xfrm>
              <a:custGeom>
                <a:avLst/>
                <a:gdLst/>
                <a:ahLst/>
                <a:cxnLst/>
                <a:rect l="l" t="t" r="r" b="b"/>
                <a:pathLst>
                  <a:path w="10189" h="10888" extrusionOk="0">
                    <a:moveTo>
                      <a:pt x="1" y="1521"/>
                    </a:moveTo>
                    <a:lnTo>
                      <a:pt x="2712" y="1"/>
                    </a:lnTo>
                    <a:lnTo>
                      <a:pt x="10188" y="6492"/>
                    </a:lnTo>
                    <a:cubicBezTo>
                      <a:pt x="8093" y="8053"/>
                      <a:pt x="6121" y="9449"/>
                      <a:pt x="3862" y="10887"/>
                    </a:cubicBezTo>
                    <a:cubicBezTo>
                      <a:pt x="2383" y="7806"/>
                      <a:pt x="1438" y="4643"/>
                      <a:pt x="1" y="15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50;p73">
                <a:extLst>
                  <a:ext uri="{FF2B5EF4-FFF2-40B4-BE49-F238E27FC236}">
                    <a16:creationId xmlns:a16="http://schemas.microsoft.com/office/drawing/2014/main" id="{3DC5636A-6107-7EFA-2A20-368BE36C33B5}"/>
                  </a:ext>
                </a:extLst>
              </p:cNvPr>
              <p:cNvSpPr/>
              <p:nvPr/>
            </p:nvSpPr>
            <p:spPr>
              <a:xfrm>
                <a:off x="4474814" y="3780727"/>
                <a:ext cx="123887" cy="95773"/>
              </a:xfrm>
              <a:custGeom>
                <a:avLst/>
                <a:gdLst/>
                <a:ahLst/>
                <a:cxnLst/>
                <a:rect l="l" t="t" r="r" b="b"/>
                <a:pathLst>
                  <a:path w="9778" h="7559" extrusionOk="0">
                    <a:moveTo>
                      <a:pt x="1520" y="7559"/>
                    </a:moveTo>
                    <a:lnTo>
                      <a:pt x="0" y="5669"/>
                    </a:lnTo>
                    <a:cubicBezTo>
                      <a:pt x="2629" y="3451"/>
                      <a:pt x="5628" y="1972"/>
                      <a:pt x="8381" y="0"/>
                    </a:cubicBezTo>
                    <a:lnTo>
                      <a:pt x="9777" y="184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51;p73">
                <a:extLst>
                  <a:ext uri="{FF2B5EF4-FFF2-40B4-BE49-F238E27FC236}">
                    <a16:creationId xmlns:a16="http://schemas.microsoft.com/office/drawing/2014/main" id="{8CCD6AA4-565B-3F28-FEA4-90C778023978}"/>
                  </a:ext>
                </a:extLst>
              </p:cNvPr>
              <p:cNvSpPr/>
              <p:nvPr/>
            </p:nvSpPr>
            <p:spPr>
              <a:xfrm>
                <a:off x="4185938" y="3413259"/>
                <a:ext cx="134302" cy="87980"/>
              </a:xfrm>
              <a:custGeom>
                <a:avLst/>
                <a:gdLst/>
                <a:ahLst/>
                <a:cxnLst/>
                <a:rect l="l" t="t" r="r" b="b"/>
                <a:pathLst>
                  <a:path w="10600" h="6944" extrusionOk="0">
                    <a:moveTo>
                      <a:pt x="9408" y="1"/>
                    </a:moveTo>
                    <a:lnTo>
                      <a:pt x="10599" y="1438"/>
                    </a:lnTo>
                    <a:cubicBezTo>
                      <a:pt x="7518" y="3410"/>
                      <a:pt x="4314" y="5095"/>
                      <a:pt x="1233" y="6943"/>
                    </a:cubicBezTo>
                    <a:cubicBezTo>
                      <a:pt x="863" y="6614"/>
                      <a:pt x="658" y="6409"/>
                      <a:pt x="453" y="6163"/>
                    </a:cubicBezTo>
                    <a:cubicBezTo>
                      <a:pt x="288" y="5998"/>
                      <a:pt x="124" y="5793"/>
                      <a:pt x="1" y="5629"/>
                    </a:cubicBezTo>
                    <a:cubicBezTo>
                      <a:pt x="1603" y="4643"/>
                      <a:pt x="3123" y="3698"/>
                      <a:pt x="4684" y="2794"/>
                    </a:cubicBezTo>
                    <a:cubicBezTo>
                      <a:pt x="6204" y="1849"/>
                      <a:pt x="7683" y="986"/>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152;p73">
                <a:extLst>
                  <a:ext uri="{FF2B5EF4-FFF2-40B4-BE49-F238E27FC236}">
                    <a16:creationId xmlns:a16="http://schemas.microsoft.com/office/drawing/2014/main" id="{72BABD5A-C523-8630-BEE6-B89F1DAE03F2}"/>
                  </a:ext>
                </a:extLst>
              </p:cNvPr>
              <p:cNvSpPr/>
              <p:nvPr/>
            </p:nvSpPr>
            <p:spPr>
              <a:xfrm>
                <a:off x="4501358" y="3815076"/>
                <a:ext cx="118680" cy="84851"/>
              </a:xfrm>
              <a:custGeom>
                <a:avLst/>
                <a:gdLst/>
                <a:ahLst/>
                <a:cxnLst/>
                <a:rect l="l" t="t" r="r" b="b"/>
                <a:pathLst>
                  <a:path w="9367" h="6697" extrusionOk="0">
                    <a:moveTo>
                      <a:pt x="8340" y="0"/>
                    </a:moveTo>
                    <a:cubicBezTo>
                      <a:pt x="9367" y="1192"/>
                      <a:pt x="9367" y="1315"/>
                      <a:pt x="8175" y="2178"/>
                    </a:cubicBezTo>
                    <a:cubicBezTo>
                      <a:pt x="6039" y="3574"/>
                      <a:pt x="3903" y="4971"/>
                      <a:pt x="1767" y="6327"/>
                    </a:cubicBezTo>
                    <a:cubicBezTo>
                      <a:pt x="1479" y="6491"/>
                      <a:pt x="1151" y="6614"/>
                      <a:pt x="822" y="6697"/>
                    </a:cubicBezTo>
                    <a:lnTo>
                      <a:pt x="0" y="5587"/>
                    </a:lnTo>
                    <a:cubicBezTo>
                      <a:pt x="2876" y="3739"/>
                      <a:pt x="5341" y="1479"/>
                      <a:pt x="8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153;p73">
                <a:extLst>
                  <a:ext uri="{FF2B5EF4-FFF2-40B4-BE49-F238E27FC236}">
                    <a16:creationId xmlns:a16="http://schemas.microsoft.com/office/drawing/2014/main" id="{6FC2B534-C410-9F84-8555-B4380803A701}"/>
                  </a:ext>
                </a:extLst>
              </p:cNvPr>
              <p:cNvSpPr/>
              <p:nvPr/>
            </p:nvSpPr>
            <p:spPr>
              <a:xfrm>
                <a:off x="4172926" y="3385677"/>
                <a:ext cx="122848" cy="88487"/>
              </a:xfrm>
              <a:custGeom>
                <a:avLst/>
                <a:gdLst/>
                <a:ahLst/>
                <a:cxnLst/>
                <a:rect l="l" t="t" r="r" b="b"/>
                <a:pathLst>
                  <a:path w="9696" h="6984" extrusionOk="0">
                    <a:moveTo>
                      <a:pt x="1" y="6162"/>
                    </a:moveTo>
                    <a:cubicBezTo>
                      <a:pt x="2753" y="4026"/>
                      <a:pt x="5752" y="2178"/>
                      <a:pt x="8669" y="0"/>
                    </a:cubicBezTo>
                    <a:lnTo>
                      <a:pt x="9696" y="1397"/>
                    </a:lnTo>
                    <a:cubicBezTo>
                      <a:pt x="9572" y="1520"/>
                      <a:pt x="9490" y="1644"/>
                      <a:pt x="9367" y="1726"/>
                    </a:cubicBezTo>
                    <a:cubicBezTo>
                      <a:pt x="6615" y="3369"/>
                      <a:pt x="3862" y="4971"/>
                      <a:pt x="1151" y="6614"/>
                    </a:cubicBezTo>
                    <a:cubicBezTo>
                      <a:pt x="699" y="6902"/>
                      <a:pt x="288" y="6984"/>
                      <a:pt x="1" y="61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54;p73">
                <a:extLst>
                  <a:ext uri="{FF2B5EF4-FFF2-40B4-BE49-F238E27FC236}">
                    <a16:creationId xmlns:a16="http://schemas.microsoft.com/office/drawing/2014/main" id="{6D090F06-911F-5839-55C1-3FB47A333355}"/>
                  </a:ext>
                </a:extLst>
              </p:cNvPr>
              <p:cNvSpPr/>
              <p:nvPr/>
            </p:nvSpPr>
            <p:spPr>
              <a:xfrm>
                <a:off x="4109956" y="3284177"/>
                <a:ext cx="531418" cy="633969"/>
              </a:xfrm>
              <a:custGeom>
                <a:avLst/>
                <a:gdLst/>
                <a:ahLst/>
                <a:cxnLst/>
                <a:rect l="l" t="t" r="r" b="b"/>
                <a:pathLst>
                  <a:path w="41943" h="50037" extrusionOk="0">
                    <a:moveTo>
                      <a:pt x="3328" y="14543"/>
                    </a:moveTo>
                    <a:cubicBezTo>
                      <a:pt x="4560" y="13146"/>
                      <a:pt x="3410" y="11955"/>
                      <a:pt x="2999" y="10723"/>
                    </a:cubicBezTo>
                    <a:cubicBezTo>
                      <a:pt x="2177" y="8381"/>
                      <a:pt x="1191" y="6122"/>
                      <a:pt x="288" y="3821"/>
                    </a:cubicBezTo>
                    <a:cubicBezTo>
                      <a:pt x="0" y="3246"/>
                      <a:pt x="205" y="2548"/>
                      <a:pt x="781" y="2260"/>
                    </a:cubicBezTo>
                    <a:cubicBezTo>
                      <a:pt x="1602" y="1603"/>
                      <a:pt x="2506" y="1028"/>
                      <a:pt x="3369" y="411"/>
                    </a:cubicBezTo>
                    <a:cubicBezTo>
                      <a:pt x="3862" y="1"/>
                      <a:pt x="4231" y="247"/>
                      <a:pt x="4642" y="576"/>
                    </a:cubicBezTo>
                    <a:cubicBezTo>
                      <a:pt x="6080" y="1808"/>
                      <a:pt x="7518" y="3041"/>
                      <a:pt x="8956" y="4314"/>
                    </a:cubicBezTo>
                    <a:lnTo>
                      <a:pt x="12488" y="7354"/>
                    </a:lnTo>
                    <a:lnTo>
                      <a:pt x="13844" y="6286"/>
                    </a:lnTo>
                    <a:cubicBezTo>
                      <a:pt x="14748" y="7354"/>
                      <a:pt x="15569" y="8340"/>
                      <a:pt x="16391" y="9367"/>
                    </a:cubicBezTo>
                    <a:cubicBezTo>
                      <a:pt x="17747" y="10969"/>
                      <a:pt x="19061" y="12530"/>
                      <a:pt x="20335" y="14173"/>
                    </a:cubicBezTo>
                    <a:cubicBezTo>
                      <a:pt x="21321" y="15365"/>
                      <a:pt x="22265" y="16597"/>
                      <a:pt x="23128" y="17871"/>
                    </a:cubicBezTo>
                    <a:cubicBezTo>
                      <a:pt x="25388" y="21116"/>
                      <a:pt x="27688" y="24279"/>
                      <a:pt x="30071" y="27401"/>
                    </a:cubicBezTo>
                    <a:cubicBezTo>
                      <a:pt x="32125" y="30071"/>
                      <a:pt x="34014" y="32824"/>
                      <a:pt x="36027" y="35535"/>
                    </a:cubicBezTo>
                    <a:cubicBezTo>
                      <a:pt x="37712" y="37836"/>
                      <a:pt x="39478" y="40095"/>
                      <a:pt x="41203" y="42395"/>
                    </a:cubicBezTo>
                    <a:cubicBezTo>
                      <a:pt x="41943" y="43340"/>
                      <a:pt x="41902" y="43340"/>
                      <a:pt x="40916" y="44121"/>
                    </a:cubicBezTo>
                    <a:cubicBezTo>
                      <a:pt x="38574" y="45969"/>
                      <a:pt x="36109" y="47613"/>
                      <a:pt x="33521" y="49009"/>
                    </a:cubicBezTo>
                    <a:cubicBezTo>
                      <a:pt x="32823" y="49379"/>
                      <a:pt x="32084" y="49667"/>
                      <a:pt x="31303" y="50036"/>
                    </a:cubicBezTo>
                    <a:cubicBezTo>
                      <a:pt x="30030" y="48475"/>
                      <a:pt x="28838" y="46996"/>
                      <a:pt x="27647" y="45518"/>
                    </a:cubicBezTo>
                    <a:cubicBezTo>
                      <a:pt x="26127" y="43587"/>
                      <a:pt x="24566" y="41656"/>
                      <a:pt x="23046" y="39725"/>
                    </a:cubicBezTo>
                    <a:cubicBezTo>
                      <a:pt x="22923" y="39602"/>
                      <a:pt x="22882" y="39520"/>
                      <a:pt x="22800" y="39397"/>
                    </a:cubicBezTo>
                    <a:cubicBezTo>
                      <a:pt x="20663" y="35699"/>
                      <a:pt x="17623" y="32783"/>
                      <a:pt x="14953" y="29537"/>
                    </a:cubicBezTo>
                    <a:cubicBezTo>
                      <a:pt x="13598" y="27935"/>
                      <a:pt x="12365" y="26210"/>
                      <a:pt x="11051" y="24526"/>
                    </a:cubicBezTo>
                    <a:cubicBezTo>
                      <a:pt x="9654" y="22677"/>
                      <a:pt x="8298" y="20828"/>
                      <a:pt x="6860" y="19021"/>
                    </a:cubicBezTo>
                    <a:cubicBezTo>
                      <a:pt x="5751" y="17542"/>
                      <a:pt x="4601" y="16145"/>
                      <a:pt x="3328" y="14543"/>
                    </a:cubicBezTo>
                    <a:close/>
                    <a:moveTo>
                      <a:pt x="7764" y="17829"/>
                    </a:moveTo>
                    <a:cubicBezTo>
                      <a:pt x="7805" y="17994"/>
                      <a:pt x="7887" y="18158"/>
                      <a:pt x="7970" y="18322"/>
                    </a:cubicBezTo>
                    <a:cubicBezTo>
                      <a:pt x="9983" y="20952"/>
                      <a:pt x="12119" y="23499"/>
                      <a:pt x="14008" y="26210"/>
                    </a:cubicBezTo>
                    <a:cubicBezTo>
                      <a:pt x="15652" y="28551"/>
                      <a:pt x="17665" y="30564"/>
                      <a:pt x="19431" y="32742"/>
                    </a:cubicBezTo>
                    <a:cubicBezTo>
                      <a:pt x="20417" y="33933"/>
                      <a:pt x="21444" y="35083"/>
                      <a:pt x="22389" y="36316"/>
                    </a:cubicBezTo>
                    <a:cubicBezTo>
                      <a:pt x="24032" y="38534"/>
                      <a:pt x="25593" y="40752"/>
                      <a:pt x="27195" y="43012"/>
                    </a:cubicBezTo>
                    <a:cubicBezTo>
                      <a:pt x="27483" y="43381"/>
                      <a:pt x="27811" y="43710"/>
                      <a:pt x="28099" y="44039"/>
                    </a:cubicBezTo>
                    <a:lnTo>
                      <a:pt x="36602" y="38534"/>
                    </a:lnTo>
                    <a:cubicBezTo>
                      <a:pt x="35781" y="37219"/>
                      <a:pt x="35041" y="36028"/>
                      <a:pt x="34261" y="34837"/>
                    </a:cubicBezTo>
                    <a:cubicBezTo>
                      <a:pt x="34179" y="34672"/>
                      <a:pt x="34014" y="34549"/>
                      <a:pt x="33932" y="34426"/>
                    </a:cubicBezTo>
                    <a:cubicBezTo>
                      <a:pt x="32946" y="33193"/>
                      <a:pt x="31919" y="31961"/>
                      <a:pt x="30933" y="30688"/>
                    </a:cubicBezTo>
                    <a:cubicBezTo>
                      <a:pt x="29619" y="28880"/>
                      <a:pt x="28345" y="27031"/>
                      <a:pt x="26990" y="25224"/>
                    </a:cubicBezTo>
                    <a:cubicBezTo>
                      <a:pt x="25018" y="22554"/>
                      <a:pt x="23005" y="19925"/>
                      <a:pt x="20992" y="17295"/>
                    </a:cubicBezTo>
                    <a:cubicBezTo>
                      <a:pt x="19801" y="15693"/>
                      <a:pt x="18609" y="14132"/>
                      <a:pt x="17418" y="12571"/>
                    </a:cubicBezTo>
                    <a:cubicBezTo>
                      <a:pt x="17377" y="12489"/>
                      <a:pt x="17254" y="12489"/>
                      <a:pt x="17130" y="12448"/>
                    </a:cubicBezTo>
                    <a:close/>
                    <a:moveTo>
                      <a:pt x="1274" y="3205"/>
                    </a:moveTo>
                    <a:cubicBezTo>
                      <a:pt x="2711" y="6327"/>
                      <a:pt x="3656" y="9490"/>
                      <a:pt x="5135" y="12530"/>
                    </a:cubicBezTo>
                    <a:cubicBezTo>
                      <a:pt x="7394" y="11133"/>
                      <a:pt x="9366" y="9696"/>
                      <a:pt x="11461" y="8176"/>
                    </a:cubicBezTo>
                    <a:lnTo>
                      <a:pt x="3985" y="1685"/>
                    </a:lnTo>
                    <a:close/>
                    <a:moveTo>
                      <a:pt x="30317" y="46750"/>
                    </a:moveTo>
                    <a:lnTo>
                      <a:pt x="38574" y="41040"/>
                    </a:lnTo>
                    <a:lnTo>
                      <a:pt x="37178" y="39191"/>
                    </a:lnTo>
                    <a:cubicBezTo>
                      <a:pt x="34425" y="41163"/>
                      <a:pt x="31426" y="42642"/>
                      <a:pt x="28797" y="44819"/>
                    </a:cubicBezTo>
                    <a:close/>
                    <a:moveTo>
                      <a:pt x="15405" y="10189"/>
                    </a:moveTo>
                    <a:cubicBezTo>
                      <a:pt x="13721" y="11174"/>
                      <a:pt x="12201" y="12078"/>
                      <a:pt x="10681" y="12982"/>
                    </a:cubicBezTo>
                    <a:cubicBezTo>
                      <a:pt x="9161" y="13886"/>
                      <a:pt x="7600" y="14831"/>
                      <a:pt x="5998" y="15817"/>
                    </a:cubicBezTo>
                    <a:cubicBezTo>
                      <a:pt x="6121" y="15981"/>
                      <a:pt x="6285" y="16186"/>
                      <a:pt x="6450" y="16351"/>
                    </a:cubicBezTo>
                    <a:cubicBezTo>
                      <a:pt x="6655" y="16597"/>
                      <a:pt x="6860" y="16802"/>
                      <a:pt x="7230" y="17131"/>
                    </a:cubicBezTo>
                    <a:cubicBezTo>
                      <a:pt x="10311" y="15283"/>
                      <a:pt x="13515" y="13598"/>
                      <a:pt x="16596" y="11626"/>
                    </a:cubicBezTo>
                    <a:close/>
                    <a:moveTo>
                      <a:pt x="39232" y="41902"/>
                    </a:moveTo>
                    <a:cubicBezTo>
                      <a:pt x="36274" y="43381"/>
                      <a:pt x="33768" y="45641"/>
                      <a:pt x="30892" y="47489"/>
                    </a:cubicBezTo>
                    <a:lnTo>
                      <a:pt x="31714" y="48599"/>
                    </a:lnTo>
                    <a:cubicBezTo>
                      <a:pt x="32043" y="48516"/>
                      <a:pt x="32371" y="48393"/>
                      <a:pt x="32700" y="48229"/>
                    </a:cubicBezTo>
                    <a:cubicBezTo>
                      <a:pt x="34836" y="46832"/>
                      <a:pt x="36972" y="45476"/>
                      <a:pt x="39067" y="44039"/>
                    </a:cubicBezTo>
                    <a:cubicBezTo>
                      <a:pt x="40259" y="43217"/>
                      <a:pt x="40259" y="43135"/>
                      <a:pt x="39232" y="41902"/>
                    </a:cubicBezTo>
                    <a:close/>
                    <a:moveTo>
                      <a:pt x="4971" y="14173"/>
                    </a:moveTo>
                    <a:cubicBezTo>
                      <a:pt x="5258" y="14995"/>
                      <a:pt x="5669" y="14913"/>
                      <a:pt x="6162" y="14625"/>
                    </a:cubicBezTo>
                    <a:cubicBezTo>
                      <a:pt x="8873" y="12982"/>
                      <a:pt x="11626" y="11380"/>
                      <a:pt x="14378" y="9778"/>
                    </a:cubicBezTo>
                    <a:cubicBezTo>
                      <a:pt x="14501" y="9655"/>
                      <a:pt x="14583" y="9531"/>
                      <a:pt x="14707" y="9408"/>
                    </a:cubicBezTo>
                    <a:lnTo>
                      <a:pt x="13680" y="8052"/>
                    </a:lnTo>
                    <a:cubicBezTo>
                      <a:pt x="10722" y="10189"/>
                      <a:pt x="7723" y="12037"/>
                      <a:pt x="4971" y="141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55;p73">
                <a:extLst>
                  <a:ext uri="{FF2B5EF4-FFF2-40B4-BE49-F238E27FC236}">
                    <a16:creationId xmlns:a16="http://schemas.microsoft.com/office/drawing/2014/main" id="{D29DC6ED-E4C5-52E0-07F0-77A22DF40D4F}"/>
                  </a:ext>
                </a:extLst>
              </p:cNvPr>
              <p:cNvSpPr/>
              <p:nvPr/>
            </p:nvSpPr>
            <p:spPr>
              <a:xfrm>
                <a:off x="4280672" y="3490813"/>
                <a:ext cx="244632" cy="296693"/>
              </a:xfrm>
              <a:custGeom>
                <a:avLst/>
                <a:gdLst/>
                <a:ahLst/>
                <a:cxnLst/>
                <a:rect l="l" t="t" r="r" b="b"/>
                <a:pathLst>
                  <a:path w="19308" h="23417" extrusionOk="0">
                    <a:moveTo>
                      <a:pt x="15611" y="23334"/>
                    </a:moveTo>
                    <a:cubicBezTo>
                      <a:pt x="15200" y="23170"/>
                      <a:pt x="14830" y="22923"/>
                      <a:pt x="14502" y="22636"/>
                    </a:cubicBezTo>
                    <a:cubicBezTo>
                      <a:pt x="13392" y="21568"/>
                      <a:pt x="12365" y="20417"/>
                      <a:pt x="11421" y="19226"/>
                    </a:cubicBezTo>
                    <a:cubicBezTo>
                      <a:pt x="10229" y="17542"/>
                      <a:pt x="8750" y="16063"/>
                      <a:pt x="7436" y="14461"/>
                    </a:cubicBezTo>
                    <a:cubicBezTo>
                      <a:pt x="6121" y="12818"/>
                      <a:pt x="4971" y="11256"/>
                      <a:pt x="3780" y="9613"/>
                    </a:cubicBezTo>
                    <a:cubicBezTo>
                      <a:pt x="2876" y="8422"/>
                      <a:pt x="2013" y="7190"/>
                      <a:pt x="1274" y="5875"/>
                    </a:cubicBezTo>
                    <a:cubicBezTo>
                      <a:pt x="822" y="5177"/>
                      <a:pt x="534" y="4396"/>
                      <a:pt x="329" y="3574"/>
                    </a:cubicBezTo>
                    <a:cubicBezTo>
                      <a:pt x="0" y="2301"/>
                      <a:pt x="493" y="1315"/>
                      <a:pt x="1685" y="576"/>
                    </a:cubicBezTo>
                    <a:cubicBezTo>
                      <a:pt x="2671" y="1"/>
                      <a:pt x="3862" y="165"/>
                      <a:pt x="4642" y="945"/>
                    </a:cubicBezTo>
                    <a:cubicBezTo>
                      <a:pt x="5505" y="1808"/>
                      <a:pt x="6245" y="2712"/>
                      <a:pt x="6984" y="3657"/>
                    </a:cubicBezTo>
                    <a:cubicBezTo>
                      <a:pt x="8011" y="5053"/>
                      <a:pt x="8915" y="6491"/>
                      <a:pt x="9942" y="7888"/>
                    </a:cubicBezTo>
                    <a:cubicBezTo>
                      <a:pt x="11667" y="10271"/>
                      <a:pt x="13516" y="12571"/>
                      <a:pt x="15241" y="14995"/>
                    </a:cubicBezTo>
                    <a:cubicBezTo>
                      <a:pt x="16350" y="16638"/>
                      <a:pt x="17418" y="18322"/>
                      <a:pt x="18363" y="20048"/>
                    </a:cubicBezTo>
                    <a:cubicBezTo>
                      <a:pt x="19308" y="21732"/>
                      <a:pt x="18034" y="23416"/>
                      <a:pt x="15611" y="23334"/>
                    </a:cubicBezTo>
                    <a:close/>
                    <a:moveTo>
                      <a:pt x="17829" y="21075"/>
                    </a:moveTo>
                    <a:cubicBezTo>
                      <a:pt x="17706" y="20705"/>
                      <a:pt x="17542" y="20335"/>
                      <a:pt x="17377" y="19965"/>
                    </a:cubicBezTo>
                    <a:cubicBezTo>
                      <a:pt x="15364" y="16967"/>
                      <a:pt x="13434" y="14009"/>
                      <a:pt x="11380" y="11051"/>
                    </a:cubicBezTo>
                    <a:cubicBezTo>
                      <a:pt x="9654" y="8668"/>
                      <a:pt x="7888" y="6286"/>
                      <a:pt x="6080" y="3985"/>
                    </a:cubicBezTo>
                    <a:cubicBezTo>
                      <a:pt x="5341" y="3123"/>
                      <a:pt x="4807" y="2055"/>
                      <a:pt x="3739" y="1520"/>
                    </a:cubicBezTo>
                    <a:cubicBezTo>
                      <a:pt x="3164" y="1151"/>
                      <a:pt x="2424" y="1192"/>
                      <a:pt x="1890" y="1644"/>
                    </a:cubicBezTo>
                    <a:cubicBezTo>
                      <a:pt x="1274" y="1972"/>
                      <a:pt x="1027" y="2671"/>
                      <a:pt x="1192" y="3369"/>
                    </a:cubicBezTo>
                    <a:cubicBezTo>
                      <a:pt x="1315" y="3903"/>
                      <a:pt x="1520" y="4437"/>
                      <a:pt x="1808" y="4971"/>
                    </a:cubicBezTo>
                    <a:cubicBezTo>
                      <a:pt x="2588" y="6286"/>
                      <a:pt x="3369" y="7641"/>
                      <a:pt x="4273" y="8874"/>
                    </a:cubicBezTo>
                    <a:cubicBezTo>
                      <a:pt x="5628" y="10722"/>
                      <a:pt x="7107" y="12489"/>
                      <a:pt x="8504" y="14296"/>
                    </a:cubicBezTo>
                    <a:cubicBezTo>
                      <a:pt x="9695" y="15775"/>
                      <a:pt x="10887" y="17213"/>
                      <a:pt x="12119" y="18692"/>
                    </a:cubicBezTo>
                    <a:cubicBezTo>
                      <a:pt x="13105" y="19801"/>
                      <a:pt x="14091" y="20951"/>
                      <a:pt x="15118" y="22019"/>
                    </a:cubicBezTo>
                    <a:cubicBezTo>
                      <a:pt x="15652" y="22430"/>
                      <a:pt x="16432" y="22471"/>
                      <a:pt x="17007" y="22102"/>
                    </a:cubicBezTo>
                    <a:cubicBezTo>
                      <a:pt x="17377" y="21896"/>
                      <a:pt x="17583" y="21403"/>
                      <a:pt x="17870" y="210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 name="Google Shape;1202;p73">
            <a:extLst>
              <a:ext uri="{FF2B5EF4-FFF2-40B4-BE49-F238E27FC236}">
                <a16:creationId xmlns:a16="http://schemas.microsoft.com/office/drawing/2014/main" id="{DFA6D1EA-C8DE-1B1C-C365-157EA2D920AF}"/>
              </a:ext>
            </a:extLst>
          </p:cNvPr>
          <p:cNvGrpSpPr/>
          <p:nvPr/>
        </p:nvGrpSpPr>
        <p:grpSpPr>
          <a:xfrm>
            <a:off x="7761760" y="2659482"/>
            <a:ext cx="633437" cy="890042"/>
            <a:chOff x="3267287" y="2628366"/>
            <a:chExt cx="633437" cy="890042"/>
          </a:xfrm>
        </p:grpSpPr>
        <p:sp>
          <p:nvSpPr>
            <p:cNvPr id="338" name="Google Shape;1203;p73">
              <a:extLst>
                <a:ext uri="{FF2B5EF4-FFF2-40B4-BE49-F238E27FC236}">
                  <a16:creationId xmlns:a16="http://schemas.microsoft.com/office/drawing/2014/main" id="{409C0493-7055-A2EC-6E1F-C451929916A6}"/>
                </a:ext>
              </a:extLst>
            </p:cNvPr>
            <p:cNvSpPr/>
            <p:nvPr/>
          </p:nvSpPr>
          <p:spPr>
            <a:xfrm>
              <a:off x="3297999" y="2654390"/>
              <a:ext cx="582427" cy="841643"/>
            </a:xfrm>
            <a:custGeom>
              <a:avLst/>
              <a:gdLst/>
              <a:ahLst/>
              <a:cxnLst/>
              <a:rect l="l" t="t" r="r" b="b"/>
              <a:pathLst>
                <a:path w="45969" h="66428" extrusionOk="0">
                  <a:moveTo>
                    <a:pt x="0" y="38370"/>
                  </a:moveTo>
                  <a:lnTo>
                    <a:pt x="2301" y="36357"/>
                  </a:lnTo>
                  <a:cubicBezTo>
                    <a:pt x="4314" y="34631"/>
                    <a:pt x="6327" y="32906"/>
                    <a:pt x="8298" y="31181"/>
                  </a:cubicBezTo>
                  <a:cubicBezTo>
                    <a:pt x="9695" y="29948"/>
                    <a:pt x="11092" y="28675"/>
                    <a:pt x="12489" y="27442"/>
                  </a:cubicBezTo>
                  <a:cubicBezTo>
                    <a:pt x="15282" y="25018"/>
                    <a:pt x="18075" y="22554"/>
                    <a:pt x="20869" y="20130"/>
                  </a:cubicBezTo>
                  <a:lnTo>
                    <a:pt x="26867" y="14913"/>
                  </a:lnTo>
                  <a:cubicBezTo>
                    <a:pt x="26990" y="14831"/>
                    <a:pt x="27072" y="14707"/>
                    <a:pt x="27154" y="14625"/>
                  </a:cubicBezTo>
                  <a:cubicBezTo>
                    <a:pt x="30564" y="11873"/>
                    <a:pt x="33932" y="9079"/>
                    <a:pt x="37383" y="6409"/>
                  </a:cubicBezTo>
                  <a:cubicBezTo>
                    <a:pt x="40135" y="4232"/>
                    <a:pt x="42970" y="2219"/>
                    <a:pt x="45969" y="1"/>
                  </a:cubicBezTo>
                  <a:cubicBezTo>
                    <a:pt x="45763" y="822"/>
                    <a:pt x="45558" y="1480"/>
                    <a:pt x="45435" y="2137"/>
                  </a:cubicBezTo>
                  <a:cubicBezTo>
                    <a:pt x="44942" y="4889"/>
                    <a:pt x="44490" y="7642"/>
                    <a:pt x="43915" y="10353"/>
                  </a:cubicBezTo>
                  <a:cubicBezTo>
                    <a:pt x="43134" y="14009"/>
                    <a:pt x="42313" y="17624"/>
                    <a:pt x="41532" y="21239"/>
                  </a:cubicBezTo>
                  <a:cubicBezTo>
                    <a:pt x="40752" y="24895"/>
                    <a:pt x="40012" y="28428"/>
                    <a:pt x="39273" y="32043"/>
                  </a:cubicBezTo>
                  <a:cubicBezTo>
                    <a:pt x="38533" y="35740"/>
                    <a:pt x="37876" y="39438"/>
                    <a:pt x="37095" y="43094"/>
                  </a:cubicBezTo>
                  <a:cubicBezTo>
                    <a:pt x="36603" y="45559"/>
                    <a:pt x="35863" y="47982"/>
                    <a:pt x="35288" y="50447"/>
                  </a:cubicBezTo>
                  <a:cubicBezTo>
                    <a:pt x="34959" y="51844"/>
                    <a:pt x="34836" y="53323"/>
                    <a:pt x="34425" y="54719"/>
                  </a:cubicBezTo>
                  <a:cubicBezTo>
                    <a:pt x="33398" y="58252"/>
                    <a:pt x="32864" y="61908"/>
                    <a:pt x="31960" y="65482"/>
                  </a:cubicBezTo>
                  <a:cubicBezTo>
                    <a:pt x="31878" y="65770"/>
                    <a:pt x="31796" y="66058"/>
                    <a:pt x="31673" y="66427"/>
                  </a:cubicBezTo>
                  <a:cubicBezTo>
                    <a:pt x="30153" y="65606"/>
                    <a:pt x="28715" y="64620"/>
                    <a:pt x="27442" y="63428"/>
                  </a:cubicBezTo>
                  <a:cubicBezTo>
                    <a:pt x="24813" y="61046"/>
                    <a:pt x="22183" y="58663"/>
                    <a:pt x="19513" y="56363"/>
                  </a:cubicBezTo>
                  <a:cubicBezTo>
                    <a:pt x="17624" y="54761"/>
                    <a:pt x="15611" y="53323"/>
                    <a:pt x="13762" y="51680"/>
                  </a:cubicBezTo>
                  <a:cubicBezTo>
                    <a:pt x="11667" y="49831"/>
                    <a:pt x="9695" y="47859"/>
                    <a:pt x="7682" y="45928"/>
                  </a:cubicBezTo>
                  <a:cubicBezTo>
                    <a:pt x="5669" y="43998"/>
                    <a:pt x="3574" y="41944"/>
                    <a:pt x="1520" y="39972"/>
                  </a:cubicBezTo>
                  <a:cubicBezTo>
                    <a:pt x="986" y="39438"/>
                    <a:pt x="493" y="38863"/>
                    <a:pt x="0" y="38370"/>
                  </a:cubicBezTo>
                  <a:close/>
                  <a:moveTo>
                    <a:pt x="11749" y="39643"/>
                  </a:moveTo>
                  <a:cubicBezTo>
                    <a:pt x="12078" y="39931"/>
                    <a:pt x="12242" y="40136"/>
                    <a:pt x="12447" y="40300"/>
                  </a:cubicBezTo>
                  <a:cubicBezTo>
                    <a:pt x="13557" y="41163"/>
                    <a:pt x="14707" y="42026"/>
                    <a:pt x="15775" y="42888"/>
                  </a:cubicBezTo>
                  <a:cubicBezTo>
                    <a:pt x="16679" y="43628"/>
                    <a:pt x="17500" y="44449"/>
                    <a:pt x="18445" y="45107"/>
                  </a:cubicBezTo>
                  <a:cubicBezTo>
                    <a:pt x="20458" y="46545"/>
                    <a:pt x="22512" y="47941"/>
                    <a:pt x="24566" y="49338"/>
                  </a:cubicBezTo>
                  <a:cubicBezTo>
                    <a:pt x="25470" y="49954"/>
                    <a:pt x="26374" y="50611"/>
                    <a:pt x="27277" y="51228"/>
                  </a:cubicBezTo>
                  <a:cubicBezTo>
                    <a:pt x="27524" y="51351"/>
                    <a:pt x="27811" y="51433"/>
                    <a:pt x="28099" y="51474"/>
                  </a:cubicBezTo>
                  <a:cubicBezTo>
                    <a:pt x="28181" y="51187"/>
                    <a:pt x="28263" y="50858"/>
                    <a:pt x="28345" y="50570"/>
                  </a:cubicBezTo>
                  <a:cubicBezTo>
                    <a:pt x="28345" y="50242"/>
                    <a:pt x="28263" y="49913"/>
                    <a:pt x="28345" y="49626"/>
                  </a:cubicBezTo>
                  <a:cubicBezTo>
                    <a:pt x="28921" y="46175"/>
                    <a:pt x="29455" y="42724"/>
                    <a:pt x="30153" y="39314"/>
                  </a:cubicBezTo>
                  <a:cubicBezTo>
                    <a:pt x="30646" y="36685"/>
                    <a:pt x="31344" y="34056"/>
                    <a:pt x="31960" y="31468"/>
                  </a:cubicBezTo>
                  <a:cubicBezTo>
                    <a:pt x="32248" y="30236"/>
                    <a:pt x="32618" y="29044"/>
                    <a:pt x="32905" y="27853"/>
                  </a:cubicBezTo>
                  <a:cubicBezTo>
                    <a:pt x="33522" y="25429"/>
                    <a:pt x="34138" y="22964"/>
                    <a:pt x="34713" y="20541"/>
                  </a:cubicBezTo>
                  <a:cubicBezTo>
                    <a:pt x="34754" y="20171"/>
                    <a:pt x="34795" y="19801"/>
                    <a:pt x="34795" y="19432"/>
                  </a:cubicBezTo>
                  <a:cubicBezTo>
                    <a:pt x="34302" y="19514"/>
                    <a:pt x="33891" y="19637"/>
                    <a:pt x="33439" y="19842"/>
                  </a:cubicBezTo>
                  <a:cubicBezTo>
                    <a:pt x="32987" y="20171"/>
                    <a:pt x="32536" y="20541"/>
                    <a:pt x="32166" y="20952"/>
                  </a:cubicBezTo>
                  <a:cubicBezTo>
                    <a:pt x="29578" y="23375"/>
                    <a:pt x="27031" y="25840"/>
                    <a:pt x="24402" y="28223"/>
                  </a:cubicBezTo>
                  <a:cubicBezTo>
                    <a:pt x="20787" y="31468"/>
                    <a:pt x="17213" y="34672"/>
                    <a:pt x="13598" y="37877"/>
                  </a:cubicBezTo>
                  <a:cubicBezTo>
                    <a:pt x="13023" y="38411"/>
                    <a:pt x="12489" y="38945"/>
                    <a:pt x="11749" y="396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204;p73">
              <a:extLst>
                <a:ext uri="{FF2B5EF4-FFF2-40B4-BE49-F238E27FC236}">
                  <a16:creationId xmlns:a16="http://schemas.microsoft.com/office/drawing/2014/main" id="{0F34E477-92EA-71B5-FBB0-3E984539788C}"/>
                </a:ext>
              </a:extLst>
            </p:cNvPr>
            <p:cNvSpPr/>
            <p:nvPr/>
          </p:nvSpPr>
          <p:spPr>
            <a:xfrm>
              <a:off x="3267287" y="2628366"/>
              <a:ext cx="633437" cy="890042"/>
            </a:xfrm>
            <a:custGeom>
              <a:avLst/>
              <a:gdLst/>
              <a:ahLst/>
              <a:cxnLst/>
              <a:rect l="l" t="t" r="r" b="b"/>
              <a:pathLst>
                <a:path w="49995" h="70248" extrusionOk="0">
                  <a:moveTo>
                    <a:pt x="35206" y="69755"/>
                  </a:moveTo>
                  <a:cubicBezTo>
                    <a:pt x="34590" y="70248"/>
                    <a:pt x="34056" y="70125"/>
                    <a:pt x="33399" y="69673"/>
                  </a:cubicBezTo>
                  <a:cubicBezTo>
                    <a:pt x="30975" y="68029"/>
                    <a:pt x="28715" y="66181"/>
                    <a:pt x="26620" y="64127"/>
                  </a:cubicBezTo>
                  <a:cubicBezTo>
                    <a:pt x="25429" y="62935"/>
                    <a:pt x="24114" y="61908"/>
                    <a:pt x="22841" y="60840"/>
                  </a:cubicBezTo>
                  <a:cubicBezTo>
                    <a:pt x="20499" y="58910"/>
                    <a:pt x="18117" y="57102"/>
                    <a:pt x="15857" y="55089"/>
                  </a:cubicBezTo>
                  <a:cubicBezTo>
                    <a:pt x="13393" y="52871"/>
                    <a:pt x="11092" y="50447"/>
                    <a:pt x="8668" y="48229"/>
                  </a:cubicBezTo>
                  <a:cubicBezTo>
                    <a:pt x="5998" y="45805"/>
                    <a:pt x="3698" y="43053"/>
                    <a:pt x="740" y="40999"/>
                  </a:cubicBezTo>
                  <a:cubicBezTo>
                    <a:pt x="0" y="40465"/>
                    <a:pt x="42" y="40136"/>
                    <a:pt x="658" y="39643"/>
                  </a:cubicBezTo>
                  <a:cubicBezTo>
                    <a:pt x="2178" y="38493"/>
                    <a:pt x="3657" y="37343"/>
                    <a:pt x="5136" y="36192"/>
                  </a:cubicBezTo>
                  <a:cubicBezTo>
                    <a:pt x="6984" y="34713"/>
                    <a:pt x="8792" y="33235"/>
                    <a:pt x="10599" y="31715"/>
                  </a:cubicBezTo>
                  <a:cubicBezTo>
                    <a:pt x="12078" y="30482"/>
                    <a:pt x="13434" y="29085"/>
                    <a:pt x="14913" y="27812"/>
                  </a:cubicBezTo>
                  <a:cubicBezTo>
                    <a:pt x="17049" y="25922"/>
                    <a:pt x="19226" y="24033"/>
                    <a:pt x="21444" y="22143"/>
                  </a:cubicBezTo>
                  <a:cubicBezTo>
                    <a:pt x="24114" y="19842"/>
                    <a:pt x="26785" y="17542"/>
                    <a:pt x="29537" y="15282"/>
                  </a:cubicBezTo>
                  <a:cubicBezTo>
                    <a:pt x="33563" y="11955"/>
                    <a:pt x="37630" y="8710"/>
                    <a:pt x="41738" y="5464"/>
                  </a:cubicBezTo>
                  <a:cubicBezTo>
                    <a:pt x="43751" y="3862"/>
                    <a:pt x="45805" y="2342"/>
                    <a:pt x="47859" y="781"/>
                  </a:cubicBezTo>
                  <a:cubicBezTo>
                    <a:pt x="48146" y="535"/>
                    <a:pt x="48475" y="288"/>
                    <a:pt x="48845" y="124"/>
                  </a:cubicBezTo>
                  <a:cubicBezTo>
                    <a:pt x="49091" y="1"/>
                    <a:pt x="49420" y="42"/>
                    <a:pt x="49666" y="165"/>
                  </a:cubicBezTo>
                  <a:cubicBezTo>
                    <a:pt x="49872" y="370"/>
                    <a:pt x="49995" y="658"/>
                    <a:pt x="49954" y="945"/>
                  </a:cubicBezTo>
                  <a:cubicBezTo>
                    <a:pt x="48639" y="4725"/>
                    <a:pt x="48393" y="8751"/>
                    <a:pt x="47530" y="12612"/>
                  </a:cubicBezTo>
                  <a:cubicBezTo>
                    <a:pt x="46955" y="15077"/>
                    <a:pt x="46503" y="17542"/>
                    <a:pt x="45969" y="20007"/>
                  </a:cubicBezTo>
                  <a:cubicBezTo>
                    <a:pt x="45846" y="20664"/>
                    <a:pt x="45599" y="21280"/>
                    <a:pt x="45476" y="21937"/>
                  </a:cubicBezTo>
                  <a:cubicBezTo>
                    <a:pt x="44696" y="25676"/>
                    <a:pt x="43915" y="29455"/>
                    <a:pt x="43135" y="33235"/>
                  </a:cubicBezTo>
                  <a:cubicBezTo>
                    <a:pt x="42806" y="34754"/>
                    <a:pt x="42354" y="36233"/>
                    <a:pt x="42066" y="37753"/>
                  </a:cubicBezTo>
                  <a:cubicBezTo>
                    <a:pt x="41697" y="39520"/>
                    <a:pt x="41532" y="41327"/>
                    <a:pt x="41163" y="43094"/>
                  </a:cubicBezTo>
                  <a:cubicBezTo>
                    <a:pt x="40546" y="46010"/>
                    <a:pt x="39889" y="48886"/>
                    <a:pt x="39232" y="51762"/>
                  </a:cubicBezTo>
                  <a:cubicBezTo>
                    <a:pt x="38821" y="53692"/>
                    <a:pt x="38534" y="55623"/>
                    <a:pt x="37958" y="57472"/>
                  </a:cubicBezTo>
                  <a:cubicBezTo>
                    <a:pt x="36849" y="61333"/>
                    <a:pt x="36192" y="65318"/>
                    <a:pt x="35411" y="69303"/>
                  </a:cubicBezTo>
                  <a:cubicBezTo>
                    <a:pt x="35329" y="69426"/>
                    <a:pt x="35247" y="69590"/>
                    <a:pt x="35206" y="69755"/>
                  </a:cubicBezTo>
                  <a:close/>
                  <a:moveTo>
                    <a:pt x="2424" y="40424"/>
                  </a:moveTo>
                  <a:cubicBezTo>
                    <a:pt x="2917" y="40917"/>
                    <a:pt x="3410" y="41492"/>
                    <a:pt x="3944" y="41985"/>
                  </a:cubicBezTo>
                  <a:cubicBezTo>
                    <a:pt x="5998" y="43998"/>
                    <a:pt x="8052" y="45969"/>
                    <a:pt x="10106" y="47982"/>
                  </a:cubicBezTo>
                  <a:cubicBezTo>
                    <a:pt x="12119" y="49913"/>
                    <a:pt x="14091" y="51885"/>
                    <a:pt x="16186" y="53734"/>
                  </a:cubicBezTo>
                  <a:cubicBezTo>
                    <a:pt x="18035" y="55377"/>
                    <a:pt x="20089" y="56815"/>
                    <a:pt x="21937" y="58417"/>
                  </a:cubicBezTo>
                  <a:cubicBezTo>
                    <a:pt x="24607" y="60717"/>
                    <a:pt x="27237" y="63100"/>
                    <a:pt x="29866" y="65482"/>
                  </a:cubicBezTo>
                  <a:cubicBezTo>
                    <a:pt x="31139" y="66674"/>
                    <a:pt x="32577" y="67660"/>
                    <a:pt x="34138" y="68481"/>
                  </a:cubicBezTo>
                  <a:cubicBezTo>
                    <a:pt x="34220" y="68112"/>
                    <a:pt x="34343" y="67824"/>
                    <a:pt x="34384" y="67536"/>
                  </a:cubicBezTo>
                  <a:cubicBezTo>
                    <a:pt x="35288" y="63962"/>
                    <a:pt x="35822" y="60347"/>
                    <a:pt x="36849" y="56773"/>
                  </a:cubicBezTo>
                  <a:cubicBezTo>
                    <a:pt x="37301" y="55418"/>
                    <a:pt x="37383" y="53939"/>
                    <a:pt x="37712" y="52501"/>
                  </a:cubicBezTo>
                  <a:cubicBezTo>
                    <a:pt x="38287" y="50036"/>
                    <a:pt x="39027" y="47613"/>
                    <a:pt x="39519" y="45148"/>
                  </a:cubicBezTo>
                  <a:cubicBezTo>
                    <a:pt x="40300" y="41492"/>
                    <a:pt x="40998" y="37794"/>
                    <a:pt x="41738" y="34097"/>
                  </a:cubicBezTo>
                  <a:cubicBezTo>
                    <a:pt x="42436" y="30482"/>
                    <a:pt x="43176" y="26908"/>
                    <a:pt x="43956" y="23293"/>
                  </a:cubicBezTo>
                  <a:cubicBezTo>
                    <a:pt x="44737" y="19678"/>
                    <a:pt x="45558" y="16063"/>
                    <a:pt x="46339" y="12407"/>
                  </a:cubicBezTo>
                  <a:cubicBezTo>
                    <a:pt x="46914" y="9696"/>
                    <a:pt x="47366" y="6943"/>
                    <a:pt x="47859" y="4191"/>
                  </a:cubicBezTo>
                  <a:cubicBezTo>
                    <a:pt x="47982" y="3534"/>
                    <a:pt x="48187" y="2876"/>
                    <a:pt x="48393" y="2055"/>
                  </a:cubicBezTo>
                  <a:cubicBezTo>
                    <a:pt x="45394" y="4273"/>
                    <a:pt x="42559" y="6286"/>
                    <a:pt x="39807" y="8463"/>
                  </a:cubicBezTo>
                  <a:cubicBezTo>
                    <a:pt x="36356" y="11133"/>
                    <a:pt x="32988" y="13927"/>
                    <a:pt x="29619" y="16720"/>
                  </a:cubicBezTo>
                  <a:cubicBezTo>
                    <a:pt x="29496" y="16802"/>
                    <a:pt x="29414" y="16885"/>
                    <a:pt x="29291" y="16967"/>
                  </a:cubicBezTo>
                  <a:lnTo>
                    <a:pt x="23293" y="22184"/>
                  </a:lnTo>
                  <a:cubicBezTo>
                    <a:pt x="20499" y="24608"/>
                    <a:pt x="17706" y="27072"/>
                    <a:pt x="14913" y="29496"/>
                  </a:cubicBezTo>
                  <a:cubicBezTo>
                    <a:pt x="13516" y="30729"/>
                    <a:pt x="12119" y="32002"/>
                    <a:pt x="10722" y="33235"/>
                  </a:cubicBezTo>
                  <a:cubicBezTo>
                    <a:pt x="8751" y="34960"/>
                    <a:pt x="6738" y="36685"/>
                    <a:pt x="4725" y="3841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205;p73">
              <a:extLst>
                <a:ext uri="{FF2B5EF4-FFF2-40B4-BE49-F238E27FC236}">
                  <a16:creationId xmlns:a16="http://schemas.microsoft.com/office/drawing/2014/main" id="{07872942-273E-EACB-D03F-CCEEBC19579D}"/>
                </a:ext>
              </a:extLst>
            </p:cNvPr>
            <p:cNvSpPr/>
            <p:nvPr/>
          </p:nvSpPr>
          <p:spPr>
            <a:xfrm>
              <a:off x="3446859" y="2901100"/>
              <a:ext cx="292005" cy="405997"/>
            </a:xfrm>
            <a:custGeom>
              <a:avLst/>
              <a:gdLst/>
              <a:ahLst/>
              <a:cxnLst/>
              <a:rect l="l" t="t" r="r" b="b"/>
              <a:pathLst>
                <a:path w="23047" h="32044" extrusionOk="0">
                  <a:moveTo>
                    <a:pt x="0" y="20171"/>
                  </a:moveTo>
                  <a:cubicBezTo>
                    <a:pt x="740" y="19473"/>
                    <a:pt x="1315" y="18939"/>
                    <a:pt x="1890" y="18405"/>
                  </a:cubicBezTo>
                  <a:cubicBezTo>
                    <a:pt x="5464" y="15200"/>
                    <a:pt x="9079" y="11996"/>
                    <a:pt x="12653" y="8751"/>
                  </a:cubicBezTo>
                  <a:cubicBezTo>
                    <a:pt x="15282" y="6368"/>
                    <a:pt x="17829" y="3903"/>
                    <a:pt x="20417" y="1521"/>
                  </a:cubicBezTo>
                  <a:cubicBezTo>
                    <a:pt x="20828" y="1110"/>
                    <a:pt x="21238" y="699"/>
                    <a:pt x="21731" y="370"/>
                  </a:cubicBezTo>
                  <a:cubicBezTo>
                    <a:pt x="22142" y="206"/>
                    <a:pt x="22594" y="42"/>
                    <a:pt x="23046" y="1"/>
                  </a:cubicBezTo>
                  <a:cubicBezTo>
                    <a:pt x="23046" y="329"/>
                    <a:pt x="23005" y="699"/>
                    <a:pt x="22964" y="1069"/>
                  </a:cubicBezTo>
                  <a:cubicBezTo>
                    <a:pt x="22389" y="3492"/>
                    <a:pt x="21773" y="5957"/>
                    <a:pt x="21156" y="8381"/>
                  </a:cubicBezTo>
                  <a:cubicBezTo>
                    <a:pt x="20869" y="9572"/>
                    <a:pt x="20540" y="10764"/>
                    <a:pt x="20253" y="11996"/>
                  </a:cubicBezTo>
                  <a:cubicBezTo>
                    <a:pt x="19636" y="14625"/>
                    <a:pt x="18938" y="17213"/>
                    <a:pt x="18404" y="19842"/>
                  </a:cubicBezTo>
                  <a:cubicBezTo>
                    <a:pt x="17747" y="23293"/>
                    <a:pt x="17172" y="26744"/>
                    <a:pt x="16596" y="30154"/>
                  </a:cubicBezTo>
                  <a:cubicBezTo>
                    <a:pt x="16555" y="30482"/>
                    <a:pt x="16638" y="30811"/>
                    <a:pt x="16596" y="31098"/>
                  </a:cubicBezTo>
                  <a:cubicBezTo>
                    <a:pt x="16555" y="31427"/>
                    <a:pt x="16473" y="31715"/>
                    <a:pt x="16350" y="32043"/>
                  </a:cubicBezTo>
                  <a:cubicBezTo>
                    <a:pt x="16062" y="31961"/>
                    <a:pt x="15816" y="31879"/>
                    <a:pt x="15528" y="31756"/>
                  </a:cubicBezTo>
                  <a:cubicBezTo>
                    <a:pt x="14625" y="31139"/>
                    <a:pt x="13721" y="30523"/>
                    <a:pt x="12817" y="29866"/>
                  </a:cubicBezTo>
                  <a:cubicBezTo>
                    <a:pt x="10763" y="28469"/>
                    <a:pt x="8709" y="27073"/>
                    <a:pt x="6696" y="25635"/>
                  </a:cubicBezTo>
                  <a:cubicBezTo>
                    <a:pt x="5792" y="24977"/>
                    <a:pt x="4971" y="24156"/>
                    <a:pt x="4067" y="23416"/>
                  </a:cubicBezTo>
                  <a:cubicBezTo>
                    <a:pt x="2958" y="22554"/>
                    <a:pt x="1849" y="21691"/>
                    <a:pt x="740" y="20828"/>
                  </a:cubicBezTo>
                  <a:cubicBezTo>
                    <a:pt x="493" y="20664"/>
                    <a:pt x="329" y="20500"/>
                    <a:pt x="0" y="20171"/>
                  </a:cubicBezTo>
                  <a:close/>
                  <a:moveTo>
                    <a:pt x="15282" y="30071"/>
                  </a:moveTo>
                  <a:cubicBezTo>
                    <a:pt x="16884" y="20869"/>
                    <a:pt x="18856" y="11832"/>
                    <a:pt x="21115" y="2876"/>
                  </a:cubicBezTo>
                  <a:cubicBezTo>
                    <a:pt x="20581" y="3123"/>
                    <a:pt x="20047" y="3492"/>
                    <a:pt x="19595" y="3944"/>
                  </a:cubicBezTo>
                  <a:cubicBezTo>
                    <a:pt x="17459" y="5875"/>
                    <a:pt x="15405" y="7847"/>
                    <a:pt x="13269" y="9819"/>
                  </a:cubicBezTo>
                  <a:cubicBezTo>
                    <a:pt x="10517" y="12366"/>
                    <a:pt x="7723" y="14913"/>
                    <a:pt x="4971" y="17460"/>
                  </a:cubicBezTo>
                  <a:cubicBezTo>
                    <a:pt x="3985" y="18322"/>
                    <a:pt x="3040" y="19226"/>
                    <a:pt x="2095" y="20130"/>
                  </a:cubicBezTo>
                  <a:cubicBezTo>
                    <a:pt x="5135" y="23211"/>
                    <a:pt x="10352" y="27155"/>
                    <a:pt x="15282" y="300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206;p73">
              <a:extLst>
                <a:ext uri="{FF2B5EF4-FFF2-40B4-BE49-F238E27FC236}">
                  <a16:creationId xmlns:a16="http://schemas.microsoft.com/office/drawing/2014/main" id="{0695953B-6AEC-08C5-21EF-5B5C367C4F91}"/>
                </a:ext>
              </a:extLst>
            </p:cNvPr>
            <p:cNvSpPr/>
            <p:nvPr/>
          </p:nvSpPr>
          <p:spPr>
            <a:xfrm>
              <a:off x="3341711" y="3088603"/>
              <a:ext cx="51542" cy="45713"/>
            </a:xfrm>
            <a:custGeom>
              <a:avLst/>
              <a:gdLst/>
              <a:ahLst/>
              <a:cxnLst/>
              <a:rect l="l" t="t" r="r" b="b"/>
              <a:pathLst>
                <a:path w="4068" h="3608" extrusionOk="0">
                  <a:moveTo>
                    <a:pt x="597" y="1"/>
                  </a:moveTo>
                  <a:cubicBezTo>
                    <a:pt x="453" y="1"/>
                    <a:pt x="309" y="52"/>
                    <a:pt x="206" y="155"/>
                  </a:cubicBezTo>
                  <a:cubicBezTo>
                    <a:pt x="1" y="401"/>
                    <a:pt x="1" y="730"/>
                    <a:pt x="206" y="935"/>
                  </a:cubicBezTo>
                  <a:lnTo>
                    <a:pt x="206" y="976"/>
                  </a:lnTo>
                  <a:cubicBezTo>
                    <a:pt x="1110" y="1880"/>
                    <a:pt x="2137" y="2743"/>
                    <a:pt x="3164" y="3523"/>
                  </a:cubicBezTo>
                  <a:cubicBezTo>
                    <a:pt x="3263" y="3580"/>
                    <a:pt x="3366" y="3607"/>
                    <a:pt x="3466" y="3607"/>
                  </a:cubicBezTo>
                  <a:cubicBezTo>
                    <a:pt x="3658" y="3607"/>
                    <a:pt x="3837" y="3507"/>
                    <a:pt x="3945" y="3318"/>
                  </a:cubicBezTo>
                  <a:cubicBezTo>
                    <a:pt x="4068" y="3072"/>
                    <a:pt x="3986" y="2743"/>
                    <a:pt x="3739" y="2579"/>
                  </a:cubicBezTo>
                  <a:lnTo>
                    <a:pt x="3370" y="2291"/>
                  </a:lnTo>
                  <a:lnTo>
                    <a:pt x="3287" y="2209"/>
                  </a:lnTo>
                  <a:lnTo>
                    <a:pt x="3082" y="2086"/>
                  </a:lnTo>
                  <a:cubicBezTo>
                    <a:pt x="2835" y="1880"/>
                    <a:pt x="2630" y="1675"/>
                    <a:pt x="2384" y="1469"/>
                  </a:cubicBezTo>
                  <a:cubicBezTo>
                    <a:pt x="1891" y="1059"/>
                    <a:pt x="1439" y="607"/>
                    <a:pt x="987" y="155"/>
                  </a:cubicBezTo>
                  <a:cubicBezTo>
                    <a:pt x="884" y="52"/>
                    <a:pt x="740" y="1"/>
                    <a:pt x="5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07;p73">
              <a:extLst>
                <a:ext uri="{FF2B5EF4-FFF2-40B4-BE49-F238E27FC236}">
                  <a16:creationId xmlns:a16="http://schemas.microsoft.com/office/drawing/2014/main" id="{E16B6C11-8B91-AC85-26DD-99AF556651F8}"/>
                </a:ext>
              </a:extLst>
            </p:cNvPr>
            <p:cNvSpPr/>
            <p:nvPr/>
          </p:nvSpPr>
          <p:spPr>
            <a:xfrm>
              <a:off x="3413537" y="3021985"/>
              <a:ext cx="57268" cy="50389"/>
            </a:xfrm>
            <a:custGeom>
              <a:avLst/>
              <a:gdLst/>
              <a:ahLst/>
              <a:cxnLst/>
              <a:rect l="l" t="t" r="r" b="b"/>
              <a:pathLst>
                <a:path w="4520" h="3977" extrusionOk="0">
                  <a:moveTo>
                    <a:pt x="581" y="1"/>
                  </a:moveTo>
                  <a:cubicBezTo>
                    <a:pt x="443" y="1"/>
                    <a:pt x="309" y="52"/>
                    <a:pt x="206" y="155"/>
                  </a:cubicBezTo>
                  <a:cubicBezTo>
                    <a:pt x="1" y="360"/>
                    <a:pt x="1" y="730"/>
                    <a:pt x="206" y="935"/>
                  </a:cubicBezTo>
                  <a:lnTo>
                    <a:pt x="165" y="935"/>
                  </a:lnTo>
                  <a:cubicBezTo>
                    <a:pt x="1192" y="2085"/>
                    <a:pt x="2343" y="3071"/>
                    <a:pt x="3616" y="3893"/>
                  </a:cubicBezTo>
                  <a:cubicBezTo>
                    <a:pt x="3701" y="3949"/>
                    <a:pt x="3800" y="3977"/>
                    <a:pt x="3900" y="3977"/>
                  </a:cubicBezTo>
                  <a:cubicBezTo>
                    <a:pt x="4092" y="3977"/>
                    <a:pt x="4289" y="3876"/>
                    <a:pt x="4397" y="3687"/>
                  </a:cubicBezTo>
                  <a:cubicBezTo>
                    <a:pt x="4520" y="3441"/>
                    <a:pt x="4438" y="3112"/>
                    <a:pt x="4191" y="2948"/>
                  </a:cubicBezTo>
                  <a:cubicBezTo>
                    <a:pt x="3904" y="2743"/>
                    <a:pt x="3575" y="2537"/>
                    <a:pt x="3287" y="2332"/>
                  </a:cubicBezTo>
                  <a:lnTo>
                    <a:pt x="3123" y="2168"/>
                  </a:lnTo>
                  <a:lnTo>
                    <a:pt x="3041" y="2126"/>
                  </a:lnTo>
                  <a:lnTo>
                    <a:pt x="2959" y="2044"/>
                  </a:lnTo>
                  <a:cubicBezTo>
                    <a:pt x="2794" y="1921"/>
                    <a:pt x="2671" y="1798"/>
                    <a:pt x="2507" y="1675"/>
                  </a:cubicBezTo>
                  <a:cubicBezTo>
                    <a:pt x="1973" y="1223"/>
                    <a:pt x="1439" y="689"/>
                    <a:pt x="987" y="155"/>
                  </a:cubicBezTo>
                  <a:cubicBezTo>
                    <a:pt x="864" y="52"/>
                    <a:pt x="720"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208;p73">
              <a:extLst>
                <a:ext uri="{FF2B5EF4-FFF2-40B4-BE49-F238E27FC236}">
                  <a16:creationId xmlns:a16="http://schemas.microsoft.com/office/drawing/2014/main" id="{9A87A55C-5CB9-AE75-E6DE-58A7EFA52735}"/>
                </a:ext>
              </a:extLst>
            </p:cNvPr>
            <p:cNvSpPr/>
            <p:nvPr/>
          </p:nvSpPr>
          <p:spPr>
            <a:xfrm>
              <a:off x="3479649" y="2962499"/>
              <a:ext cx="58827" cy="50389"/>
            </a:xfrm>
            <a:custGeom>
              <a:avLst/>
              <a:gdLst/>
              <a:ahLst/>
              <a:cxnLst/>
              <a:rect l="l" t="t" r="r" b="b"/>
              <a:pathLst>
                <a:path w="4643" h="3977" extrusionOk="0">
                  <a:moveTo>
                    <a:pt x="602" y="1"/>
                  </a:moveTo>
                  <a:cubicBezTo>
                    <a:pt x="410" y="1"/>
                    <a:pt x="231" y="101"/>
                    <a:pt x="123" y="290"/>
                  </a:cubicBezTo>
                  <a:cubicBezTo>
                    <a:pt x="0" y="536"/>
                    <a:pt x="82" y="865"/>
                    <a:pt x="329" y="1029"/>
                  </a:cubicBezTo>
                  <a:cubicBezTo>
                    <a:pt x="1520" y="1810"/>
                    <a:pt x="2629" y="2755"/>
                    <a:pt x="3656" y="3823"/>
                  </a:cubicBezTo>
                  <a:cubicBezTo>
                    <a:pt x="3759" y="3925"/>
                    <a:pt x="3892" y="3977"/>
                    <a:pt x="4031" y="3977"/>
                  </a:cubicBezTo>
                  <a:cubicBezTo>
                    <a:pt x="4170" y="3977"/>
                    <a:pt x="4314" y="3925"/>
                    <a:pt x="4437" y="3823"/>
                  </a:cubicBezTo>
                  <a:cubicBezTo>
                    <a:pt x="4642" y="3617"/>
                    <a:pt x="4642" y="3247"/>
                    <a:pt x="4437" y="3042"/>
                  </a:cubicBezTo>
                  <a:cubicBezTo>
                    <a:pt x="3369" y="1933"/>
                    <a:pt x="2177" y="947"/>
                    <a:pt x="904" y="84"/>
                  </a:cubicBezTo>
                  <a:cubicBezTo>
                    <a:pt x="805" y="28"/>
                    <a:pt x="702"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209;p73">
              <a:extLst>
                <a:ext uri="{FF2B5EF4-FFF2-40B4-BE49-F238E27FC236}">
                  <a16:creationId xmlns:a16="http://schemas.microsoft.com/office/drawing/2014/main" id="{95C9C3A9-7B45-4507-9DAA-4CAC63F837CD}"/>
                </a:ext>
              </a:extLst>
            </p:cNvPr>
            <p:cNvSpPr/>
            <p:nvPr/>
          </p:nvSpPr>
          <p:spPr>
            <a:xfrm>
              <a:off x="3551995" y="2896742"/>
              <a:ext cx="68519" cy="52809"/>
            </a:xfrm>
            <a:custGeom>
              <a:avLst/>
              <a:gdLst/>
              <a:ahLst/>
              <a:cxnLst/>
              <a:rect l="l" t="t" r="r" b="b"/>
              <a:pathLst>
                <a:path w="5408" h="4168" extrusionOk="0">
                  <a:moveTo>
                    <a:pt x="659" y="0"/>
                  </a:moveTo>
                  <a:cubicBezTo>
                    <a:pt x="470" y="0"/>
                    <a:pt x="278" y="92"/>
                    <a:pt x="165" y="263"/>
                  </a:cubicBezTo>
                  <a:cubicBezTo>
                    <a:pt x="0" y="550"/>
                    <a:pt x="82" y="879"/>
                    <a:pt x="370" y="1043"/>
                  </a:cubicBezTo>
                  <a:cubicBezTo>
                    <a:pt x="1726" y="1947"/>
                    <a:pt x="2917" y="3138"/>
                    <a:pt x="4314" y="4083"/>
                  </a:cubicBezTo>
                  <a:cubicBezTo>
                    <a:pt x="4418" y="4142"/>
                    <a:pt x="4519" y="4167"/>
                    <a:pt x="4613" y="4167"/>
                  </a:cubicBezTo>
                  <a:cubicBezTo>
                    <a:pt x="5112" y="4167"/>
                    <a:pt x="5407" y="3449"/>
                    <a:pt x="4889" y="3138"/>
                  </a:cubicBezTo>
                  <a:cubicBezTo>
                    <a:pt x="3492" y="2193"/>
                    <a:pt x="2301" y="1002"/>
                    <a:pt x="904" y="57"/>
                  </a:cubicBezTo>
                  <a:cubicBezTo>
                    <a:pt x="828" y="19"/>
                    <a:pt x="744" y="0"/>
                    <a:pt x="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210;p73">
              <a:extLst>
                <a:ext uri="{FF2B5EF4-FFF2-40B4-BE49-F238E27FC236}">
                  <a16:creationId xmlns:a16="http://schemas.microsoft.com/office/drawing/2014/main" id="{B7215C36-D635-F52F-C97C-0B9E3323C99B}"/>
                </a:ext>
              </a:extLst>
            </p:cNvPr>
            <p:cNvSpPr/>
            <p:nvPr/>
          </p:nvSpPr>
          <p:spPr>
            <a:xfrm>
              <a:off x="3628737" y="2830566"/>
              <a:ext cx="52872" cy="53391"/>
            </a:xfrm>
            <a:custGeom>
              <a:avLst/>
              <a:gdLst/>
              <a:ahLst/>
              <a:cxnLst/>
              <a:rect l="l" t="t" r="r" b="b"/>
              <a:pathLst>
                <a:path w="4173" h="4214" extrusionOk="0">
                  <a:moveTo>
                    <a:pt x="780" y="1"/>
                  </a:moveTo>
                  <a:cubicBezTo>
                    <a:pt x="388" y="1"/>
                    <a:pt x="0" y="433"/>
                    <a:pt x="311" y="885"/>
                  </a:cubicBezTo>
                  <a:cubicBezTo>
                    <a:pt x="680" y="1501"/>
                    <a:pt x="1173" y="2035"/>
                    <a:pt x="1748" y="2487"/>
                  </a:cubicBezTo>
                  <a:cubicBezTo>
                    <a:pt x="1995" y="2733"/>
                    <a:pt x="2241" y="2939"/>
                    <a:pt x="2447" y="3185"/>
                  </a:cubicBezTo>
                  <a:cubicBezTo>
                    <a:pt x="2570" y="3308"/>
                    <a:pt x="2693" y="3432"/>
                    <a:pt x="2817" y="3596"/>
                  </a:cubicBezTo>
                  <a:cubicBezTo>
                    <a:pt x="2817" y="3596"/>
                    <a:pt x="2869" y="3648"/>
                    <a:pt x="2869" y="3648"/>
                  </a:cubicBezTo>
                  <a:lnTo>
                    <a:pt x="2869" y="3648"/>
                  </a:lnTo>
                  <a:lnTo>
                    <a:pt x="2899" y="3678"/>
                  </a:lnTo>
                  <a:cubicBezTo>
                    <a:pt x="2940" y="3760"/>
                    <a:pt x="3022" y="3842"/>
                    <a:pt x="3063" y="3924"/>
                  </a:cubicBezTo>
                  <a:cubicBezTo>
                    <a:pt x="3171" y="4113"/>
                    <a:pt x="3350" y="4214"/>
                    <a:pt x="3530" y="4214"/>
                  </a:cubicBezTo>
                  <a:cubicBezTo>
                    <a:pt x="3624" y="4214"/>
                    <a:pt x="3718" y="4186"/>
                    <a:pt x="3802" y="4130"/>
                  </a:cubicBezTo>
                  <a:cubicBezTo>
                    <a:pt x="4090" y="3966"/>
                    <a:pt x="4172" y="3637"/>
                    <a:pt x="4008" y="3390"/>
                  </a:cubicBezTo>
                  <a:cubicBezTo>
                    <a:pt x="3597" y="2774"/>
                    <a:pt x="3145" y="2240"/>
                    <a:pt x="2570" y="1788"/>
                  </a:cubicBezTo>
                  <a:cubicBezTo>
                    <a:pt x="2324" y="1542"/>
                    <a:pt x="2077" y="1336"/>
                    <a:pt x="1831" y="1090"/>
                  </a:cubicBezTo>
                  <a:cubicBezTo>
                    <a:pt x="1707" y="967"/>
                    <a:pt x="1625" y="802"/>
                    <a:pt x="1502" y="679"/>
                  </a:cubicBezTo>
                  <a:cubicBezTo>
                    <a:pt x="1502" y="679"/>
                    <a:pt x="1456" y="610"/>
                    <a:pt x="1450" y="610"/>
                  </a:cubicBezTo>
                  <a:cubicBezTo>
                    <a:pt x="1448" y="610"/>
                    <a:pt x="1451" y="618"/>
                    <a:pt x="1461" y="638"/>
                  </a:cubicBezTo>
                  <a:lnTo>
                    <a:pt x="1420" y="556"/>
                  </a:lnTo>
                  <a:cubicBezTo>
                    <a:pt x="1338" y="474"/>
                    <a:pt x="1297" y="392"/>
                    <a:pt x="1256" y="309"/>
                  </a:cubicBezTo>
                  <a:cubicBezTo>
                    <a:pt x="1140" y="91"/>
                    <a:pt x="960" y="1"/>
                    <a:pt x="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211;p73">
              <a:extLst>
                <a:ext uri="{FF2B5EF4-FFF2-40B4-BE49-F238E27FC236}">
                  <a16:creationId xmlns:a16="http://schemas.microsoft.com/office/drawing/2014/main" id="{FCB60C70-3B1F-A74B-D955-8C0DE2C0259F}"/>
                </a:ext>
              </a:extLst>
            </p:cNvPr>
            <p:cNvSpPr/>
            <p:nvPr/>
          </p:nvSpPr>
          <p:spPr>
            <a:xfrm>
              <a:off x="3710218" y="2764860"/>
              <a:ext cx="50503" cy="49198"/>
            </a:xfrm>
            <a:custGeom>
              <a:avLst/>
              <a:gdLst/>
              <a:ahLst/>
              <a:cxnLst/>
              <a:rect l="l" t="t" r="r" b="b"/>
              <a:pathLst>
                <a:path w="3986" h="3883" extrusionOk="0">
                  <a:moveTo>
                    <a:pt x="622" y="1"/>
                  </a:moveTo>
                  <a:cubicBezTo>
                    <a:pt x="483" y="1"/>
                    <a:pt x="350" y="52"/>
                    <a:pt x="247" y="155"/>
                  </a:cubicBezTo>
                  <a:cubicBezTo>
                    <a:pt x="1" y="360"/>
                    <a:pt x="1" y="730"/>
                    <a:pt x="247" y="936"/>
                  </a:cubicBezTo>
                  <a:cubicBezTo>
                    <a:pt x="1110" y="1921"/>
                    <a:pt x="2137" y="2743"/>
                    <a:pt x="2999" y="3729"/>
                  </a:cubicBezTo>
                  <a:cubicBezTo>
                    <a:pt x="3102" y="3832"/>
                    <a:pt x="3246" y="3883"/>
                    <a:pt x="3390" y="3883"/>
                  </a:cubicBezTo>
                  <a:cubicBezTo>
                    <a:pt x="3533" y="3883"/>
                    <a:pt x="3677" y="3832"/>
                    <a:pt x="3780" y="3729"/>
                  </a:cubicBezTo>
                  <a:cubicBezTo>
                    <a:pt x="3985" y="3482"/>
                    <a:pt x="3985" y="3154"/>
                    <a:pt x="3780" y="2907"/>
                  </a:cubicBezTo>
                  <a:cubicBezTo>
                    <a:pt x="2917" y="1963"/>
                    <a:pt x="1890" y="1141"/>
                    <a:pt x="1028" y="155"/>
                  </a:cubicBezTo>
                  <a:cubicBezTo>
                    <a:pt x="904" y="52"/>
                    <a:pt x="761" y="1"/>
                    <a:pt x="6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212;p73">
              <a:extLst>
                <a:ext uri="{FF2B5EF4-FFF2-40B4-BE49-F238E27FC236}">
                  <a16:creationId xmlns:a16="http://schemas.microsoft.com/office/drawing/2014/main" id="{A6FEF800-ED04-0406-E315-B0ACC843BBCD}"/>
                </a:ext>
              </a:extLst>
            </p:cNvPr>
            <p:cNvSpPr/>
            <p:nvPr/>
          </p:nvSpPr>
          <p:spPr>
            <a:xfrm>
              <a:off x="3789849" y="2702409"/>
              <a:ext cx="53151" cy="46638"/>
            </a:xfrm>
            <a:custGeom>
              <a:avLst/>
              <a:gdLst/>
              <a:ahLst/>
              <a:cxnLst/>
              <a:rect l="l" t="t" r="r" b="b"/>
              <a:pathLst>
                <a:path w="4195" h="3681" extrusionOk="0">
                  <a:moveTo>
                    <a:pt x="622" y="0"/>
                  </a:moveTo>
                  <a:cubicBezTo>
                    <a:pt x="484" y="0"/>
                    <a:pt x="350" y="52"/>
                    <a:pt x="247" y="154"/>
                  </a:cubicBezTo>
                  <a:cubicBezTo>
                    <a:pt x="1" y="360"/>
                    <a:pt x="1" y="729"/>
                    <a:pt x="247" y="935"/>
                  </a:cubicBezTo>
                  <a:cubicBezTo>
                    <a:pt x="1110" y="1839"/>
                    <a:pt x="2055" y="2701"/>
                    <a:pt x="3000" y="3523"/>
                  </a:cubicBezTo>
                  <a:cubicBezTo>
                    <a:pt x="3120" y="3634"/>
                    <a:pt x="3252" y="3680"/>
                    <a:pt x="3379" y="3680"/>
                  </a:cubicBezTo>
                  <a:cubicBezTo>
                    <a:pt x="3818" y="3680"/>
                    <a:pt x="4194" y="3125"/>
                    <a:pt x="3780" y="2742"/>
                  </a:cubicBezTo>
                  <a:cubicBezTo>
                    <a:pt x="2835" y="1880"/>
                    <a:pt x="1932" y="1017"/>
                    <a:pt x="1028" y="154"/>
                  </a:cubicBezTo>
                  <a:cubicBezTo>
                    <a:pt x="905" y="52"/>
                    <a:pt x="761" y="0"/>
                    <a:pt x="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213;p73">
              <a:extLst>
                <a:ext uri="{FF2B5EF4-FFF2-40B4-BE49-F238E27FC236}">
                  <a16:creationId xmlns:a16="http://schemas.microsoft.com/office/drawing/2014/main" id="{B214BBE7-9B2D-3A88-D3D0-9E4D39F733A2}"/>
                </a:ext>
              </a:extLst>
            </p:cNvPr>
            <p:cNvSpPr/>
            <p:nvPr/>
          </p:nvSpPr>
          <p:spPr>
            <a:xfrm>
              <a:off x="3756539" y="2734566"/>
              <a:ext cx="34374" cy="31586"/>
            </a:xfrm>
            <a:custGeom>
              <a:avLst/>
              <a:gdLst/>
              <a:ahLst/>
              <a:cxnLst/>
              <a:rect l="l" t="t" r="r" b="b"/>
              <a:pathLst>
                <a:path w="2713" h="2493" extrusionOk="0">
                  <a:moveTo>
                    <a:pt x="2128" y="1482"/>
                  </a:moveTo>
                  <a:cubicBezTo>
                    <a:pt x="2123" y="1482"/>
                    <a:pt x="2123" y="1492"/>
                    <a:pt x="2137" y="1519"/>
                  </a:cubicBezTo>
                  <a:cubicBezTo>
                    <a:pt x="2164" y="1519"/>
                    <a:pt x="2137" y="1482"/>
                    <a:pt x="2128" y="1482"/>
                  </a:cubicBezTo>
                  <a:close/>
                  <a:moveTo>
                    <a:pt x="472" y="0"/>
                  </a:moveTo>
                  <a:cubicBezTo>
                    <a:pt x="405" y="0"/>
                    <a:pt x="340" y="14"/>
                    <a:pt x="288" y="40"/>
                  </a:cubicBezTo>
                  <a:cubicBezTo>
                    <a:pt x="83" y="163"/>
                    <a:pt x="1" y="410"/>
                    <a:pt x="124" y="615"/>
                  </a:cubicBezTo>
                  <a:cubicBezTo>
                    <a:pt x="658" y="1314"/>
                    <a:pt x="1315" y="1930"/>
                    <a:pt x="2014" y="2423"/>
                  </a:cubicBezTo>
                  <a:cubicBezTo>
                    <a:pt x="2091" y="2469"/>
                    <a:pt x="2173" y="2492"/>
                    <a:pt x="2253" y="2492"/>
                  </a:cubicBezTo>
                  <a:cubicBezTo>
                    <a:pt x="2387" y="2492"/>
                    <a:pt x="2512" y="2428"/>
                    <a:pt x="2589" y="2299"/>
                  </a:cubicBezTo>
                  <a:cubicBezTo>
                    <a:pt x="2712" y="2094"/>
                    <a:pt x="2630" y="1848"/>
                    <a:pt x="2424" y="1724"/>
                  </a:cubicBezTo>
                  <a:lnTo>
                    <a:pt x="2219" y="1560"/>
                  </a:lnTo>
                  <a:cubicBezTo>
                    <a:pt x="2178" y="1519"/>
                    <a:pt x="2178" y="1519"/>
                    <a:pt x="2137" y="1519"/>
                  </a:cubicBezTo>
                  <a:lnTo>
                    <a:pt x="2055" y="1437"/>
                  </a:lnTo>
                  <a:cubicBezTo>
                    <a:pt x="1890" y="1272"/>
                    <a:pt x="1726" y="1149"/>
                    <a:pt x="1603" y="1026"/>
                  </a:cubicBezTo>
                  <a:cubicBezTo>
                    <a:pt x="1439" y="862"/>
                    <a:pt x="1315" y="738"/>
                    <a:pt x="1192" y="615"/>
                  </a:cubicBezTo>
                  <a:cubicBezTo>
                    <a:pt x="1028" y="451"/>
                    <a:pt x="1028" y="451"/>
                    <a:pt x="987" y="369"/>
                  </a:cubicBezTo>
                  <a:cubicBezTo>
                    <a:pt x="987" y="369"/>
                    <a:pt x="946" y="328"/>
                    <a:pt x="946" y="328"/>
                  </a:cubicBezTo>
                  <a:cubicBezTo>
                    <a:pt x="904" y="287"/>
                    <a:pt x="863" y="245"/>
                    <a:pt x="863" y="204"/>
                  </a:cubicBezTo>
                  <a:cubicBezTo>
                    <a:pt x="779" y="64"/>
                    <a:pt x="618" y="0"/>
                    <a:pt x="4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214;p73">
              <a:extLst>
                <a:ext uri="{FF2B5EF4-FFF2-40B4-BE49-F238E27FC236}">
                  <a16:creationId xmlns:a16="http://schemas.microsoft.com/office/drawing/2014/main" id="{5508A857-65BA-A04B-A2D8-5D19637F563B}"/>
                </a:ext>
              </a:extLst>
            </p:cNvPr>
            <p:cNvSpPr/>
            <p:nvPr/>
          </p:nvSpPr>
          <p:spPr>
            <a:xfrm>
              <a:off x="3673741" y="2802515"/>
              <a:ext cx="35805" cy="34209"/>
            </a:xfrm>
            <a:custGeom>
              <a:avLst/>
              <a:gdLst/>
              <a:ahLst/>
              <a:cxnLst/>
              <a:rect l="l" t="t" r="r" b="b"/>
              <a:pathLst>
                <a:path w="2826" h="2700" extrusionOk="0">
                  <a:moveTo>
                    <a:pt x="551" y="0"/>
                  </a:moveTo>
                  <a:cubicBezTo>
                    <a:pt x="271" y="0"/>
                    <a:pt x="0" y="298"/>
                    <a:pt x="168" y="634"/>
                  </a:cubicBezTo>
                  <a:cubicBezTo>
                    <a:pt x="661" y="1332"/>
                    <a:pt x="1236" y="1989"/>
                    <a:pt x="1935" y="2564"/>
                  </a:cubicBezTo>
                  <a:cubicBezTo>
                    <a:pt x="2021" y="2660"/>
                    <a:pt x="2120" y="2700"/>
                    <a:pt x="2217" y="2700"/>
                  </a:cubicBezTo>
                  <a:cubicBezTo>
                    <a:pt x="2535" y="2700"/>
                    <a:pt x="2825" y="2264"/>
                    <a:pt x="2510" y="1948"/>
                  </a:cubicBezTo>
                  <a:cubicBezTo>
                    <a:pt x="2181" y="1702"/>
                    <a:pt x="1894" y="1414"/>
                    <a:pt x="1606" y="1127"/>
                  </a:cubicBezTo>
                  <a:lnTo>
                    <a:pt x="1401" y="921"/>
                  </a:lnTo>
                  <a:cubicBezTo>
                    <a:pt x="1360" y="839"/>
                    <a:pt x="1277" y="757"/>
                    <a:pt x="1236" y="675"/>
                  </a:cubicBezTo>
                  <a:lnTo>
                    <a:pt x="1154" y="593"/>
                  </a:lnTo>
                  <a:lnTo>
                    <a:pt x="1072" y="469"/>
                  </a:lnTo>
                  <a:cubicBezTo>
                    <a:pt x="1031" y="387"/>
                    <a:pt x="949" y="305"/>
                    <a:pt x="908" y="223"/>
                  </a:cubicBezTo>
                  <a:cubicBezTo>
                    <a:pt x="816" y="66"/>
                    <a:pt x="683" y="0"/>
                    <a:pt x="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215;p73">
              <a:extLst>
                <a:ext uri="{FF2B5EF4-FFF2-40B4-BE49-F238E27FC236}">
                  <a16:creationId xmlns:a16="http://schemas.microsoft.com/office/drawing/2014/main" id="{DC72095E-182D-FE47-2478-C97B346396D8}"/>
                </a:ext>
              </a:extLst>
            </p:cNvPr>
            <p:cNvSpPr/>
            <p:nvPr/>
          </p:nvSpPr>
          <p:spPr>
            <a:xfrm>
              <a:off x="3592019" y="2869045"/>
              <a:ext cx="42749" cy="32803"/>
            </a:xfrm>
            <a:custGeom>
              <a:avLst/>
              <a:gdLst/>
              <a:ahLst/>
              <a:cxnLst/>
              <a:rect l="l" t="t" r="r" b="b"/>
              <a:pathLst>
                <a:path w="3374" h="2589" extrusionOk="0">
                  <a:moveTo>
                    <a:pt x="602" y="1"/>
                  </a:moveTo>
                  <a:cubicBezTo>
                    <a:pt x="226" y="1"/>
                    <a:pt x="0" y="563"/>
                    <a:pt x="415" y="805"/>
                  </a:cubicBezTo>
                  <a:cubicBezTo>
                    <a:pt x="621" y="887"/>
                    <a:pt x="826" y="1011"/>
                    <a:pt x="1031" y="1175"/>
                  </a:cubicBezTo>
                  <a:lnTo>
                    <a:pt x="1114" y="1216"/>
                  </a:lnTo>
                  <a:lnTo>
                    <a:pt x="1237" y="1339"/>
                  </a:lnTo>
                  <a:lnTo>
                    <a:pt x="1524" y="1586"/>
                  </a:lnTo>
                  <a:cubicBezTo>
                    <a:pt x="1894" y="1914"/>
                    <a:pt x="2264" y="2243"/>
                    <a:pt x="2716" y="2531"/>
                  </a:cubicBezTo>
                  <a:cubicBezTo>
                    <a:pt x="2768" y="2570"/>
                    <a:pt x="2830" y="2589"/>
                    <a:pt x="2892" y="2589"/>
                  </a:cubicBezTo>
                  <a:cubicBezTo>
                    <a:pt x="3025" y="2589"/>
                    <a:pt x="3166" y="2506"/>
                    <a:pt x="3250" y="2366"/>
                  </a:cubicBezTo>
                  <a:cubicBezTo>
                    <a:pt x="3373" y="2202"/>
                    <a:pt x="3291" y="1914"/>
                    <a:pt x="3127" y="1832"/>
                  </a:cubicBezTo>
                  <a:lnTo>
                    <a:pt x="2962" y="1709"/>
                  </a:lnTo>
                  <a:lnTo>
                    <a:pt x="2880" y="1668"/>
                  </a:lnTo>
                  <a:lnTo>
                    <a:pt x="2839" y="1627"/>
                  </a:lnTo>
                  <a:lnTo>
                    <a:pt x="2798" y="1586"/>
                  </a:lnTo>
                  <a:lnTo>
                    <a:pt x="2716" y="1545"/>
                  </a:lnTo>
                  <a:lnTo>
                    <a:pt x="2592" y="1422"/>
                  </a:lnTo>
                  <a:lnTo>
                    <a:pt x="2058" y="929"/>
                  </a:lnTo>
                  <a:cubicBezTo>
                    <a:pt x="1689" y="600"/>
                    <a:pt x="1278" y="312"/>
                    <a:pt x="826" y="66"/>
                  </a:cubicBezTo>
                  <a:cubicBezTo>
                    <a:pt x="748" y="20"/>
                    <a:pt x="672"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216;p73">
              <a:extLst>
                <a:ext uri="{FF2B5EF4-FFF2-40B4-BE49-F238E27FC236}">
                  <a16:creationId xmlns:a16="http://schemas.microsoft.com/office/drawing/2014/main" id="{8DF2DC8A-7580-6F85-B385-D1DDB558ACA6}"/>
                </a:ext>
              </a:extLst>
            </p:cNvPr>
            <p:cNvSpPr/>
            <p:nvPr/>
          </p:nvSpPr>
          <p:spPr>
            <a:xfrm>
              <a:off x="3523361" y="2931584"/>
              <a:ext cx="33322" cy="34817"/>
            </a:xfrm>
            <a:custGeom>
              <a:avLst/>
              <a:gdLst/>
              <a:ahLst/>
              <a:cxnLst/>
              <a:rect l="l" t="t" r="r" b="b"/>
              <a:pathLst>
                <a:path w="2630" h="2748" extrusionOk="0">
                  <a:moveTo>
                    <a:pt x="501" y="0"/>
                  </a:moveTo>
                  <a:cubicBezTo>
                    <a:pt x="430" y="0"/>
                    <a:pt x="357" y="18"/>
                    <a:pt x="288" y="59"/>
                  </a:cubicBezTo>
                  <a:cubicBezTo>
                    <a:pt x="83" y="183"/>
                    <a:pt x="1" y="429"/>
                    <a:pt x="124" y="635"/>
                  </a:cubicBezTo>
                  <a:cubicBezTo>
                    <a:pt x="371" y="1004"/>
                    <a:pt x="658" y="1374"/>
                    <a:pt x="1028" y="1703"/>
                  </a:cubicBezTo>
                  <a:lnTo>
                    <a:pt x="1439" y="2155"/>
                  </a:lnTo>
                  <a:cubicBezTo>
                    <a:pt x="1521" y="2237"/>
                    <a:pt x="1562" y="2319"/>
                    <a:pt x="1644" y="2401"/>
                  </a:cubicBezTo>
                  <a:lnTo>
                    <a:pt x="1726" y="2483"/>
                  </a:lnTo>
                  <a:cubicBezTo>
                    <a:pt x="1726" y="2483"/>
                    <a:pt x="1767" y="2524"/>
                    <a:pt x="1808" y="2565"/>
                  </a:cubicBezTo>
                  <a:cubicBezTo>
                    <a:pt x="1891" y="2675"/>
                    <a:pt x="2027" y="2748"/>
                    <a:pt x="2158" y="2748"/>
                  </a:cubicBezTo>
                  <a:cubicBezTo>
                    <a:pt x="2224" y="2748"/>
                    <a:pt x="2288" y="2730"/>
                    <a:pt x="2342" y="2689"/>
                  </a:cubicBezTo>
                  <a:cubicBezTo>
                    <a:pt x="2548" y="2565"/>
                    <a:pt x="2630" y="2319"/>
                    <a:pt x="2507" y="2113"/>
                  </a:cubicBezTo>
                  <a:cubicBezTo>
                    <a:pt x="2260" y="1785"/>
                    <a:pt x="1932" y="1456"/>
                    <a:pt x="1644" y="1169"/>
                  </a:cubicBezTo>
                  <a:cubicBezTo>
                    <a:pt x="1480" y="1004"/>
                    <a:pt x="1315" y="840"/>
                    <a:pt x="1192" y="676"/>
                  </a:cubicBezTo>
                  <a:cubicBezTo>
                    <a:pt x="1151" y="635"/>
                    <a:pt x="1110" y="635"/>
                    <a:pt x="1110" y="594"/>
                  </a:cubicBezTo>
                  <a:lnTo>
                    <a:pt x="1028" y="511"/>
                  </a:lnTo>
                  <a:cubicBezTo>
                    <a:pt x="987" y="388"/>
                    <a:pt x="905" y="306"/>
                    <a:pt x="864" y="183"/>
                  </a:cubicBezTo>
                  <a:cubicBezTo>
                    <a:pt x="781" y="73"/>
                    <a:pt x="644" y="0"/>
                    <a:pt x="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217;p73">
              <a:extLst>
                <a:ext uri="{FF2B5EF4-FFF2-40B4-BE49-F238E27FC236}">
                  <a16:creationId xmlns:a16="http://schemas.microsoft.com/office/drawing/2014/main" id="{DA15D977-64D5-7370-9424-97198046F68C}"/>
                </a:ext>
              </a:extLst>
            </p:cNvPr>
            <p:cNvSpPr/>
            <p:nvPr/>
          </p:nvSpPr>
          <p:spPr>
            <a:xfrm>
              <a:off x="3451015" y="2995314"/>
              <a:ext cx="40443" cy="40240"/>
            </a:xfrm>
            <a:custGeom>
              <a:avLst/>
              <a:gdLst/>
              <a:ahLst/>
              <a:cxnLst/>
              <a:rect l="l" t="t" r="r" b="b"/>
              <a:pathLst>
                <a:path w="3192" h="3176" extrusionOk="0">
                  <a:moveTo>
                    <a:pt x="473" y="0"/>
                  </a:moveTo>
                  <a:cubicBezTo>
                    <a:pt x="360" y="0"/>
                    <a:pt x="247" y="41"/>
                    <a:pt x="165" y="123"/>
                  </a:cubicBezTo>
                  <a:cubicBezTo>
                    <a:pt x="1" y="288"/>
                    <a:pt x="1" y="534"/>
                    <a:pt x="165" y="740"/>
                  </a:cubicBezTo>
                  <a:cubicBezTo>
                    <a:pt x="822" y="1561"/>
                    <a:pt x="1521" y="2342"/>
                    <a:pt x="2301" y="3040"/>
                  </a:cubicBezTo>
                  <a:cubicBezTo>
                    <a:pt x="2397" y="3136"/>
                    <a:pt x="2501" y="3176"/>
                    <a:pt x="2600" y="3176"/>
                  </a:cubicBezTo>
                  <a:cubicBezTo>
                    <a:pt x="2926" y="3176"/>
                    <a:pt x="3192" y="2739"/>
                    <a:pt x="2876" y="2424"/>
                  </a:cubicBezTo>
                  <a:cubicBezTo>
                    <a:pt x="2096" y="1726"/>
                    <a:pt x="1397" y="986"/>
                    <a:pt x="781" y="123"/>
                  </a:cubicBezTo>
                  <a:cubicBezTo>
                    <a:pt x="699" y="41"/>
                    <a:pt x="586" y="0"/>
                    <a:pt x="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218;p73">
              <a:extLst>
                <a:ext uri="{FF2B5EF4-FFF2-40B4-BE49-F238E27FC236}">
                  <a16:creationId xmlns:a16="http://schemas.microsoft.com/office/drawing/2014/main" id="{E38D169E-D454-B9B3-A23A-2F44397708B0}"/>
                </a:ext>
              </a:extLst>
            </p:cNvPr>
            <p:cNvSpPr/>
            <p:nvPr/>
          </p:nvSpPr>
          <p:spPr>
            <a:xfrm>
              <a:off x="3379734" y="3057815"/>
              <a:ext cx="38504" cy="32752"/>
            </a:xfrm>
            <a:custGeom>
              <a:avLst/>
              <a:gdLst/>
              <a:ahLst/>
              <a:cxnLst/>
              <a:rect l="l" t="t" r="r" b="b"/>
              <a:pathLst>
                <a:path w="3039" h="2585" extrusionOk="0">
                  <a:moveTo>
                    <a:pt x="591" y="1"/>
                  </a:moveTo>
                  <a:cubicBezTo>
                    <a:pt x="279" y="1"/>
                    <a:pt x="1" y="409"/>
                    <a:pt x="286" y="695"/>
                  </a:cubicBezTo>
                  <a:lnTo>
                    <a:pt x="245" y="695"/>
                  </a:lnTo>
                  <a:cubicBezTo>
                    <a:pt x="410" y="859"/>
                    <a:pt x="574" y="1024"/>
                    <a:pt x="779" y="1147"/>
                  </a:cubicBezTo>
                  <a:lnTo>
                    <a:pt x="1026" y="1352"/>
                  </a:lnTo>
                  <a:lnTo>
                    <a:pt x="1231" y="1517"/>
                  </a:lnTo>
                  <a:lnTo>
                    <a:pt x="1313" y="1558"/>
                  </a:lnTo>
                  <a:cubicBezTo>
                    <a:pt x="1642" y="1845"/>
                    <a:pt x="1971" y="2133"/>
                    <a:pt x="2299" y="2462"/>
                  </a:cubicBezTo>
                  <a:cubicBezTo>
                    <a:pt x="2381" y="2544"/>
                    <a:pt x="2484" y="2585"/>
                    <a:pt x="2587" y="2585"/>
                  </a:cubicBezTo>
                  <a:cubicBezTo>
                    <a:pt x="2690" y="2585"/>
                    <a:pt x="2792" y="2544"/>
                    <a:pt x="2874" y="2462"/>
                  </a:cubicBezTo>
                  <a:cubicBezTo>
                    <a:pt x="3039" y="2297"/>
                    <a:pt x="3039" y="2051"/>
                    <a:pt x="2874" y="1886"/>
                  </a:cubicBezTo>
                  <a:cubicBezTo>
                    <a:pt x="2587" y="1558"/>
                    <a:pt x="2258" y="1270"/>
                    <a:pt x="1888" y="983"/>
                  </a:cubicBezTo>
                  <a:lnTo>
                    <a:pt x="1724" y="859"/>
                  </a:lnTo>
                  <a:cubicBezTo>
                    <a:pt x="1697" y="859"/>
                    <a:pt x="1669" y="841"/>
                    <a:pt x="1679" y="841"/>
                  </a:cubicBezTo>
                  <a:cubicBezTo>
                    <a:pt x="1683" y="841"/>
                    <a:pt x="1697" y="846"/>
                    <a:pt x="1724" y="859"/>
                  </a:cubicBezTo>
                  <a:lnTo>
                    <a:pt x="1642" y="818"/>
                  </a:lnTo>
                  <a:lnTo>
                    <a:pt x="1396" y="613"/>
                  </a:lnTo>
                  <a:cubicBezTo>
                    <a:pt x="1190" y="449"/>
                    <a:pt x="1026" y="284"/>
                    <a:pt x="861" y="120"/>
                  </a:cubicBezTo>
                  <a:cubicBezTo>
                    <a:pt x="778" y="36"/>
                    <a:pt x="683" y="1"/>
                    <a:pt x="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1194;p73">
            <a:extLst>
              <a:ext uri="{FF2B5EF4-FFF2-40B4-BE49-F238E27FC236}">
                <a16:creationId xmlns:a16="http://schemas.microsoft.com/office/drawing/2014/main" id="{7C2B4FB4-7CF6-A626-BCAC-42FA61084092}"/>
              </a:ext>
            </a:extLst>
          </p:cNvPr>
          <p:cNvGrpSpPr/>
          <p:nvPr/>
        </p:nvGrpSpPr>
        <p:grpSpPr>
          <a:xfrm>
            <a:off x="6587612" y="496291"/>
            <a:ext cx="392973" cy="392466"/>
            <a:chOff x="3519724" y="2246847"/>
            <a:chExt cx="392973" cy="392466"/>
          </a:xfrm>
        </p:grpSpPr>
        <p:sp>
          <p:nvSpPr>
            <p:cNvPr id="355" name="Google Shape;1195;p73">
              <a:extLst>
                <a:ext uri="{FF2B5EF4-FFF2-40B4-BE49-F238E27FC236}">
                  <a16:creationId xmlns:a16="http://schemas.microsoft.com/office/drawing/2014/main" id="{5D248F31-D546-7BF8-BC6D-5B622A59913C}"/>
                </a:ext>
              </a:extLst>
            </p:cNvPr>
            <p:cNvSpPr/>
            <p:nvPr/>
          </p:nvSpPr>
          <p:spPr>
            <a:xfrm>
              <a:off x="3534295" y="2265066"/>
              <a:ext cx="362793" cy="358624"/>
            </a:xfrm>
            <a:custGeom>
              <a:avLst/>
              <a:gdLst/>
              <a:ahLst/>
              <a:cxnLst/>
              <a:rect l="l" t="t" r="r" b="b"/>
              <a:pathLst>
                <a:path w="28634" h="28305" extrusionOk="0">
                  <a:moveTo>
                    <a:pt x="28510" y="12653"/>
                  </a:moveTo>
                  <a:cubicBezTo>
                    <a:pt x="28305" y="15159"/>
                    <a:pt x="27853" y="18117"/>
                    <a:pt x="26210" y="20705"/>
                  </a:cubicBezTo>
                  <a:cubicBezTo>
                    <a:pt x="24772" y="22882"/>
                    <a:pt x="22800" y="24608"/>
                    <a:pt x="20499" y="25758"/>
                  </a:cubicBezTo>
                  <a:cubicBezTo>
                    <a:pt x="18404" y="26908"/>
                    <a:pt x="16104" y="27648"/>
                    <a:pt x="13762" y="27935"/>
                  </a:cubicBezTo>
                  <a:cubicBezTo>
                    <a:pt x="11298" y="28305"/>
                    <a:pt x="8833" y="27853"/>
                    <a:pt x="6656" y="26744"/>
                  </a:cubicBezTo>
                  <a:cubicBezTo>
                    <a:pt x="5711" y="26251"/>
                    <a:pt x="4848" y="25676"/>
                    <a:pt x="4067" y="24977"/>
                  </a:cubicBezTo>
                  <a:cubicBezTo>
                    <a:pt x="2013" y="23129"/>
                    <a:pt x="1069" y="20664"/>
                    <a:pt x="576" y="17994"/>
                  </a:cubicBezTo>
                  <a:cubicBezTo>
                    <a:pt x="1" y="15036"/>
                    <a:pt x="247" y="11955"/>
                    <a:pt x="1356" y="9162"/>
                  </a:cubicBezTo>
                  <a:cubicBezTo>
                    <a:pt x="2753" y="5793"/>
                    <a:pt x="5012" y="3205"/>
                    <a:pt x="8710" y="2219"/>
                  </a:cubicBezTo>
                  <a:cubicBezTo>
                    <a:pt x="11256" y="1521"/>
                    <a:pt x="13886" y="781"/>
                    <a:pt x="16474" y="165"/>
                  </a:cubicBezTo>
                  <a:cubicBezTo>
                    <a:pt x="17172" y="1"/>
                    <a:pt x="17911" y="1"/>
                    <a:pt x="18610" y="206"/>
                  </a:cubicBezTo>
                  <a:cubicBezTo>
                    <a:pt x="21609" y="863"/>
                    <a:pt x="24197" y="2301"/>
                    <a:pt x="26086" y="4848"/>
                  </a:cubicBezTo>
                  <a:cubicBezTo>
                    <a:pt x="27771" y="7108"/>
                    <a:pt x="28633" y="9860"/>
                    <a:pt x="28510" y="12653"/>
                  </a:cubicBezTo>
                  <a:close/>
                  <a:moveTo>
                    <a:pt x="11708" y="20418"/>
                  </a:moveTo>
                  <a:cubicBezTo>
                    <a:pt x="13845" y="20459"/>
                    <a:pt x="15981" y="19966"/>
                    <a:pt x="17870" y="18980"/>
                  </a:cubicBezTo>
                  <a:cubicBezTo>
                    <a:pt x="19103" y="18405"/>
                    <a:pt x="20212" y="17542"/>
                    <a:pt x="21116" y="16515"/>
                  </a:cubicBezTo>
                  <a:cubicBezTo>
                    <a:pt x="21773" y="15693"/>
                    <a:pt x="22184" y="14666"/>
                    <a:pt x="22266" y="13598"/>
                  </a:cubicBezTo>
                  <a:cubicBezTo>
                    <a:pt x="22266" y="13270"/>
                    <a:pt x="22061" y="12982"/>
                    <a:pt x="21773" y="12818"/>
                  </a:cubicBezTo>
                  <a:cubicBezTo>
                    <a:pt x="21362" y="12736"/>
                    <a:pt x="21198" y="13105"/>
                    <a:pt x="21239" y="13516"/>
                  </a:cubicBezTo>
                  <a:cubicBezTo>
                    <a:pt x="21239" y="13557"/>
                    <a:pt x="21239" y="13598"/>
                    <a:pt x="21239" y="13639"/>
                  </a:cubicBezTo>
                  <a:cubicBezTo>
                    <a:pt x="21198" y="14872"/>
                    <a:pt x="20623" y="16022"/>
                    <a:pt x="19637" y="16720"/>
                  </a:cubicBezTo>
                  <a:cubicBezTo>
                    <a:pt x="17418" y="18487"/>
                    <a:pt x="14707" y="19473"/>
                    <a:pt x="11914" y="19514"/>
                  </a:cubicBezTo>
                  <a:cubicBezTo>
                    <a:pt x="10517" y="19555"/>
                    <a:pt x="9202" y="19021"/>
                    <a:pt x="8217" y="18076"/>
                  </a:cubicBezTo>
                  <a:cubicBezTo>
                    <a:pt x="8011" y="17871"/>
                    <a:pt x="7806" y="17665"/>
                    <a:pt x="7641" y="17460"/>
                  </a:cubicBezTo>
                  <a:cubicBezTo>
                    <a:pt x="7436" y="17213"/>
                    <a:pt x="7148" y="16885"/>
                    <a:pt x="6779" y="17213"/>
                  </a:cubicBezTo>
                  <a:cubicBezTo>
                    <a:pt x="6450" y="17542"/>
                    <a:pt x="6614" y="17871"/>
                    <a:pt x="6902" y="18158"/>
                  </a:cubicBezTo>
                  <a:cubicBezTo>
                    <a:pt x="8217" y="19514"/>
                    <a:pt x="9613" y="20705"/>
                    <a:pt x="11708" y="204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196;p73">
              <a:extLst>
                <a:ext uri="{FF2B5EF4-FFF2-40B4-BE49-F238E27FC236}">
                  <a16:creationId xmlns:a16="http://schemas.microsoft.com/office/drawing/2014/main" id="{C67D0795-A843-F180-06D5-6882B2FBC3D6}"/>
                </a:ext>
              </a:extLst>
            </p:cNvPr>
            <p:cNvSpPr/>
            <p:nvPr/>
          </p:nvSpPr>
          <p:spPr>
            <a:xfrm>
              <a:off x="3519724" y="2246847"/>
              <a:ext cx="392973" cy="392466"/>
            </a:xfrm>
            <a:custGeom>
              <a:avLst/>
              <a:gdLst/>
              <a:ahLst/>
              <a:cxnLst/>
              <a:rect l="l" t="t" r="r" b="b"/>
              <a:pathLst>
                <a:path w="31016" h="30976" extrusionOk="0">
                  <a:moveTo>
                    <a:pt x="0" y="16392"/>
                  </a:moveTo>
                  <a:cubicBezTo>
                    <a:pt x="206" y="14174"/>
                    <a:pt x="206" y="11914"/>
                    <a:pt x="1274" y="9901"/>
                  </a:cubicBezTo>
                  <a:cubicBezTo>
                    <a:pt x="2794" y="6943"/>
                    <a:pt x="4683" y="4273"/>
                    <a:pt x="8052" y="3123"/>
                  </a:cubicBezTo>
                  <a:cubicBezTo>
                    <a:pt x="9736" y="2548"/>
                    <a:pt x="11421" y="1685"/>
                    <a:pt x="13187" y="1357"/>
                  </a:cubicBezTo>
                  <a:cubicBezTo>
                    <a:pt x="15446" y="946"/>
                    <a:pt x="17706" y="1"/>
                    <a:pt x="20088" y="617"/>
                  </a:cubicBezTo>
                  <a:cubicBezTo>
                    <a:pt x="23375" y="1521"/>
                    <a:pt x="26333" y="2959"/>
                    <a:pt x="28387" y="5916"/>
                  </a:cubicBezTo>
                  <a:cubicBezTo>
                    <a:pt x="29331" y="7272"/>
                    <a:pt x="30071" y="8751"/>
                    <a:pt x="30523" y="10312"/>
                  </a:cubicBezTo>
                  <a:cubicBezTo>
                    <a:pt x="30975" y="12325"/>
                    <a:pt x="31016" y="14379"/>
                    <a:pt x="30605" y="16433"/>
                  </a:cubicBezTo>
                  <a:cubicBezTo>
                    <a:pt x="30358" y="17994"/>
                    <a:pt x="29742" y="19473"/>
                    <a:pt x="29290" y="20993"/>
                  </a:cubicBezTo>
                  <a:cubicBezTo>
                    <a:pt x="29085" y="21691"/>
                    <a:pt x="28715" y="22348"/>
                    <a:pt x="28263" y="22965"/>
                  </a:cubicBezTo>
                  <a:cubicBezTo>
                    <a:pt x="27236" y="24361"/>
                    <a:pt x="26004" y="25635"/>
                    <a:pt x="24607" y="26744"/>
                  </a:cubicBezTo>
                  <a:cubicBezTo>
                    <a:pt x="21937" y="28675"/>
                    <a:pt x="18856" y="29948"/>
                    <a:pt x="15611" y="30400"/>
                  </a:cubicBezTo>
                  <a:cubicBezTo>
                    <a:pt x="12612" y="30975"/>
                    <a:pt x="9449" y="30482"/>
                    <a:pt x="6779" y="29003"/>
                  </a:cubicBezTo>
                  <a:cubicBezTo>
                    <a:pt x="5505" y="28346"/>
                    <a:pt x="4314" y="27648"/>
                    <a:pt x="3451" y="26457"/>
                  </a:cubicBezTo>
                  <a:cubicBezTo>
                    <a:pt x="1972" y="24444"/>
                    <a:pt x="740" y="22307"/>
                    <a:pt x="411" y="19760"/>
                  </a:cubicBezTo>
                  <a:cubicBezTo>
                    <a:pt x="247" y="18651"/>
                    <a:pt x="124" y="17501"/>
                    <a:pt x="0" y="16392"/>
                  </a:cubicBezTo>
                  <a:close/>
                  <a:moveTo>
                    <a:pt x="29660" y="14091"/>
                  </a:moveTo>
                  <a:cubicBezTo>
                    <a:pt x="29783" y="11298"/>
                    <a:pt x="28921" y="8546"/>
                    <a:pt x="27236" y="6286"/>
                  </a:cubicBezTo>
                  <a:cubicBezTo>
                    <a:pt x="25347" y="3739"/>
                    <a:pt x="22759" y="2301"/>
                    <a:pt x="19760" y="1644"/>
                  </a:cubicBezTo>
                  <a:cubicBezTo>
                    <a:pt x="19061" y="1439"/>
                    <a:pt x="18322" y="1439"/>
                    <a:pt x="17624" y="1603"/>
                  </a:cubicBezTo>
                  <a:cubicBezTo>
                    <a:pt x="15036" y="2219"/>
                    <a:pt x="12448" y="2918"/>
                    <a:pt x="9860" y="3657"/>
                  </a:cubicBezTo>
                  <a:cubicBezTo>
                    <a:pt x="6162" y="4643"/>
                    <a:pt x="3903" y="7231"/>
                    <a:pt x="2506" y="10600"/>
                  </a:cubicBezTo>
                  <a:cubicBezTo>
                    <a:pt x="1397" y="13393"/>
                    <a:pt x="1151" y="16474"/>
                    <a:pt x="1726" y="19432"/>
                  </a:cubicBezTo>
                  <a:cubicBezTo>
                    <a:pt x="2219" y="22102"/>
                    <a:pt x="3163" y="24567"/>
                    <a:pt x="5217" y="26415"/>
                  </a:cubicBezTo>
                  <a:cubicBezTo>
                    <a:pt x="5998" y="27114"/>
                    <a:pt x="6861" y="27689"/>
                    <a:pt x="7806" y="28182"/>
                  </a:cubicBezTo>
                  <a:cubicBezTo>
                    <a:pt x="9983" y="29332"/>
                    <a:pt x="12448" y="29743"/>
                    <a:pt x="14912" y="29414"/>
                  </a:cubicBezTo>
                  <a:cubicBezTo>
                    <a:pt x="17254" y="29086"/>
                    <a:pt x="19554" y="28346"/>
                    <a:pt x="21649" y="27237"/>
                  </a:cubicBezTo>
                  <a:cubicBezTo>
                    <a:pt x="23950" y="26046"/>
                    <a:pt x="25922" y="24320"/>
                    <a:pt x="27360" y="22184"/>
                  </a:cubicBezTo>
                  <a:cubicBezTo>
                    <a:pt x="29003" y="19596"/>
                    <a:pt x="29455" y="16597"/>
                    <a:pt x="29660" y="140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197;p73">
              <a:extLst>
                <a:ext uri="{FF2B5EF4-FFF2-40B4-BE49-F238E27FC236}">
                  <a16:creationId xmlns:a16="http://schemas.microsoft.com/office/drawing/2014/main" id="{D4BD1DD0-FB78-2A16-3201-984A54C9E994}"/>
                </a:ext>
              </a:extLst>
            </p:cNvPr>
            <p:cNvSpPr/>
            <p:nvPr/>
          </p:nvSpPr>
          <p:spPr>
            <a:xfrm>
              <a:off x="3649326" y="2409238"/>
              <a:ext cx="37491" cy="38010"/>
            </a:xfrm>
            <a:custGeom>
              <a:avLst/>
              <a:gdLst/>
              <a:ahLst/>
              <a:cxnLst/>
              <a:rect l="l" t="t" r="r" b="b"/>
              <a:pathLst>
                <a:path w="2959" h="3000" extrusionOk="0">
                  <a:moveTo>
                    <a:pt x="2917" y="1603"/>
                  </a:moveTo>
                  <a:cubicBezTo>
                    <a:pt x="2917" y="2384"/>
                    <a:pt x="2301" y="3000"/>
                    <a:pt x="1520" y="3000"/>
                  </a:cubicBezTo>
                  <a:cubicBezTo>
                    <a:pt x="781" y="3000"/>
                    <a:pt x="123" y="2466"/>
                    <a:pt x="0" y="1767"/>
                  </a:cubicBezTo>
                  <a:cubicBezTo>
                    <a:pt x="0" y="946"/>
                    <a:pt x="781" y="1"/>
                    <a:pt x="1479" y="42"/>
                  </a:cubicBezTo>
                  <a:cubicBezTo>
                    <a:pt x="2301" y="42"/>
                    <a:pt x="2958" y="740"/>
                    <a:pt x="2917" y="16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198;p73">
              <a:extLst>
                <a:ext uri="{FF2B5EF4-FFF2-40B4-BE49-F238E27FC236}">
                  <a16:creationId xmlns:a16="http://schemas.microsoft.com/office/drawing/2014/main" id="{A1120E48-519F-24C7-6B6C-FDE099A8CBCB}"/>
                </a:ext>
              </a:extLst>
            </p:cNvPr>
            <p:cNvSpPr/>
            <p:nvPr/>
          </p:nvSpPr>
          <p:spPr>
            <a:xfrm>
              <a:off x="3726359" y="2386863"/>
              <a:ext cx="35919" cy="35919"/>
            </a:xfrm>
            <a:custGeom>
              <a:avLst/>
              <a:gdLst/>
              <a:ahLst/>
              <a:cxnLst/>
              <a:rect l="l" t="t" r="r" b="b"/>
              <a:pathLst>
                <a:path w="2835" h="2835" extrusionOk="0">
                  <a:moveTo>
                    <a:pt x="41" y="1397"/>
                  </a:moveTo>
                  <a:cubicBezTo>
                    <a:pt x="0" y="617"/>
                    <a:pt x="657" y="0"/>
                    <a:pt x="1397" y="42"/>
                  </a:cubicBezTo>
                  <a:cubicBezTo>
                    <a:pt x="2177" y="124"/>
                    <a:pt x="2835" y="740"/>
                    <a:pt x="2835" y="1520"/>
                  </a:cubicBezTo>
                  <a:cubicBezTo>
                    <a:pt x="2794" y="2301"/>
                    <a:pt x="2136" y="2835"/>
                    <a:pt x="1397" y="2835"/>
                  </a:cubicBezTo>
                  <a:cubicBezTo>
                    <a:pt x="657" y="2753"/>
                    <a:pt x="82" y="2137"/>
                    <a:pt x="41" y="13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199;p73">
              <a:extLst>
                <a:ext uri="{FF2B5EF4-FFF2-40B4-BE49-F238E27FC236}">
                  <a16:creationId xmlns:a16="http://schemas.microsoft.com/office/drawing/2014/main" id="{E764F38B-4BAD-FF0B-34D8-F943565B5262}"/>
                </a:ext>
              </a:extLst>
            </p:cNvPr>
            <p:cNvSpPr/>
            <p:nvPr/>
          </p:nvSpPr>
          <p:spPr>
            <a:xfrm>
              <a:off x="3587902" y="2443992"/>
              <a:ext cx="82254" cy="70407"/>
            </a:xfrm>
            <a:custGeom>
              <a:avLst/>
              <a:gdLst/>
              <a:ahLst/>
              <a:cxnLst/>
              <a:rect l="l" t="t" r="r" b="b"/>
              <a:pathLst>
                <a:path w="6492" h="5557" extrusionOk="0">
                  <a:moveTo>
                    <a:pt x="2799" y="1"/>
                  </a:moveTo>
                  <a:cubicBezTo>
                    <a:pt x="1368" y="1"/>
                    <a:pt x="1" y="1112"/>
                    <a:pt x="1" y="2804"/>
                  </a:cubicBezTo>
                  <a:cubicBezTo>
                    <a:pt x="42" y="4324"/>
                    <a:pt x="1274" y="5556"/>
                    <a:pt x="2794" y="5556"/>
                  </a:cubicBezTo>
                  <a:cubicBezTo>
                    <a:pt x="5259" y="5556"/>
                    <a:pt x="6491" y="2557"/>
                    <a:pt x="4766" y="832"/>
                  </a:cubicBezTo>
                  <a:cubicBezTo>
                    <a:pt x="4192" y="258"/>
                    <a:pt x="3488"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200;p73">
              <a:extLst>
                <a:ext uri="{FF2B5EF4-FFF2-40B4-BE49-F238E27FC236}">
                  <a16:creationId xmlns:a16="http://schemas.microsoft.com/office/drawing/2014/main" id="{FB02ED92-2FF3-1BAD-4992-6535623AA217}"/>
                </a:ext>
              </a:extLst>
            </p:cNvPr>
            <p:cNvSpPr/>
            <p:nvPr/>
          </p:nvSpPr>
          <p:spPr>
            <a:xfrm>
              <a:off x="3775278" y="2391411"/>
              <a:ext cx="81734" cy="70407"/>
            </a:xfrm>
            <a:custGeom>
              <a:avLst/>
              <a:gdLst/>
              <a:ahLst/>
              <a:cxnLst/>
              <a:rect l="l" t="t" r="r" b="b"/>
              <a:pathLst>
                <a:path w="6451" h="5557" extrusionOk="0">
                  <a:moveTo>
                    <a:pt x="2763" y="0"/>
                  </a:moveTo>
                  <a:cubicBezTo>
                    <a:pt x="1345" y="0"/>
                    <a:pt x="1" y="1102"/>
                    <a:pt x="1" y="2764"/>
                  </a:cubicBezTo>
                  <a:cubicBezTo>
                    <a:pt x="1" y="4284"/>
                    <a:pt x="1233" y="5516"/>
                    <a:pt x="2753" y="5557"/>
                  </a:cubicBezTo>
                  <a:cubicBezTo>
                    <a:pt x="5218" y="5557"/>
                    <a:pt x="6450" y="2558"/>
                    <a:pt x="4725" y="833"/>
                  </a:cubicBezTo>
                  <a:cubicBezTo>
                    <a:pt x="4149" y="257"/>
                    <a:pt x="3447"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201;p73">
              <a:extLst>
                <a:ext uri="{FF2B5EF4-FFF2-40B4-BE49-F238E27FC236}">
                  <a16:creationId xmlns:a16="http://schemas.microsoft.com/office/drawing/2014/main" id="{72E36D94-5FCB-0688-EB24-7C4E307D5DD9}"/>
                </a:ext>
              </a:extLst>
            </p:cNvPr>
            <p:cNvSpPr/>
            <p:nvPr/>
          </p:nvSpPr>
          <p:spPr>
            <a:xfrm>
              <a:off x="3616536" y="2426418"/>
              <a:ext cx="199869" cy="100993"/>
            </a:xfrm>
            <a:custGeom>
              <a:avLst/>
              <a:gdLst/>
              <a:ahLst/>
              <a:cxnLst/>
              <a:rect l="l" t="t" r="r" b="b"/>
              <a:pathLst>
                <a:path w="15775" h="7971" extrusionOk="0">
                  <a:moveTo>
                    <a:pt x="5217" y="7683"/>
                  </a:moveTo>
                  <a:cubicBezTo>
                    <a:pt x="3163" y="7970"/>
                    <a:pt x="1726" y="6779"/>
                    <a:pt x="411" y="5423"/>
                  </a:cubicBezTo>
                  <a:cubicBezTo>
                    <a:pt x="123" y="5136"/>
                    <a:pt x="0" y="4766"/>
                    <a:pt x="288" y="4478"/>
                  </a:cubicBezTo>
                  <a:cubicBezTo>
                    <a:pt x="575" y="4191"/>
                    <a:pt x="904" y="4478"/>
                    <a:pt x="1150" y="4766"/>
                  </a:cubicBezTo>
                  <a:cubicBezTo>
                    <a:pt x="1315" y="4971"/>
                    <a:pt x="1520" y="5136"/>
                    <a:pt x="1684" y="5341"/>
                  </a:cubicBezTo>
                  <a:cubicBezTo>
                    <a:pt x="2670" y="6327"/>
                    <a:pt x="4026" y="6861"/>
                    <a:pt x="5423" y="6820"/>
                  </a:cubicBezTo>
                  <a:cubicBezTo>
                    <a:pt x="8216" y="6738"/>
                    <a:pt x="10927" y="5752"/>
                    <a:pt x="13105" y="4026"/>
                  </a:cubicBezTo>
                  <a:cubicBezTo>
                    <a:pt x="14091" y="3287"/>
                    <a:pt x="14707" y="2137"/>
                    <a:pt x="14707" y="945"/>
                  </a:cubicBezTo>
                  <a:cubicBezTo>
                    <a:pt x="14707" y="904"/>
                    <a:pt x="14707" y="822"/>
                    <a:pt x="14707" y="781"/>
                  </a:cubicBezTo>
                  <a:cubicBezTo>
                    <a:pt x="14666" y="370"/>
                    <a:pt x="14830" y="1"/>
                    <a:pt x="15282" y="124"/>
                  </a:cubicBezTo>
                  <a:cubicBezTo>
                    <a:pt x="15570" y="247"/>
                    <a:pt x="15734" y="535"/>
                    <a:pt x="15775" y="863"/>
                  </a:cubicBezTo>
                  <a:cubicBezTo>
                    <a:pt x="15693" y="1931"/>
                    <a:pt x="15282" y="2958"/>
                    <a:pt x="14625" y="3780"/>
                  </a:cubicBezTo>
                  <a:cubicBezTo>
                    <a:pt x="13721" y="4848"/>
                    <a:pt x="12612" y="5670"/>
                    <a:pt x="11379" y="6245"/>
                  </a:cubicBezTo>
                  <a:cubicBezTo>
                    <a:pt x="9449" y="7231"/>
                    <a:pt x="7354" y="7724"/>
                    <a:pt x="5217" y="76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1252;p73">
            <a:extLst>
              <a:ext uri="{FF2B5EF4-FFF2-40B4-BE49-F238E27FC236}">
                <a16:creationId xmlns:a16="http://schemas.microsoft.com/office/drawing/2014/main" id="{74319542-3038-4B94-EC40-1E7D59A42258}"/>
              </a:ext>
            </a:extLst>
          </p:cNvPr>
          <p:cNvGrpSpPr/>
          <p:nvPr/>
        </p:nvGrpSpPr>
        <p:grpSpPr>
          <a:xfrm>
            <a:off x="2047188" y="3570110"/>
            <a:ext cx="531426" cy="868205"/>
            <a:chOff x="4891987" y="2315825"/>
            <a:chExt cx="453358" cy="740663"/>
          </a:xfrm>
        </p:grpSpPr>
        <p:sp>
          <p:nvSpPr>
            <p:cNvPr id="363" name="Google Shape;1253;p73">
              <a:extLst>
                <a:ext uri="{FF2B5EF4-FFF2-40B4-BE49-F238E27FC236}">
                  <a16:creationId xmlns:a16="http://schemas.microsoft.com/office/drawing/2014/main" id="{E7BE3AAF-7C47-FF0D-6157-98619F9E8685}"/>
                </a:ext>
              </a:extLst>
            </p:cNvPr>
            <p:cNvSpPr/>
            <p:nvPr/>
          </p:nvSpPr>
          <p:spPr>
            <a:xfrm>
              <a:off x="4912029" y="2333004"/>
              <a:ext cx="413283" cy="706314"/>
            </a:xfrm>
            <a:custGeom>
              <a:avLst/>
              <a:gdLst/>
              <a:ahLst/>
              <a:cxnLst/>
              <a:rect l="l" t="t" r="r" b="b"/>
              <a:pathLst>
                <a:path w="32619" h="55747" extrusionOk="0">
                  <a:moveTo>
                    <a:pt x="32618" y="50447"/>
                  </a:moveTo>
                  <a:lnTo>
                    <a:pt x="22266" y="55746"/>
                  </a:lnTo>
                  <a:lnTo>
                    <a:pt x="20787" y="52953"/>
                  </a:lnTo>
                  <a:cubicBezTo>
                    <a:pt x="21814" y="52378"/>
                    <a:pt x="22718" y="51926"/>
                    <a:pt x="23539" y="51351"/>
                  </a:cubicBezTo>
                  <a:cubicBezTo>
                    <a:pt x="25552" y="50077"/>
                    <a:pt x="26251" y="49584"/>
                    <a:pt x="24936" y="46668"/>
                  </a:cubicBezTo>
                  <a:cubicBezTo>
                    <a:pt x="23745" y="44121"/>
                    <a:pt x="22430" y="41615"/>
                    <a:pt x="21198" y="39068"/>
                  </a:cubicBezTo>
                  <a:cubicBezTo>
                    <a:pt x="20541" y="37794"/>
                    <a:pt x="20007" y="36439"/>
                    <a:pt x="19349" y="35124"/>
                  </a:cubicBezTo>
                  <a:cubicBezTo>
                    <a:pt x="18692" y="33727"/>
                    <a:pt x="17994" y="32331"/>
                    <a:pt x="17295" y="30893"/>
                  </a:cubicBezTo>
                  <a:cubicBezTo>
                    <a:pt x="16884" y="29989"/>
                    <a:pt x="16515" y="29044"/>
                    <a:pt x="16104" y="28141"/>
                  </a:cubicBezTo>
                  <a:cubicBezTo>
                    <a:pt x="14584" y="24854"/>
                    <a:pt x="13023" y="21568"/>
                    <a:pt x="11544" y="18240"/>
                  </a:cubicBezTo>
                  <a:cubicBezTo>
                    <a:pt x="10887" y="16761"/>
                    <a:pt x="10394" y="15200"/>
                    <a:pt x="9778" y="13721"/>
                  </a:cubicBezTo>
                  <a:cubicBezTo>
                    <a:pt x="9367" y="12777"/>
                    <a:pt x="8915" y="11873"/>
                    <a:pt x="8463" y="10969"/>
                  </a:cubicBezTo>
                  <a:cubicBezTo>
                    <a:pt x="7888" y="9737"/>
                    <a:pt x="7313" y="8463"/>
                    <a:pt x="6656" y="7272"/>
                  </a:cubicBezTo>
                  <a:cubicBezTo>
                    <a:pt x="5793" y="5834"/>
                    <a:pt x="5259" y="5629"/>
                    <a:pt x="3575" y="5957"/>
                  </a:cubicBezTo>
                  <a:cubicBezTo>
                    <a:pt x="2753" y="6163"/>
                    <a:pt x="1972" y="6450"/>
                    <a:pt x="1028" y="6738"/>
                  </a:cubicBezTo>
                  <a:lnTo>
                    <a:pt x="1" y="4560"/>
                  </a:lnTo>
                  <a:cubicBezTo>
                    <a:pt x="658" y="4150"/>
                    <a:pt x="1356" y="3739"/>
                    <a:pt x="2096" y="3369"/>
                  </a:cubicBezTo>
                  <a:cubicBezTo>
                    <a:pt x="4355" y="2342"/>
                    <a:pt x="6614" y="1356"/>
                    <a:pt x="8874" y="411"/>
                  </a:cubicBezTo>
                  <a:cubicBezTo>
                    <a:pt x="9860" y="1"/>
                    <a:pt x="9901" y="83"/>
                    <a:pt x="10353" y="1069"/>
                  </a:cubicBezTo>
                  <a:cubicBezTo>
                    <a:pt x="10599" y="1644"/>
                    <a:pt x="10887" y="2178"/>
                    <a:pt x="11174" y="2712"/>
                  </a:cubicBezTo>
                  <a:cubicBezTo>
                    <a:pt x="12037" y="3985"/>
                    <a:pt x="12694" y="5341"/>
                    <a:pt x="13105" y="6779"/>
                  </a:cubicBezTo>
                  <a:cubicBezTo>
                    <a:pt x="13146" y="7025"/>
                    <a:pt x="13228" y="7231"/>
                    <a:pt x="13352" y="7395"/>
                  </a:cubicBezTo>
                  <a:cubicBezTo>
                    <a:pt x="15611" y="10558"/>
                    <a:pt x="16433" y="14338"/>
                    <a:pt x="18158" y="17706"/>
                  </a:cubicBezTo>
                  <a:cubicBezTo>
                    <a:pt x="19308" y="20007"/>
                    <a:pt x="19965" y="22513"/>
                    <a:pt x="20951" y="24895"/>
                  </a:cubicBezTo>
                  <a:cubicBezTo>
                    <a:pt x="21485" y="26292"/>
                    <a:pt x="22225" y="27606"/>
                    <a:pt x="22882" y="28962"/>
                  </a:cubicBezTo>
                  <a:cubicBezTo>
                    <a:pt x="23704" y="30770"/>
                    <a:pt x="24525" y="32577"/>
                    <a:pt x="25347" y="34426"/>
                  </a:cubicBezTo>
                  <a:cubicBezTo>
                    <a:pt x="26661" y="37342"/>
                    <a:pt x="28017" y="40259"/>
                    <a:pt x="29332" y="43217"/>
                  </a:cubicBezTo>
                  <a:cubicBezTo>
                    <a:pt x="30441" y="45517"/>
                    <a:pt x="31468" y="47859"/>
                    <a:pt x="32618" y="504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1254;p73">
              <a:extLst>
                <a:ext uri="{FF2B5EF4-FFF2-40B4-BE49-F238E27FC236}">
                  <a16:creationId xmlns:a16="http://schemas.microsoft.com/office/drawing/2014/main" id="{41E6D89F-DC6C-E4A6-95A8-6F423631B9CC}"/>
                </a:ext>
              </a:extLst>
            </p:cNvPr>
            <p:cNvGrpSpPr/>
            <p:nvPr/>
          </p:nvGrpSpPr>
          <p:grpSpPr>
            <a:xfrm>
              <a:off x="4891987" y="2315825"/>
              <a:ext cx="453358" cy="740663"/>
              <a:chOff x="4891212" y="2316875"/>
              <a:chExt cx="453358" cy="740663"/>
            </a:xfrm>
          </p:grpSpPr>
          <p:sp>
            <p:nvSpPr>
              <p:cNvPr id="365" name="Google Shape;1255;p73">
                <a:extLst>
                  <a:ext uri="{FF2B5EF4-FFF2-40B4-BE49-F238E27FC236}">
                    <a16:creationId xmlns:a16="http://schemas.microsoft.com/office/drawing/2014/main" id="{B0F4EA22-7D4D-D3E3-8DFB-D8CFF1FF2041}"/>
                  </a:ext>
                </a:extLst>
              </p:cNvPr>
              <p:cNvSpPr/>
              <p:nvPr/>
            </p:nvSpPr>
            <p:spPr>
              <a:xfrm>
                <a:off x="4931714" y="2418918"/>
                <a:ext cx="294083" cy="573596"/>
              </a:xfrm>
              <a:custGeom>
                <a:avLst/>
                <a:gdLst/>
                <a:ahLst/>
                <a:cxnLst/>
                <a:rect l="l" t="t" r="r" b="b"/>
                <a:pathLst>
                  <a:path w="23211" h="45272" extrusionOk="0">
                    <a:moveTo>
                      <a:pt x="19021" y="45271"/>
                    </a:moveTo>
                    <a:cubicBezTo>
                      <a:pt x="18692" y="44573"/>
                      <a:pt x="18446" y="44162"/>
                      <a:pt x="18240" y="43751"/>
                    </a:cubicBezTo>
                    <a:cubicBezTo>
                      <a:pt x="17419" y="41697"/>
                      <a:pt x="16720" y="39602"/>
                      <a:pt x="15816" y="37589"/>
                    </a:cubicBezTo>
                    <a:cubicBezTo>
                      <a:pt x="14995" y="35617"/>
                      <a:pt x="14009" y="33769"/>
                      <a:pt x="13105" y="31838"/>
                    </a:cubicBezTo>
                    <a:cubicBezTo>
                      <a:pt x="12941" y="31633"/>
                      <a:pt x="12859" y="31386"/>
                      <a:pt x="12777" y="31140"/>
                    </a:cubicBezTo>
                    <a:cubicBezTo>
                      <a:pt x="11955" y="28305"/>
                      <a:pt x="10558" y="25717"/>
                      <a:pt x="9449" y="23047"/>
                    </a:cubicBezTo>
                    <a:cubicBezTo>
                      <a:pt x="8463" y="20664"/>
                      <a:pt x="7518" y="18281"/>
                      <a:pt x="6532" y="15899"/>
                    </a:cubicBezTo>
                    <a:cubicBezTo>
                      <a:pt x="5957" y="14584"/>
                      <a:pt x="5341" y="13270"/>
                      <a:pt x="4725" y="11914"/>
                    </a:cubicBezTo>
                    <a:cubicBezTo>
                      <a:pt x="3739" y="9614"/>
                      <a:pt x="2753" y="7313"/>
                      <a:pt x="1767" y="4972"/>
                    </a:cubicBezTo>
                    <a:cubicBezTo>
                      <a:pt x="1521" y="4479"/>
                      <a:pt x="1192" y="3986"/>
                      <a:pt x="946" y="3452"/>
                    </a:cubicBezTo>
                    <a:cubicBezTo>
                      <a:pt x="617" y="2630"/>
                      <a:pt x="370" y="1808"/>
                      <a:pt x="1" y="822"/>
                    </a:cubicBezTo>
                    <a:cubicBezTo>
                      <a:pt x="1028" y="535"/>
                      <a:pt x="1890" y="288"/>
                      <a:pt x="2794" y="83"/>
                    </a:cubicBezTo>
                    <a:cubicBezTo>
                      <a:pt x="3287" y="1"/>
                      <a:pt x="3780" y="206"/>
                      <a:pt x="4027" y="658"/>
                    </a:cubicBezTo>
                    <a:cubicBezTo>
                      <a:pt x="4396" y="1192"/>
                      <a:pt x="4684" y="1685"/>
                      <a:pt x="5012" y="2260"/>
                    </a:cubicBezTo>
                    <a:cubicBezTo>
                      <a:pt x="6163" y="4684"/>
                      <a:pt x="7272" y="7108"/>
                      <a:pt x="8422" y="9572"/>
                    </a:cubicBezTo>
                    <a:cubicBezTo>
                      <a:pt x="8545" y="9737"/>
                      <a:pt x="8627" y="9983"/>
                      <a:pt x="8669" y="10189"/>
                    </a:cubicBezTo>
                    <a:cubicBezTo>
                      <a:pt x="8915" y="11709"/>
                      <a:pt x="9696" y="13064"/>
                      <a:pt x="10230" y="14502"/>
                    </a:cubicBezTo>
                    <a:cubicBezTo>
                      <a:pt x="10640" y="15529"/>
                      <a:pt x="11133" y="16515"/>
                      <a:pt x="11708" y="17460"/>
                    </a:cubicBezTo>
                    <a:cubicBezTo>
                      <a:pt x="13023" y="19719"/>
                      <a:pt x="13886" y="22184"/>
                      <a:pt x="14995" y="24526"/>
                    </a:cubicBezTo>
                    <a:cubicBezTo>
                      <a:pt x="15488" y="25512"/>
                      <a:pt x="15816" y="26580"/>
                      <a:pt x="16268" y="27566"/>
                    </a:cubicBezTo>
                    <a:cubicBezTo>
                      <a:pt x="16720" y="28552"/>
                      <a:pt x="17213" y="29414"/>
                      <a:pt x="17665" y="30359"/>
                    </a:cubicBezTo>
                    <a:cubicBezTo>
                      <a:pt x="18363" y="31756"/>
                      <a:pt x="18980" y="33153"/>
                      <a:pt x="19637" y="34549"/>
                    </a:cubicBezTo>
                    <a:cubicBezTo>
                      <a:pt x="20294" y="35782"/>
                      <a:pt x="21034" y="36973"/>
                      <a:pt x="21650" y="38246"/>
                    </a:cubicBezTo>
                    <a:cubicBezTo>
                      <a:pt x="22143" y="39356"/>
                      <a:pt x="22554" y="40547"/>
                      <a:pt x="22964" y="41697"/>
                    </a:cubicBezTo>
                    <a:cubicBezTo>
                      <a:pt x="23211" y="42190"/>
                      <a:pt x="23005" y="42806"/>
                      <a:pt x="22513" y="43094"/>
                    </a:cubicBezTo>
                    <a:cubicBezTo>
                      <a:pt x="21403" y="43792"/>
                      <a:pt x="20294" y="44491"/>
                      <a:pt x="19021" y="452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256;p73">
                <a:extLst>
                  <a:ext uri="{FF2B5EF4-FFF2-40B4-BE49-F238E27FC236}">
                    <a16:creationId xmlns:a16="http://schemas.microsoft.com/office/drawing/2014/main" id="{E43D54D4-DA9A-01B7-AE41-6345D9FA65B1}"/>
                  </a:ext>
                </a:extLst>
              </p:cNvPr>
              <p:cNvSpPr/>
              <p:nvPr/>
            </p:nvSpPr>
            <p:spPr>
              <a:xfrm>
                <a:off x="4891212" y="2316875"/>
                <a:ext cx="453358" cy="740663"/>
              </a:xfrm>
              <a:custGeom>
                <a:avLst/>
                <a:gdLst/>
                <a:ahLst/>
                <a:cxnLst/>
                <a:rect l="l" t="t" r="r" b="b"/>
                <a:pathLst>
                  <a:path w="35782" h="58458" extrusionOk="0">
                    <a:moveTo>
                      <a:pt x="23375" y="58457"/>
                    </a:moveTo>
                    <a:cubicBezTo>
                      <a:pt x="22594" y="57307"/>
                      <a:pt x="21978" y="56075"/>
                      <a:pt x="21485" y="54801"/>
                    </a:cubicBezTo>
                    <a:cubicBezTo>
                      <a:pt x="20376" y="51884"/>
                      <a:pt x="19267" y="49009"/>
                      <a:pt x="18076" y="46174"/>
                    </a:cubicBezTo>
                    <a:cubicBezTo>
                      <a:pt x="17254" y="44243"/>
                      <a:pt x="16268" y="42436"/>
                      <a:pt x="15364" y="40546"/>
                    </a:cubicBezTo>
                    <a:cubicBezTo>
                      <a:pt x="15159" y="40218"/>
                      <a:pt x="14995" y="39848"/>
                      <a:pt x="14871" y="39478"/>
                    </a:cubicBezTo>
                    <a:cubicBezTo>
                      <a:pt x="13803" y="35863"/>
                      <a:pt x="12037" y="32618"/>
                      <a:pt x="10599" y="29208"/>
                    </a:cubicBezTo>
                    <a:cubicBezTo>
                      <a:pt x="8709" y="24566"/>
                      <a:pt x="6614" y="20047"/>
                      <a:pt x="4642" y="15446"/>
                    </a:cubicBezTo>
                    <a:cubicBezTo>
                      <a:pt x="3780" y="13433"/>
                      <a:pt x="2999" y="11338"/>
                      <a:pt x="2095" y="9325"/>
                    </a:cubicBezTo>
                    <a:cubicBezTo>
                      <a:pt x="1520" y="8052"/>
                      <a:pt x="781" y="6819"/>
                      <a:pt x="0" y="5341"/>
                    </a:cubicBezTo>
                    <a:cubicBezTo>
                      <a:pt x="206" y="5258"/>
                      <a:pt x="370" y="5176"/>
                      <a:pt x="575" y="5053"/>
                    </a:cubicBezTo>
                    <a:cubicBezTo>
                      <a:pt x="3739" y="3328"/>
                      <a:pt x="7025" y="1767"/>
                      <a:pt x="10394" y="452"/>
                    </a:cubicBezTo>
                    <a:cubicBezTo>
                      <a:pt x="11462" y="0"/>
                      <a:pt x="12324" y="164"/>
                      <a:pt x="12858" y="1356"/>
                    </a:cubicBezTo>
                    <a:cubicBezTo>
                      <a:pt x="13844" y="3574"/>
                      <a:pt x="14912" y="5792"/>
                      <a:pt x="15980" y="7970"/>
                    </a:cubicBezTo>
                    <a:cubicBezTo>
                      <a:pt x="16638" y="9325"/>
                      <a:pt x="17418" y="10599"/>
                      <a:pt x="18034" y="11954"/>
                    </a:cubicBezTo>
                    <a:cubicBezTo>
                      <a:pt x="19020" y="14132"/>
                      <a:pt x="19965" y="16309"/>
                      <a:pt x="20910" y="18527"/>
                    </a:cubicBezTo>
                    <a:cubicBezTo>
                      <a:pt x="21157" y="19143"/>
                      <a:pt x="21239" y="19801"/>
                      <a:pt x="21485" y="20417"/>
                    </a:cubicBezTo>
                    <a:cubicBezTo>
                      <a:pt x="22718" y="23786"/>
                      <a:pt x="24155" y="27072"/>
                      <a:pt x="25758" y="30235"/>
                    </a:cubicBezTo>
                    <a:cubicBezTo>
                      <a:pt x="26497" y="31591"/>
                      <a:pt x="26990" y="33111"/>
                      <a:pt x="27606" y="34507"/>
                    </a:cubicBezTo>
                    <a:cubicBezTo>
                      <a:pt x="29208" y="38040"/>
                      <a:pt x="30810" y="41573"/>
                      <a:pt x="32454" y="45147"/>
                    </a:cubicBezTo>
                    <a:cubicBezTo>
                      <a:pt x="33111" y="46585"/>
                      <a:pt x="33727" y="48023"/>
                      <a:pt x="34425" y="49461"/>
                    </a:cubicBezTo>
                    <a:cubicBezTo>
                      <a:pt x="34631" y="50036"/>
                      <a:pt x="34959" y="50570"/>
                      <a:pt x="35329" y="51063"/>
                    </a:cubicBezTo>
                    <a:cubicBezTo>
                      <a:pt x="35781" y="51638"/>
                      <a:pt x="35699" y="52008"/>
                      <a:pt x="35124" y="52377"/>
                    </a:cubicBezTo>
                    <a:cubicBezTo>
                      <a:pt x="34590" y="52747"/>
                      <a:pt x="34179" y="53035"/>
                      <a:pt x="33686" y="53281"/>
                    </a:cubicBezTo>
                    <a:cubicBezTo>
                      <a:pt x="30523" y="54924"/>
                      <a:pt x="27401" y="56568"/>
                      <a:pt x="24238" y="58170"/>
                    </a:cubicBezTo>
                    <a:cubicBezTo>
                      <a:pt x="23950" y="58293"/>
                      <a:pt x="23662" y="58375"/>
                      <a:pt x="23375" y="58457"/>
                    </a:cubicBezTo>
                    <a:close/>
                    <a:moveTo>
                      <a:pt x="34261" y="51720"/>
                    </a:moveTo>
                    <a:cubicBezTo>
                      <a:pt x="33111" y="49132"/>
                      <a:pt x="32084" y="46790"/>
                      <a:pt x="31016" y="44490"/>
                    </a:cubicBezTo>
                    <a:cubicBezTo>
                      <a:pt x="29701" y="41532"/>
                      <a:pt x="28346" y="38615"/>
                      <a:pt x="27031" y="35658"/>
                    </a:cubicBezTo>
                    <a:cubicBezTo>
                      <a:pt x="26209" y="33850"/>
                      <a:pt x="25388" y="32043"/>
                      <a:pt x="24566" y="30235"/>
                    </a:cubicBezTo>
                    <a:cubicBezTo>
                      <a:pt x="23909" y="28879"/>
                      <a:pt x="23169" y="27565"/>
                      <a:pt x="22594" y="26168"/>
                    </a:cubicBezTo>
                    <a:cubicBezTo>
                      <a:pt x="21650" y="23786"/>
                      <a:pt x="20992" y="21280"/>
                      <a:pt x="19842" y="18979"/>
                    </a:cubicBezTo>
                    <a:cubicBezTo>
                      <a:pt x="18158" y="15569"/>
                      <a:pt x="17254" y="11790"/>
                      <a:pt x="15036" y="8668"/>
                    </a:cubicBezTo>
                    <a:cubicBezTo>
                      <a:pt x="14912" y="8463"/>
                      <a:pt x="14830" y="8257"/>
                      <a:pt x="14789" y="8052"/>
                    </a:cubicBezTo>
                    <a:cubicBezTo>
                      <a:pt x="14378" y="6614"/>
                      <a:pt x="13721" y="5217"/>
                      <a:pt x="12858" y="3985"/>
                    </a:cubicBezTo>
                    <a:cubicBezTo>
                      <a:pt x="12530" y="3451"/>
                      <a:pt x="12283" y="2876"/>
                      <a:pt x="12037" y="2301"/>
                    </a:cubicBezTo>
                    <a:cubicBezTo>
                      <a:pt x="11626" y="1356"/>
                      <a:pt x="11544" y="1274"/>
                      <a:pt x="10558" y="1643"/>
                    </a:cubicBezTo>
                    <a:cubicBezTo>
                      <a:pt x="8299" y="2629"/>
                      <a:pt x="5998" y="3615"/>
                      <a:pt x="3780" y="4642"/>
                    </a:cubicBezTo>
                    <a:cubicBezTo>
                      <a:pt x="3040" y="5012"/>
                      <a:pt x="2342" y="5382"/>
                      <a:pt x="1685" y="5833"/>
                    </a:cubicBezTo>
                    <a:lnTo>
                      <a:pt x="2712" y="7970"/>
                    </a:lnTo>
                    <a:cubicBezTo>
                      <a:pt x="3615" y="7723"/>
                      <a:pt x="4437" y="7395"/>
                      <a:pt x="5218" y="7230"/>
                    </a:cubicBezTo>
                    <a:cubicBezTo>
                      <a:pt x="6902" y="6860"/>
                      <a:pt x="7477" y="7066"/>
                      <a:pt x="8299" y="8545"/>
                    </a:cubicBezTo>
                    <a:cubicBezTo>
                      <a:pt x="8997" y="9736"/>
                      <a:pt x="9572" y="10969"/>
                      <a:pt x="10147" y="12201"/>
                    </a:cubicBezTo>
                    <a:cubicBezTo>
                      <a:pt x="10599" y="13105"/>
                      <a:pt x="11051" y="14008"/>
                      <a:pt x="11462" y="14953"/>
                    </a:cubicBezTo>
                    <a:cubicBezTo>
                      <a:pt x="12078" y="16473"/>
                      <a:pt x="12571" y="18034"/>
                      <a:pt x="13228" y="19513"/>
                    </a:cubicBezTo>
                    <a:cubicBezTo>
                      <a:pt x="14707" y="22841"/>
                      <a:pt x="16268" y="26086"/>
                      <a:pt x="17747" y="29372"/>
                    </a:cubicBezTo>
                    <a:cubicBezTo>
                      <a:pt x="18199" y="30317"/>
                      <a:pt x="18569" y="31221"/>
                      <a:pt x="18979" y="32166"/>
                    </a:cubicBezTo>
                    <a:cubicBezTo>
                      <a:pt x="19678" y="33563"/>
                      <a:pt x="20376" y="34959"/>
                      <a:pt x="21033" y="36397"/>
                    </a:cubicBezTo>
                    <a:cubicBezTo>
                      <a:pt x="21650" y="37712"/>
                      <a:pt x="22225" y="39026"/>
                      <a:pt x="22882" y="40341"/>
                    </a:cubicBezTo>
                    <a:cubicBezTo>
                      <a:pt x="24114" y="42888"/>
                      <a:pt x="25429" y="45353"/>
                      <a:pt x="26620" y="47941"/>
                    </a:cubicBezTo>
                    <a:cubicBezTo>
                      <a:pt x="27935" y="50857"/>
                      <a:pt x="27195" y="51350"/>
                      <a:pt x="25223" y="52624"/>
                    </a:cubicBezTo>
                    <a:cubicBezTo>
                      <a:pt x="24402" y="53158"/>
                      <a:pt x="23498" y="53610"/>
                      <a:pt x="22471" y="54185"/>
                    </a:cubicBezTo>
                    <a:lnTo>
                      <a:pt x="23950" y="57019"/>
                    </a:lnTo>
                    <a:close/>
                    <a:moveTo>
                      <a:pt x="22266" y="53322"/>
                    </a:moveTo>
                    <a:cubicBezTo>
                      <a:pt x="23539" y="52542"/>
                      <a:pt x="24648" y="51843"/>
                      <a:pt x="25758" y="51145"/>
                    </a:cubicBezTo>
                    <a:cubicBezTo>
                      <a:pt x="26250" y="50857"/>
                      <a:pt x="26456" y="50241"/>
                      <a:pt x="26209" y="49748"/>
                    </a:cubicBezTo>
                    <a:cubicBezTo>
                      <a:pt x="25799" y="48557"/>
                      <a:pt x="25388" y="47407"/>
                      <a:pt x="24895" y="46297"/>
                    </a:cubicBezTo>
                    <a:cubicBezTo>
                      <a:pt x="24279" y="45024"/>
                      <a:pt x="23539" y="43833"/>
                      <a:pt x="22882" y="42600"/>
                    </a:cubicBezTo>
                    <a:cubicBezTo>
                      <a:pt x="22225" y="41204"/>
                      <a:pt x="21608" y="39807"/>
                      <a:pt x="20910" y="38410"/>
                    </a:cubicBezTo>
                    <a:cubicBezTo>
                      <a:pt x="20458" y="37465"/>
                      <a:pt x="19924" y="36561"/>
                      <a:pt x="19472" y="35617"/>
                    </a:cubicBezTo>
                    <a:cubicBezTo>
                      <a:pt x="19061" y="34672"/>
                      <a:pt x="18733" y="33563"/>
                      <a:pt x="18240" y="32577"/>
                    </a:cubicBezTo>
                    <a:cubicBezTo>
                      <a:pt x="17131" y="30235"/>
                      <a:pt x="16268" y="27770"/>
                      <a:pt x="14912" y="25511"/>
                    </a:cubicBezTo>
                    <a:cubicBezTo>
                      <a:pt x="14378" y="24566"/>
                      <a:pt x="13885" y="23580"/>
                      <a:pt x="13475" y="22553"/>
                    </a:cubicBezTo>
                    <a:cubicBezTo>
                      <a:pt x="12941" y="21115"/>
                      <a:pt x="12160" y="19760"/>
                      <a:pt x="11914" y="18240"/>
                    </a:cubicBezTo>
                    <a:cubicBezTo>
                      <a:pt x="11872" y="17993"/>
                      <a:pt x="11790" y="17788"/>
                      <a:pt x="11667" y="17582"/>
                    </a:cubicBezTo>
                    <a:cubicBezTo>
                      <a:pt x="10517" y="15159"/>
                      <a:pt x="9408" y="12735"/>
                      <a:pt x="8216" y="10311"/>
                    </a:cubicBezTo>
                    <a:cubicBezTo>
                      <a:pt x="7929" y="9736"/>
                      <a:pt x="7641" y="9202"/>
                      <a:pt x="7272" y="8709"/>
                    </a:cubicBezTo>
                    <a:cubicBezTo>
                      <a:pt x="7025" y="8257"/>
                      <a:pt x="6532" y="8011"/>
                      <a:pt x="5998" y="8134"/>
                    </a:cubicBezTo>
                    <a:cubicBezTo>
                      <a:pt x="5135" y="8339"/>
                      <a:pt x="4232" y="8586"/>
                      <a:pt x="3246" y="8832"/>
                    </a:cubicBezTo>
                    <a:cubicBezTo>
                      <a:pt x="3574" y="9818"/>
                      <a:pt x="3862" y="10681"/>
                      <a:pt x="4191" y="11461"/>
                    </a:cubicBezTo>
                    <a:cubicBezTo>
                      <a:pt x="4396" y="11996"/>
                      <a:pt x="4766" y="12488"/>
                      <a:pt x="5012" y="13023"/>
                    </a:cubicBezTo>
                    <a:cubicBezTo>
                      <a:pt x="6039" y="15323"/>
                      <a:pt x="6984" y="17623"/>
                      <a:pt x="7970" y="19965"/>
                    </a:cubicBezTo>
                    <a:cubicBezTo>
                      <a:pt x="8545" y="21321"/>
                      <a:pt x="9202" y="22594"/>
                      <a:pt x="9777" y="23950"/>
                    </a:cubicBezTo>
                    <a:cubicBezTo>
                      <a:pt x="10763" y="26332"/>
                      <a:pt x="11708" y="28715"/>
                      <a:pt x="12694" y="31057"/>
                    </a:cubicBezTo>
                    <a:cubicBezTo>
                      <a:pt x="13803" y="33768"/>
                      <a:pt x="15200" y="36356"/>
                      <a:pt x="16022" y="39150"/>
                    </a:cubicBezTo>
                    <a:cubicBezTo>
                      <a:pt x="16104" y="39437"/>
                      <a:pt x="16186" y="39642"/>
                      <a:pt x="16309" y="39889"/>
                    </a:cubicBezTo>
                    <a:cubicBezTo>
                      <a:pt x="17254" y="41820"/>
                      <a:pt x="18240" y="43668"/>
                      <a:pt x="19061" y="45599"/>
                    </a:cubicBezTo>
                    <a:cubicBezTo>
                      <a:pt x="19924" y="47653"/>
                      <a:pt x="20664" y="49707"/>
                      <a:pt x="21485" y="51761"/>
                    </a:cubicBezTo>
                    <a:cubicBezTo>
                      <a:pt x="21691" y="52213"/>
                      <a:pt x="21937" y="52624"/>
                      <a:pt x="22266" y="533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257;p73">
                <a:extLst>
                  <a:ext uri="{FF2B5EF4-FFF2-40B4-BE49-F238E27FC236}">
                    <a16:creationId xmlns:a16="http://schemas.microsoft.com/office/drawing/2014/main" id="{0D41A516-3B09-B90E-3F93-69575028B4C6}"/>
                  </a:ext>
                </a:extLst>
              </p:cNvPr>
              <p:cNvSpPr/>
              <p:nvPr/>
            </p:nvSpPr>
            <p:spPr>
              <a:xfrm>
                <a:off x="4941159" y="2458942"/>
                <a:ext cx="46866" cy="24415"/>
              </a:xfrm>
              <a:custGeom>
                <a:avLst/>
                <a:gdLst/>
                <a:ahLst/>
                <a:cxnLst/>
                <a:rect l="l" t="t" r="r" b="b"/>
                <a:pathLst>
                  <a:path w="3699" h="1927" extrusionOk="0">
                    <a:moveTo>
                      <a:pt x="3111" y="0"/>
                    </a:moveTo>
                    <a:cubicBezTo>
                      <a:pt x="3060" y="0"/>
                      <a:pt x="3009" y="7"/>
                      <a:pt x="2959" y="22"/>
                    </a:cubicBezTo>
                    <a:cubicBezTo>
                      <a:pt x="2055" y="186"/>
                      <a:pt x="1151" y="515"/>
                      <a:pt x="330" y="884"/>
                    </a:cubicBezTo>
                    <a:cubicBezTo>
                      <a:pt x="83" y="1049"/>
                      <a:pt x="1" y="1377"/>
                      <a:pt x="124" y="1665"/>
                    </a:cubicBezTo>
                    <a:cubicBezTo>
                      <a:pt x="238" y="1835"/>
                      <a:pt x="429" y="1927"/>
                      <a:pt x="632" y="1927"/>
                    </a:cubicBezTo>
                    <a:cubicBezTo>
                      <a:pt x="723" y="1927"/>
                      <a:pt x="816" y="1908"/>
                      <a:pt x="905" y="1870"/>
                    </a:cubicBezTo>
                    <a:lnTo>
                      <a:pt x="1192" y="1706"/>
                    </a:lnTo>
                    <a:cubicBezTo>
                      <a:pt x="1192" y="1706"/>
                      <a:pt x="1265" y="1669"/>
                      <a:pt x="1277" y="1669"/>
                    </a:cubicBezTo>
                    <a:cubicBezTo>
                      <a:pt x="1284" y="1669"/>
                      <a:pt x="1274" y="1678"/>
                      <a:pt x="1233" y="1706"/>
                    </a:cubicBezTo>
                    <a:lnTo>
                      <a:pt x="1398" y="1624"/>
                    </a:lnTo>
                    <a:cubicBezTo>
                      <a:pt x="1603" y="1583"/>
                      <a:pt x="1767" y="1500"/>
                      <a:pt x="2014" y="1418"/>
                    </a:cubicBezTo>
                    <a:cubicBezTo>
                      <a:pt x="2425" y="1295"/>
                      <a:pt x="2835" y="1172"/>
                      <a:pt x="3246" y="1090"/>
                    </a:cubicBezTo>
                    <a:cubicBezTo>
                      <a:pt x="3534" y="1008"/>
                      <a:pt x="3698" y="679"/>
                      <a:pt x="3657" y="391"/>
                    </a:cubicBezTo>
                    <a:cubicBezTo>
                      <a:pt x="3589" y="154"/>
                      <a:pt x="3353" y="0"/>
                      <a:pt x="3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258;p73">
                <a:extLst>
                  <a:ext uri="{FF2B5EF4-FFF2-40B4-BE49-F238E27FC236}">
                    <a16:creationId xmlns:a16="http://schemas.microsoft.com/office/drawing/2014/main" id="{9BD04AA0-255C-A604-411C-DEC5BF0428D4}"/>
                  </a:ext>
                </a:extLst>
              </p:cNvPr>
              <p:cNvSpPr/>
              <p:nvPr/>
            </p:nvSpPr>
            <p:spPr>
              <a:xfrm>
                <a:off x="4973430" y="2538320"/>
                <a:ext cx="45815" cy="24681"/>
              </a:xfrm>
              <a:custGeom>
                <a:avLst/>
                <a:gdLst/>
                <a:ahLst/>
                <a:cxnLst/>
                <a:rect l="l" t="t" r="r" b="b"/>
                <a:pathLst>
                  <a:path w="3616" h="1948" extrusionOk="0">
                    <a:moveTo>
                      <a:pt x="3041" y="1"/>
                    </a:moveTo>
                    <a:cubicBezTo>
                      <a:pt x="2096" y="1"/>
                      <a:pt x="1233" y="535"/>
                      <a:pt x="371" y="905"/>
                    </a:cubicBezTo>
                    <a:cubicBezTo>
                      <a:pt x="124" y="1069"/>
                      <a:pt x="1" y="1398"/>
                      <a:pt x="165" y="1685"/>
                    </a:cubicBezTo>
                    <a:cubicBezTo>
                      <a:pt x="279" y="1855"/>
                      <a:pt x="470" y="1947"/>
                      <a:pt x="673" y="1947"/>
                    </a:cubicBezTo>
                    <a:cubicBezTo>
                      <a:pt x="764" y="1947"/>
                      <a:pt x="857" y="1929"/>
                      <a:pt x="946" y="1890"/>
                    </a:cubicBezTo>
                    <a:lnTo>
                      <a:pt x="1521" y="1603"/>
                    </a:lnTo>
                    <a:lnTo>
                      <a:pt x="1808" y="1439"/>
                    </a:lnTo>
                    <a:lnTo>
                      <a:pt x="1932" y="1398"/>
                    </a:lnTo>
                    <a:cubicBezTo>
                      <a:pt x="1964" y="1398"/>
                      <a:pt x="2076" y="1345"/>
                      <a:pt x="2057" y="1345"/>
                    </a:cubicBezTo>
                    <a:cubicBezTo>
                      <a:pt x="2052" y="1345"/>
                      <a:pt x="2038" y="1348"/>
                      <a:pt x="2014" y="1356"/>
                    </a:cubicBezTo>
                    <a:cubicBezTo>
                      <a:pt x="2178" y="1274"/>
                      <a:pt x="2384" y="1233"/>
                      <a:pt x="2548" y="1192"/>
                    </a:cubicBezTo>
                    <a:cubicBezTo>
                      <a:pt x="2630" y="1151"/>
                      <a:pt x="2753" y="1110"/>
                      <a:pt x="2835" y="1110"/>
                    </a:cubicBezTo>
                    <a:lnTo>
                      <a:pt x="3041" y="1110"/>
                    </a:lnTo>
                    <a:cubicBezTo>
                      <a:pt x="3369" y="1110"/>
                      <a:pt x="3616" y="863"/>
                      <a:pt x="3616" y="576"/>
                    </a:cubicBezTo>
                    <a:cubicBezTo>
                      <a:pt x="3616" y="247"/>
                      <a:pt x="3369" y="1"/>
                      <a:pt x="3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259;p73">
                <a:extLst>
                  <a:ext uri="{FF2B5EF4-FFF2-40B4-BE49-F238E27FC236}">
                    <a16:creationId xmlns:a16="http://schemas.microsoft.com/office/drawing/2014/main" id="{5194116E-D818-FD12-DD9B-DB31A76D96FF}"/>
                  </a:ext>
                </a:extLst>
              </p:cNvPr>
              <p:cNvSpPr/>
              <p:nvPr/>
            </p:nvSpPr>
            <p:spPr>
              <a:xfrm>
                <a:off x="5007563" y="2617165"/>
                <a:ext cx="52809" cy="29242"/>
              </a:xfrm>
              <a:custGeom>
                <a:avLst/>
                <a:gdLst/>
                <a:ahLst/>
                <a:cxnLst/>
                <a:rect l="l" t="t" r="r" b="b"/>
                <a:pathLst>
                  <a:path w="4168" h="2308" extrusionOk="0">
                    <a:moveTo>
                      <a:pt x="3618" y="1"/>
                    </a:moveTo>
                    <a:cubicBezTo>
                      <a:pt x="3569" y="1"/>
                      <a:pt x="3519" y="8"/>
                      <a:pt x="3469" y="22"/>
                    </a:cubicBezTo>
                    <a:cubicBezTo>
                      <a:pt x="2935" y="227"/>
                      <a:pt x="2442" y="474"/>
                      <a:pt x="1949" y="679"/>
                    </a:cubicBezTo>
                    <a:lnTo>
                      <a:pt x="1333" y="967"/>
                    </a:lnTo>
                    <a:lnTo>
                      <a:pt x="1251" y="1008"/>
                    </a:lnTo>
                    <a:lnTo>
                      <a:pt x="1045" y="1090"/>
                    </a:lnTo>
                    <a:lnTo>
                      <a:pt x="675" y="1213"/>
                    </a:lnTo>
                    <a:cubicBezTo>
                      <a:pt x="0" y="1401"/>
                      <a:pt x="216" y="2307"/>
                      <a:pt x="790" y="2307"/>
                    </a:cubicBezTo>
                    <a:cubicBezTo>
                      <a:pt x="844" y="2307"/>
                      <a:pt x="902" y="2299"/>
                      <a:pt x="963" y="2281"/>
                    </a:cubicBezTo>
                    <a:cubicBezTo>
                      <a:pt x="1456" y="2076"/>
                      <a:pt x="1949" y="1871"/>
                      <a:pt x="2401" y="1665"/>
                    </a:cubicBezTo>
                    <a:lnTo>
                      <a:pt x="3058" y="1378"/>
                    </a:lnTo>
                    <a:lnTo>
                      <a:pt x="3428" y="1213"/>
                    </a:lnTo>
                    <a:lnTo>
                      <a:pt x="3592" y="1131"/>
                    </a:lnTo>
                    <a:lnTo>
                      <a:pt x="3692" y="1098"/>
                    </a:lnTo>
                    <a:lnTo>
                      <a:pt x="3692" y="1098"/>
                    </a:lnTo>
                    <a:cubicBezTo>
                      <a:pt x="3690" y="1100"/>
                      <a:pt x="3690" y="1102"/>
                      <a:pt x="3696" y="1102"/>
                    </a:cubicBezTo>
                    <a:cubicBezTo>
                      <a:pt x="3703" y="1102"/>
                      <a:pt x="3722" y="1099"/>
                      <a:pt x="3756" y="1090"/>
                    </a:cubicBezTo>
                    <a:cubicBezTo>
                      <a:pt x="3880" y="1049"/>
                      <a:pt x="4003" y="926"/>
                      <a:pt x="4085" y="844"/>
                    </a:cubicBezTo>
                    <a:cubicBezTo>
                      <a:pt x="4167" y="679"/>
                      <a:pt x="4167" y="556"/>
                      <a:pt x="4126" y="392"/>
                    </a:cubicBezTo>
                    <a:cubicBezTo>
                      <a:pt x="4058" y="154"/>
                      <a:pt x="3850" y="1"/>
                      <a:pt x="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260;p73">
                <a:extLst>
                  <a:ext uri="{FF2B5EF4-FFF2-40B4-BE49-F238E27FC236}">
                    <a16:creationId xmlns:a16="http://schemas.microsoft.com/office/drawing/2014/main" id="{A0D243DA-0298-D537-F442-43038FDA3D66}"/>
                  </a:ext>
                </a:extLst>
              </p:cNvPr>
              <p:cNvSpPr/>
              <p:nvPr/>
            </p:nvSpPr>
            <p:spPr>
              <a:xfrm>
                <a:off x="5037185" y="2700382"/>
                <a:ext cx="59891" cy="24618"/>
              </a:xfrm>
              <a:custGeom>
                <a:avLst/>
                <a:gdLst/>
                <a:ahLst/>
                <a:cxnLst/>
                <a:rect l="l" t="t" r="r" b="b"/>
                <a:pathLst>
                  <a:path w="4727" h="1943" extrusionOk="0">
                    <a:moveTo>
                      <a:pt x="3974" y="1"/>
                    </a:moveTo>
                    <a:cubicBezTo>
                      <a:pt x="3919" y="1"/>
                      <a:pt x="3862" y="9"/>
                      <a:pt x="3801" y="27"/>
                    </a:cubicBezTo>
                    <a:cubicBezTo>
                      <a:pt x="2774" y="314"/>
                      <a:pt x="1706" y="561"/>
                      <a:pt x="638" y="848"/>
                    </a:cubicBezTo>
                    <a:cubicBezTo>
                      <a:pt x="0" y="1036"/>
                      <a:pt x="185" y="1943"/>
                      <a:pt x="784" y="1943"/>
                    </a:cubicBezTo>
                    <a:cubicBezTo>
                      <a:pt x="841" y="1943"/>
                      <a:pt x="902" y="1934"/>
                      <a:pt x="967" y="1916"/>
                    </a:cubicBezTo>
                    <a:cubicBezTo>
                      <a:pt x="1994" y="1629"/>
                      <a:pt x="3062" y="1382"/>
                      <a:pt x="4089" y="1095"/>
                    </a:cubicBezTo>
                    <a:cubicBezTo>
                      <a:pt x="4726" y="907"/>
                      <a:pt x="4542" y="1"/>
                      <a:pt x="3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261;p73">
                <a:extLst>
                  <a:ext uri="{FF2B5EF4-FFF2-40B4-BE49-F238E27FC236}">
                    <a16:creationId xmlns:a16="http://schemas.microsoft.com/office/drawing/2014/main" id="{ED175E91-0E3F-7BB3-0109-4C58E11CA1B3}"/>
                  </a:ext>
                </a:extLst>
              </p:cNvPr>
              <p:cNvSpPr/>
              <p:nvPr/>
            </p:nvSpPr>
            <p:spPr>
              <a:xfrm>
                <a:off x="5078248" y="2788933"/>
                <a:ext cx="59156" cy="26848"/>
              </a:xfrm>
              <a:custGeom>
                <a:avLst/>
                <a:gdLst/>
                <a:ahLst/>
                <a:cxnLst/>
                <a:rect l="l" t="t" r="r" b="b"/>
                <a:pathLst>
                  <a:path w="4669" h="2119" extrusionOk="0">
                    <a:moveTo>
                      <a:pt x="4040" y="0"/>
                    </a:moveTo>
                    <a:cubicBezTo>
                      <a:pt x="3989" y="0"/>
                      <a:pt x="3938" y="7"/>
                      <a:pt x="3888" y="21"/>
                    </a:cubicBezTo>
                    <a:cubicBezTo>
                      <a:pt x="2737" y="145"/>
                      <a:pt x="1587" y="514"/>
                      <a:pt x="519" y="1090"/>
                    </a:cubicBezTo>
                    <a:cubicBezTo>
                      <a:pt x="1" y="1401"/>
                      <a:pt x="296" y="2119"/>
                      <a:pt x="795" y="2119"/>
                    </a:cubicBezTo>
                    <a:cubicBezTo>
                      <a:pt x="889" y="2119"/>
                      <a:pt x="990" y="2093"/>
                      <a:pt x="1094" y="2034"/>
                    </a:cubicBezTo>
                    <a:lnTo>
                      <a:pt x="1094" y="2075"/>
                    </a:lnTo>
                    <a:cubicBezTo>
                      <a:pt x="1176" y="1993"/>
                      <a:pt x="1300" y="1911"/>
                      <a:pt x="1464" y="1870"/>
                    </a:cubicBezTo>
                    <a:cubicBezTo>
                      <a:pt x="1505" y="1829"/>
                      <a:pt x="1587" y="1788"/>
                      <a:pt x="1628" y="1747"/>
                    </a:cubicBezTo>
                    <a:lnTo>
                      <a:pt x="1710" y="1747"/>
                    </a:lnTo>
                    <a:cubicBezTo>
                      <a:pt x="1957" y="1624"/>
                      <a:pt x="2203" y="1541"/>
                      <a:pt x="2532" y="1459"/>
                    </a:cubicBezTo>
                    <a:cubicBezTo>
                      <a:pt x="3066" y="1295"/>
                      <a:pt x="3641" y="1172"/>
                      <a:pt x="4216" y="1090"/>
                    </a:cubicBezTo>
                    <a:cubicBezTo>
                      <a:pt x="4504" y="1007"/>
                      <a:pt x="4668" y="720"/>
                      <a:pt x="4586" y="391"/>
                    </a:cubicBezTo>
                    <a:cubicBezTo>
                      <a:pt x="4518" y="154"/>
                      <a:pt x="4282" y="0"/>
                      <a:pt x="4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262;p73">
                <a:extLst>
                  <a:ext uri="{FF2B5EF4-FFF2-40B4-BE49-F238E27FC236}">
                    <a16:creationId xmlns:a16="http://schemas.microsoft.com/office/drawing/2014/main" id="{C506D0B7-F80E-E4E3-A156-698F3A5B6925}"/>
                  </a:ext>
                </a:extLst>
              </p:cNvPr>
              <p:cNvSpPr/>
              <p:nvPr/>
            </p:nvSpPr>
            <p:spPr>
              <a:xfrm>
                <a:off x="5123848" y="2872149"/>
                <a:ext cx="56508" cy="33842"/>
              </a:xfrm>
              <a:custGeom>
                <a:avLst/>
                <a:gdLst/>
                <a:ahLst/>
                <a:cxnLst/>
                <a:rect l="l" t="t" r="r" b="b"/>
                <a:pathLst>
                  <a:path w="4460" h="2671" extrusionOk="0">
                    <a:moveTo>
                      <a:pt x="3706" y="0"/>
                    </a:moveTo>
                    <a:cubicBezTo>
                      <a:pt x="3652" y="0"/>
                      <a:pt x="3595" y="8"/>
                      <a:pt x="3534" y="26"/>
                    </a:cubicBezTo>
                    <a:cubicBezTo>
                      <a:pt x="2425" y="478"/>
                      <a:pt x="1357" y="1012"/>
                      <a:pt x="330" y="1628"/>
                    </a:cubicBezTo>
                    <a:cubicBezTo>
                      <a:pt x="83" y="1793"/>
                      <a:pt x="1" y="2121"/>
                      <a:pt x="124" y="2409"/>
                    </a:cubicBezTo>
                    <a:cubicBezTo>
                      <a:pt x="238" y="2579"/>
                      <a:pt x="429" y="2671"/>
                      <a:pt x="632" y="2671"/>
                    </a:cubicBezTo>
                    <a:cubicBezTo>
                      <a:pt x="723" y="2671"/>
                      <a:pt x="816" y="2652"/>
                      <a:pt x="905" y="2614"/>
                    </a:cubicBezTo>
                    <a:cubicBezTo>
                      <a:pt x="1398" y="2327"/>
                      <a:pt x="1891" y="2039"/>
                      <a:pt x="2384" y="1752"/>
                    </a:cubicBezTo>
                    <a:cubicBezTo>
                      <a:pt x="2630" y="1628"/>
                      <a:pt x="2877" y="1505"/>
                      <a:pt x="3123" y="1382"/>
                    </a:cubicBezTo>
                    <a:cubicBezTo>
                      <a:pt x="3328" y="1259"/>
                      <a:pt x="3575" y="1177"/>
                      <a:pt x="3821" y="1094"/>
                    </a:cubicBezTo>
                    <a:cubicBezTo>
                      <a:pt x="4459" y="907"/>
                      <a:pt x="4275" y="0"/>
                      <a:pt x="37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263;p73">
                <a:extLst>
                  <a:ext uri="{FF2B5EF4-FFF2-40B4-BE49-F238E27FC236}">
                    <a16:creationId xmlns:a16="http://schemas.microsoft.com/office/drawing/2014/main" id="{03B6BABE-4365-6220-6220-E32860C3878C}"/>
                  </a:ext>
                </a:extLst>
              </p:cNvPr>
              <p:cNvSpPr/>
              <p:nvPr/>
            </p:nvSpPr>
            <p:spPr>
              <a:xfrm>
                <a:off x="4958340" y="2501754"/>
                <a:ext cx="32803" cy="22109"/>
              </a:xfrm>
              <a:custGeom>
                <a:avLst/>
                <a:gdLst/>
                <a:ahLst/>
                <a:cxnLst/>
                <a:rect l="l" t="t" r="r" b="b"/>
                <a:pathLst>
                  <a:path w="2589" h="1745" extrusionOk="0">
                    <a:moveTo>
                      <a:pt x="2116" y="1"/>
                    </a:moveTo>
                    <a:cubicBezTo>
                      <a:pt x="2003" y="1"/>
                      <a:pt x="1890" y="32"/>
                      <a:pt x="1808" y="93"/>
                    </a:cubicBezTo>
                    <a:lnTo>
                      <a:pt x="1849" y="93"/>
                    </a:lnTo>
                    <a:lnTo>
                      <a:pt x="1685" y="258"/>
                    </a:lnTo>
                    <a:lnTo>
                      <a:pt x="1644" y="299"/>
                    </a:lnTo>
                    <a:cubicBezTo>
                      <a:pt x="1644" y="299"/>
                      <a:pt x="1562" y="340"/>
                      <a:pt x="1521" y="381"/>
                    </a:cubicBezTo>
                    <a:cubicBezTo>
                      <a:pt x="1397" y="463"/>
                      <a:pt x="1274" y="545"/>
                      <a:pt x="1110" y="627"/>
                    </a:cubicBezTo>
                    <a:lnTo>
                      <a:pt x="904" y="710"/>
                    </a:lnTo>
                    <a:lnTo>
                      <a:pt x="781" y="751"/>
                    </a:lnTo>
                    <a:lnTo>
                      <a:pt x="370" y="915"/>
                    </a:lnTo>
                    <a:cubicBezTo>
                      <a:pt x="124" y="997"/>
                      <a:pt x="1" y="1202"/>
                      <a:pt x="42" y="1449"/>
                    </a:cubicBezTo>
                    <a:cubicBezTo>
                      <a:pt x="113" y="1628"/>
                      <a:pt x="278" y="1744"/>
                      <a:pt x="482" y="1744"/>
                    </a:cubicBezTo>
                    <a:cubicBezTo>
                      <a:pt x="513" y="1744"/>
                      <a:pt x="544" y="1742"/>
                      <a:pt x="576" y="1737"/>
                    </a:cubicBezTo>
                    <a:cubicBezTo>
                      <a:pt x="1274" y="1531"/>
                      <a:pt x="1890" y="1161"/>
                      <a:pt x="2424" y="710"/>
                    </a:cubicBezTo>
                    <a:cubicBezTo>
                      <a:pt x="2589" y="545"/>
                      <a:pt x="2589" y="258"/>
                      <a:pt x="2424" y="93"/>
                    </a:cubicBezTo>
                    <a:cubicBezTo>
                      <a:pt x="2342" y="32"/>
                      <a:pt x="2229" y="1"/>
                      <a:pt x="2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264;p73">
                <a:extLst>
                  <a:ext uri="{FF2B5EF4-FFF2-40B4-BE49-F238E27FC236}">
                    <a16:creationId xmlns:a16="http://schemas.microsoft.com/office/drawing/2014/main" id="{6A344345-9998-DCDA-F721-0C6450F718EA}"/>
                  </a:ext>
                </a:extLst>
              </p:cNvPr>
              <p:cNvSpPr/>
              <p:nvPr/>
            </p:nvSpPr>
            <p:spPr>
              <a:xfrm>
                <a:off x="4990610" y="2588075"/>
                <a:ext cx="34361" cy="19803"/>
              </a:xfrm>
              <a:custGeom>
                <a:avLst/>
                <a:gdLst/>
                <a:ahLst/>
                <a:cxnLst/>
                <a:rect l="l" t="t" r="r" b="b"/>
                <a:pathLst>
                  <a:path w="2712" h="1563" extrusionOk="0">
                    <a:moveTo>
                      <a:pt x="2260" y="0"/>
                    </a:moveTo>
                    <a:cubicBezTo>
                      <a:pt x="2188" y="0"/>
                      <a:pt x="2101" y="30"/>
                      <a:pt x="2013" y="59"/>
                    </a:cubicBezTo>
                    <a:lnTo>
                      <a:pt x="2055" y="59"/>
                    </a:lnTo>
                    <a:lnTo>
                      <a:pt x="1151" y="469"/>
                    </a:lnTo>
                    <a:lnTo>
                      <a:pt x="945" y="552"/>
                    </a:lnTo>
                    <a:lnTo>
                      <a:pt x="904" y="552"/>
                    </a:lnTo>
                    <a:lnTo>
                      <a:pt x="781" y="593"/>
                    </a:lnTo>
                    <a:cubicBezTo>
                      <a:pt x="658" y="634"/>
                      <a:pt x="493" y="716"/>
                      <a:pt x="370" y="757"/>
                    </a:cubicBezTo>
                    <a:cubicBezTo>
                      <a:pt x="165" y="798"/>
                      <a:pt x="1" y="1044"/>
                      <a:pt x="83" y="1250"/>
                    </a:cubicBezTo>
                    <a:cubicBezTo>
                      <a:pt x="148" y="1445"/>
                      <a:pt x="290" y="1563"/>
                      <a:pt x="448" y="1563"/>
                    </a:cubicBezTo>
                    <a:cubicBezTo>
                      <a:pt x="490" y="1563"/>
                      <a:pt x="533" y="1555"/>
                      <a:pt x="576" y="1537"/>
                    </a:cubicBezTo>
                    <a:cubicBezTo>
                      <a:pt x="1233" y="1332"/>
                      <a:pt x="1849" y="1044"/>
                      <a:pt x="2465" y="757"/>
                    </a:cubicBezTo>
                    <a:cubicBezTo>
                      <a:pt x="2630" y="675"/>
                      <a:pt x="2712" y="387"/>
                      <a:pt x="2589" y="182"/>
                    </a:cubicBezTo>
                    <a:cubicBezTo>
                      <a:pt x="2547" y="100"/>
                      <a:pt x="2465" y="59"/>
                      <a:pt x="2342" y="17"/>
                    </a:cubicBezTo>
                    <a:cubicBezTo>
                      <a:pt x="2318" y="5"/>
                      <a:pt x="2290"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265;p73">
                <a:extLst>
                  <a:ext uri="{FF2B5EF4-FFF2-40B4-BE49-F238E27FC236}">
                    <a16:creationId xmlns:a16="http://schemas.microsoft.com/office/drawing/2014/main" id="{DC560D1E-9B28-42EC-BCE4-02A1A422D720}"/>
                  </a:ext>
                </a:extLst>
              </p:cNvPr>
              <p:cNvSpPr/>
              <p:nvPr/>
            </p:nvSpPr>
            <p:spPr>
              <a:xfrm>
                <a:off x="5029646" y="2665185"/>
                <a:ext cx="33449" cy="18992"/>
              </a:xfrm>
              <a:custGeom>
                <a:avLst/>
                <a:gdLst/>
                <a:ahLst/>
                <a:cxnLst/>
                <a:rect l="l" t="t" r="r" b="b"/>
                <a:pathLst>
                  <a:path w="2640" h="1499" extrusionOk="0">
                    <a:moveTo>
                      <a:pt x="2016" y="1"/>
                    </a:moveTo>
                    <a:cubicBezTo>
                      <a:pt x="1950" y="1"/>
                      <a:pt x="1880" y="17"/>
                      <a:pt x="1808" y="52"/>
                    </a:cubicBezTo>
                    <a:lnTo>
                      <a:pt x="1849" y="94"/>
                    </a:lnTo>
                    <a:cubicBezTo>
                      <a:pt x="1726" y="135"/>
                      <a:pt x="1603" y="217"/>
                      <a:pt x="1479" y="258"/>
                    </a:cubicBezTo>
                    <a:cubicBezTo>
                      <a:pt x="1397" y="299"/>
                      <a:pt x="1356" y="340"/>
                      <a:pt x="1274" y="340"/>
                    </a:cubicBezTo>
                    <a:lnTo>
                      <a:pt x="1233" y="340"/>
                    </a:lnTo>
                    <a:lnTo>
                      <a:pt x="1151" y="381"/>
                    </a:lnTo>
                    <a:cubicBezTo>
                      <a:pt x="863" y="504"/>
                      <a:pt x="617" y="586"/>
                      <a:pt x="329" y="669"/>
                    </a:cubicBezTo>
                    <a:cubicBezTo>
                      <a:pt x="124" y="751"/>
                      <a:pt x="1" y="956"/>
                      <a:pt x="42" y="1203"/>
                    </a:cubicBezTo>
                    <a:cubicBezTo>
                      <a:pt x="113" y="1382"/>
                      <a:pt x="278" y="1498"/>
                      <a:pt x="482" y="1498"/>
                    </a:cubicBezTo>
                    <a:cubicBezTo>
                      <a:pt x="513" y="1498"/>
                      <a:pt x="544" y="1496"/>
                      <a:pt x="576" y="1490"/>
                    </a:cubicBezTo>
                    <a:cubicBezTo>
                      <a:pt x="1151" y="1326"/>
                      <a:pt x="1685" y="1079"/>
                      <a:pt x="2219" y="792"/>
                    </a:cubicBezTo>
                    <a:cubicBezTo>
                      <a:pt x="2640" y="546"/>
                      <a:pt x="2401" y="1"/>
                      <a:pt x="2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266;p73">
                <a:extLst>
                  <a:ext uri="{FF2B5EF4-FFF2-40B4-BE49-F238E27FC236}">
                    <a16:creationId xmlns:a16="http://schemas.microsoft.com/office/drawing/2014/main" id="{16E4F893-7921-2627-7836-0038428EBCA0}"/>
                  </a:ext>
                </a:extLst>
              </p:cNvPr>
              <p:cNvSpPr/>
              <p:nvPr/>
            </p:nvSpPr>
            <p:spPr>
              <a:xfrm>
                <a:off x="5065566" y="2749123"/>
                <a:ext cx="32270" cy="20817"/>
              </a:xfrm>
              <a:custGeom>
                <a:avLst/>
                <a:gdLst/>
                <a:ahLst/>
                <a:cxnLst/>
                <a:rect l="l" t="t" r="r" b="b"/>
                <a:pathLst>
                  <a:path w="2547" h="1643" extrusionOk="0">
                    <a:moveTo>
                      <a:pt x="2136" y="0"/>
                    </a:moveTo>
                    <a:cubicBezTo>
                      <a:pt x="2013" y="0"/>
                      <a:pt x="1931" y="41"/>
                      <a:pt x="1849" y="123"/>
                    </a:cubicBezTo>
                    <a:lnTo>
                      <a:pt x="1725" y="165"/>
                    </a:lnTo>
                    <a:cubicBezTo>
                      <a:pt x="1684" y="206"/>
                      <a:pt x="1602" y="247"/>
                      <a:pt x="1561" y="288"/>
                    </a:cubicBezTo>
                    <a:cubicBezTo>
                      <a:pt x="1397" y="370"/>
                      <a:pt x="1274" y="411"/>
                      <a:pt x="1109" y="493"/>
                    </a:cubicBezTo>
                    <a:lnTo>
                      <a:pt x="1027" y="534"/>
                    </a:lnTo>
                    <a:lnTo>
                      <a:pt x="986" y="575"/>
                    </a:lnTo>
                    <a:lnTo>
                      <a:pt x="698" y="699"/>
                    </a:lnTo>
                    <a:cubicBezTo>
                      <a:pt x="575" y="740"/>
                      <a:pt x="411" y="822"/>
                      <a:pt x="288" y="863"/>
                    </a:cubicBezTo>
                    <a:cubicBezTo>
                      <a:pt x="82" y="986"/>
                      <a:pt x="0" y="1233"/>
                      <a:pt x="123" y="1438"/>
                    </a:cubicBezTo>
                    <a:cubicBezTo>
                      <a:pt x="207" y="1578"/>
                      <a:pt x="349" y="1642"/>
                      <a:pt x="496" y="1642"/>
                    </a:cubicBezTo>
                    <a:cubicBezTo>
                      <a:pt x="564" y="1642"/>
                      <a:pt x="633" y="1628"/>
                      <a:pt x="698" y="1602"/>
                    </a:cubicBezTo>
                    <a:cubicBezTo>
                      <a:pt x="822" y="1520"/>
                      <a:pt x="986" y="1479"/>
                      <a:pt x="1109" y="1397"/>
                    </a:cubicBezTo>
                    <a:lnTo>
                      <a:pt x="1150" y="1397"/>
                    </a:lnTo>
                    <a:lnTo>
                      <a:pt x="1274" y="1356"/>
                    </a:lnTo>
                    <a:lnTo>
                      <a:pt x="1561" y="1233"/>
                    </a:lnTo>
                    <a:cubicBezTo>
                      <a:pt x="1849" y="1109"/>
                      <a:pt x="2136" y="904"/>
                      <a:pt x="2424" y="699"/>
                    </a:cubicBezTo>
                    <a:cubicBezTo>
                      <a:pt x="2506" y="616"/>
                      <a:pt x="2547" y="534"/>
                      <a:pt x="2547" y="411"/>
                    </a:cubicBezTo>
                    <a:cubicBezTo>
                      <a:pt x="2547" y="288"/>
                      <a:pt x="2506" y="206"/>
                      <a:pt x="2424" y="123"/>
                    </a:cubicBezTo>
                    <a:cubicBezTo>
                      <a:pt x="2342" y="41"/>
                      <a:pt x="2218" y="0"/>
                      <a:pt x="2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267;p73">
                <a:extLst>
                  <a:ext uri="{FF2B5EF4-FFF2-40B4-BE49-F238E27FC236}">
                    <a16:creationId xmlns:a16="http://schemas.microsoft.com/office/drawing/2014/main" id="{93649353-B54F-0CA2-566E-D3C072A6662F}"/>
                  </a:ext>
                </a:extLst>
              </p:cNvPr>
              <p:cNvSpPr/>
              <p:nvPr/>
            </p:nvSpPr>
            <p:spPr>
              <a:xfrm>
                <a:off x="5107199" y="2837661"/>
                <a:ext cx="34868" cy="23592"/>
              </a:xfrm>
              <a:custGeom>
                <a:avLst/>
                <a:gdLst/>
                <a:ahLst/>
                <a:cxnLst/>
                <a:rect l="l" t="t" r="r" b="b"/>
                <a:pathLst>
                  <a:path w="2752" h="1862" extrusionOk="0">
                    <a:moveTo>
                      <a:pt x="2175" y="0"/>
                    </a:moveTo>
                    <a:cubicBezTo>
                      <a:pt x="2082" y="0"/>
                      <a:pt x="1983" y="36"/>
                      <a:pt x="1890" y="119"/>
                    </a:cubicBezTo>
                    <a:lnTo>
                      <a:pt x="1931" y="119"/>
                    </a:lnTo>
                    <a:cubicBezTo>
                      <a:pt x="1849" y="160"/>
                      <a:pt x="1808" y="242"/>
                      <a:pt x="1726" y="283"/>
                    </a:cubicBezTo>
                    <a:cubicBezTo>
                      <a:pt x="1726" y="283"/>
                      <a:pt x="1685" y="325"/>
                      <a:pt x="1685" y="325"/>
                    </a:cubicBezTo>
                    <a:lnTo>
                      <a:pt x="1603" y="407"/>
                    </a:lnTo>
                    <a:cubicBezTo>
                      <a:pt x="1438" y="489"/>
                      <a:pt x="1315" y="571"/>
                      <a:pt x="1151" y="653"/>
                    </a:cubicBezTo>
                    <a:cubicBezTo>
                      <a:pt x="863" y="817"/>
                      <a:pt x="534" y="941"/>
                      <a:pt x="206" y="1105"/>
                    </a:cubicBezTo>
                    <a:cubicBezTo>
                      <a:pt x="124" y="1146"/>
                      <a:pt x="42" y="1228"/>
                      <a:pt x="42" y="1310"/>
                    </a:cubicBezTo>
                    <a:cubicBezTo>
                      <a:pt x="0" y="1434"/>
                      <a:pt x="0" y="1557"/>
                      <a:pt x="83" y="1639"/>
                    </a:cubicBezTo>
                    <a:cubicBezTo>
                      <a:pt x="124" y="1762"/>
                      <a:pt x="206" y="1803"/>
                      <a:pt x="329" y="1844"/>
                    </a:cubicBezTo>
                    <a:cubicBezTo>
                      <a:pt x="353" y="1857"/>
                      <a:pt x="381" y="1862"/>
                      <a:pt x="411" y="1862"/>
                    </a:cubicBezTo>
                    <a:cubicBezTo>
                      <a:pt x="483" y="1862"/>
                      <a:pt x="571" y="1832"/>
                      <a:pt x="658" y="1803"/>
                    </a:cubicBezTo>
                    <a:cubicBezTo>
                      <a:pt x="1315" y="1557"/>
                      <a:pt x="1931" y="1187"/>
                      <a:pt x="2465" y="735"/>
                    </a:cubicBezTo>
                    <a:cubicBezTo>
                      <a:pt x="2752" y="417"/>
                      <a:pt x="2496"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268;p73">
                <a:extLst>
                  <a:ext uri="{FF2B5EF4-FFF2-40B4-BE49-F238E27FC236}">
                    <a16:creationId xmlns:a16="http://schemas.microsoft.com/office/drawing/2014/main" id="{4AFEC4E7-57D5-FAD7-0768-266595D1BB95}"/>
                  </a:ext>
                </a:extLst>
              </p:cNvPr>
              <p:cNvSpPr/>
              <p:nvPr/>
            </p:nvSpPr>
            <p:spPr>
              <a:xfrm>
                <a:off x="4929199" y="2431296"/>
                <a:ext cx="28115" cy="15255"/>
              </a:xfrm>
              <a:custGeom>
                <a:avLst/>
                <a:gdLst/>
                <a:ahLst/>
                <a:cxnLst/>
                <a:rect l="l" t="t" r="r" b="b"/>
                <a:pathLst>
                  <a:path w="2219" h="1204" extrusionOk="0">
                    <a:moveTo>
                      <a:pt x="1771" y="1"/>
                    </a:moveTo>
                    <a:cubicBezTo>
                      <a:pt x="1729" y="1"/>
                      <a:pt x="1686" y="9"/>
                      <a:pt x="1643" y="26"/>
                    </a:cubicBezTo>
                    <a:cubicBezTo>
                      <a:pt x="1191" y="109"/>
                      <a:pt x="740" y="232"/>
                      <a:pt x="329" y="396"/>
                    </a:cubicBezTo>
                    <a:cubicBezTo>
                      <a:pt x="247" y="396"/>
                      <a:pt x="164" y="478"/>
                      <a:pt x="82" y="560"/>
                    </a:cubicBezTo>
                    <a:cubicBezTo>
                      <a:pt x="41" y="684"/>
                      <a:pt x="0" y="766"/>
                      <a:pt x="41" y="889"/>
                    </a:cubicBezTo>
                    <a:cubicBezTo>
                      <a:pt x="82" y="1012"/>
                      <a:pt x="123" y="1094"/>
                      <a:pt x="247" y="1136"/>
                    </a:cubicBezTo>
                    <a:cubicBezTo>
                      <a:pt x="295" y="1184"/>
                      <a:pt x="357" y="1204"/>
                      <a:pt x="425" y="1204"/>
                    </a:cubicBezTo>
                    <a:cubicBezTo>
                      <a:pt x="473" y="1204"/>
                      <a:pt x="524" y="1194"/>
                      <a:pt x="575" y="1177"/>
                    </a:cubicBezTo>
                    <a:cubicBezTo>
                      <a:pt x="986" y="1012"/>
                      <a:pt x="1397" y="889"/>
                      <a:pt x="1849" y="807"/>
                    </a:cubicBezTo>
                    <a:cubicBezTo>
                      <a:pt x="2054" y="766"/>
                      <a:pt x="2218" y="519"/>
                      <a:pt x="2136" y="314"/>
                    </a:cubicBezTo>
                    <a:cubicBezTo>
                      <a:pt x="2071" y="119"/>
                      <a:pt x="1929" y="1"/>
                      <a:pt x="1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269;p73">
                <a:extLst>
                  <a:ext uri="{FF2B5EF4-FFF2-40B4-BE49-F238E27FC236}">
                    <a16:creationId xmlns:a16="http://schemas.microsoft.com/office/drawing/2014/main" id="{E2327B9C-3112-F13B-12D8-A10F4BC6B7A4}"/>
                  </a:ext>
                </a:extLst>
              </p:cNvPr>
              <p:cNvSpPr/>
              <p:nvPr/>
            </p:nvSpPr>
            <p:spPr>
              <a:xfrm>
                <a:off x="5144158" y="2927808"/>
                <a:ext cx="31751" cy="27963"/>
              </a:xfrm>
              <a:custGeom>
                <a:avLst/>
                <a:gdLst/>
                <a:ahLst/>
                <a:cxnLst/>
                <a:rect l="l" t="t" r="r" b="b"/>
                <a:pathLst>
                  <a:path w="2506" h="2207" extrusionOk="0">
                    <a:moveTo>
                      <a:pt x="2088" y="1"/>
                    </a:moveTo>
                    <a:cubicBezTo>
                      <a:pt x="2009" y="1"/>
                      <a:pt x="1926" y="24"/>
                      <a:pt x="1849" y="70"/>
                    </a:cubicBezTo>
                    <a:cubicBezTo>
                      <a:pt x="1191" y="481"/>
                      <a:pt x="616" y="933"/>
                      <a:pt x="123" y="1508"/>
                    </a:cubicBezTo>
                    <a:cubicBezTo>
                      <a:pt x="41" y="1590"/>
                      <a:pt x="0" y="1672"/>
                      <a:pt x="0" y="1795"/>
                    </a:cubicBezTo>
                    <a:cubicBezTo>
                      <a:pt x="0" y="1919"/>
                      <a:pt x="41" y="2001"/>
                      <a:pt x="123" y="2083"/>
                    </a:cubicBezTo>
                    <a:cubicBezTo>
                      <a:pt x="185" y="2165"/>
                      <a:pt x="288" y="2206"/>
                      <a:pt x="396" y="2206"/>
                    </a:cubicBezTo>
                    <a:cubicBezTo>
                      <a:pt x="503" y="2206"/>
                      <a:pt x="616" y="2165"/>
                      <a:pt x="698" y="2083"/>
                    </a:cubicBezTo>
                    <a:cubicBezTo>
                      <a:pt x="904" y="1836"/>
                      <a:pt x="1150" y="1590"/>
                      <a:pt x="1438" y="1384"/>
                    </a:cubicBezTo>
                    <a:lnTo>
                      <a:pt x="1479" y="1343"/>
                    </a:lnTo>
                    <a:lnTo>
                      <a:pt x="1479" y="1343"/>
                    </a:lnTo>
                    <a:cubicBezTo>
                      <a:pt x="1470" y="1352"/>
                      <a:pt x="1469" y="1355"/>
                      <a:pt x="1471" y="1355"/>
                    </a:cubicBezTo>
                    <a:cubicBezTo>
                      <a:pt x="1478" y="1355"/>
                      <a:pt x="1514" y="1332"/>
                      <a:pt x="1507" y="1332"/>
                    </a:cubicBezTo>
                    <a:cubicBezTo>
                      <a:pt x="1505" y="1332"/>
                      <a:pt x="1496" y="1335"/>
                      <a:pt x="1479" y="1343"/>
                    </a:cubicBezTo>
                    <a:lnTo>
                      <a:pt x="1602" y="1261"/>
                    </a:lnTo>
                    <a:lnTo>
                      <a:pt x="1808" y="1097"/>
                    </a:lnTo>
                    <a:lnTo>
                      <a:pt x="2260" y="768"/>
                    </a:lnTo>
                    <a:cubicBezTo>
                      <a:pt x="2383" y="727"/>
                      <a:pt x="2424" y="604"/>
                      <a:pt x="2465" y="522"/>
                    </a:cubicBezTo>
                    <a:cubicBezTo>
                      <a:pt x="2506" y="399"/>
                      <a:pt x="2465" y="275"/>
                      <a:pt x="2424" y="193"/>
                    </a:cubicBezTo>
                    <a:cubicBezTo>
                      <a:pt x="2347" y="65"/>
                      <a:pt x="2222" y="1"/>
                      <a:pt x="20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1069" name="Google Shape;1069;p73"/>
          <p:cNvSpPr txBox="1">
            <a:spLocks noGrp="1"/>
          </p:cNvSpPr>
          <p:nvPr>
            <p:ph type="body" idx="1"/>
          </p:nvPr>
        </p:nvSpPr>
        <p:spPr>
          <a:xfrm>
            <a:off x="720000" y="1152475"/>
            <a:ext cx="7704000" cy="111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3"/>
                </a:solidFill>
              </a:rPr>
              <a:t>Here’s an assortment of alternative resources whose style fits the one of this template:</a:t>
            </a:r>
            <a:endParaRPr>
              <a:solidFill>
                <a:schemeClr val="accent3"/>
              </a:solidFill>
            </a:endParaRPr>
          </a:p>
          <a:p>
            <a:pPr marL="0" lvl="0" indent="0" algn="l" rtl="0">
              <a:spcBef>
                <a:spcPts val="1000"/>
              </a:spcBef>
              <a:spcAft>
                <a:spcPts val="0"/>
              </a:spcAft>
              <a:buNone/>
            </a:pPr>
            <a:r>
              <a:rPr lang="en" sz="2400">
                <a:latin typeface="Handlee"/>
                <a:ea typeface="Handlee"/>
                <a:cs typeface="Handlee"/>
                <a:sym typeface="Handlee"/>
              </a:rPr>
              <a:t>Vectors</a:t>
            </a:r>
            <a:endParaRPr sz="2400">
              <a:latin typeface="Handlee"/>
              <a:ea typeface="Handlee"/>
              <a:cs typeface="Handlee"/>
              <a:sym typeface="Handlee"/>
            </a:endParaRPr>
          </a:p>
          <a:p>
            <a:pPr marL="241300" lvl="0" indent="-215900" algn="l" rtl="0">
              <a:spcBef>
                <a:spcPts val="0"/>
              </a:spcBef>
              <a:spcAft>
                <a:spcPts val="0"/>
              </a:spcAft>
              <a:buSzPts val="1400"/>
              <a:buFont typeface="Anaheim"/>
              <a:buChar char="■"/>
            </a:pPr>
            <a:r>
              <a:rPr lang="en" u="sng">
                <a:solidFill>
                  <a:schemeClr val="accent3"/>
                </a:solidFill>
                <a:hlinkClick r:id="rId3">
                  <a:extLst>
                    <a:ext uri="{A12FA001-AC4F-418D-AE19-62706E023703}">
                      <ahyp:hlinkClr xmlns:ahyp="http://schemas.microsoft.com/office/drawing/2018/hyperlinkcolor" val="tx"/>
                    </a:ext>
                  </a:extLst>
                </a:hlinkClick>
              </a:rPr>
              <a:t>Fun background with hand drawn school elements</a:t>
            </a:r>
            <a:endParaRPr>
              <a:solidFill>
                <a:schemeClr val="accent3"/>
              </a:solidFill>
            </a:endParaRPr>
          </a:p>
          <a:p>
            <a:pPr marL="241300" lvl="0" indent="0" algn="l" rtl="0">
              <a:spcBef>
                <a:spcPts val="0"/>
              </a:spcBef>
              <a:spcAft>
                <a:spcPts val="0"/>
              </a:spcAft>
              <a:buNone/>
            </a:pPr>
            <a:endParaRPr>
              <a:solidFill>
                <a:schemeClr val="accent3"/>
              </a:solidFill>
            </a:endParaRPr>
          </a:p>
        </p:txBody>
      </p:sp>
      <p:sp>
        <p:nvSpPr>
          <p:cNvPr id="1070" name="Google Shape;1070;p73"/>
          <p:cNvSpPr/>
          <p:nvPr/>
        </p:nvSpPr>
        <p:spPr>
          <a:xfrm>
            <a:off x="1077178" y="2876764"/>
            <a:ext cx="346144" cy="427853"/>
          </a:xfrm>
          <a:custGeom>
            <a:avLst/>
            <a:gdLst/>
            <a:ahLst/>
            <a:cxnLst/>
            <a:rect l="l" t="t" r="r" b="b"/>
            <a:pathLst>
              <a:path w="27320" h="33769" extrusionOk="0">
                <a:moveTo>
                  <a:pt x="2425" y="5793"/>
                </a:moveTo>
                <a:cubicBezTo>
                  <a:pt x="2548" y="6573"/>
                  <a:pt x="2794" y="7313"/>
                  <a:pt x="3082" y="8052"/>
                </a:cubicBezTo>
                <a:cubicBezTo>
                  <a:pt x="4355" y="10476"/>
                  <a:pt x="5588" y="12900"/>
                  <a:pt x="6985" y="15241"/>
                </a:cubicBezTo>
                <a:cubicBezTo>
                  <a:pt x="8094" y="16967"/>
                  <a:pt x="9244" y="18610"/>
                  <a:pt x="10517" y="20171"/>
                </a:cubicBezTo>
                <a:cubicBezTo>
                  <a:pt x="11421" y="21362"/>
                  <a:pt x="12325" y="22471"/>
                  <a:pt x="13311" y="23581"/>
                </a:cubicBezTo>
                <a:cubicBezTo>
                  <a:pt x="13968" y="24279"/>
                  <a:pt x="14667" y="24936"/>
                  <a:pt x="15447" y="25552"/>
                </a:cubicBezTo>
                <a:cubicBezTo>
                  <a:pt x="16392" y="26292"/>
                  <a:pt x="17131" y="26374"/>
                  <a:pt x="18117" y="25635"/>
                </a:cubicBezTo>
                <a:cubicBezTo>
                  <a:pt x="20253" y="24033"/>
                  <a:pt x="20623" y="24033"/>
                  <a:pt x="18857" y="21486"/>
                </a:cubicBezTo>
                <a:cubicBezTo>
                  <a:pt x="18117" y="20459"/>
                  <a:pt x="17460" y="19349"/>
                  <a:pt x="16762" y="18281"/>
                </a:cubicBezTo>
                <a:cubicBezTo>
                  <a:pt x="16104" y="17336"/>
                  <a:pt x="15406" y="16433"/>
                  <a:pt x="14790" y="15447"/>
                </a:cubicBezTo>
                <a:cubicBezTo>
                  <a:pt x="14338" y="14707"/>
                  <a:pt x="13968" y="13927"/>
                  <a:pt x="13640" y="13105"/>
                </a:cubicBezTo>
                <a:cubicBezTo>
                  <a:pt x="13352" y="12653"/>
                  <a:pt x="13516" y="12078"/>
                  <a:pt x="14009" y="11791"/>
                </a:cubicBezTo>
                <a:cubicBezTo>
                  <a:pt x="14584" y="11503"/>
                  <a:pt x="15036" y="11791"/>
                  <a:pt x="15324" y="12325"/>
                </a:cubicBezTo>
                <a:cubicBezTo>
                  <a:pt x="16762" y="14584"/>
                  <a:pt x="18240" y="16843"/>
                  <a:pt x="19719" y="19144"/>
                </a:cubicBezTo>
                <a:cubicBezTo>
                  <a:pt x="20294" y="20007"/>
                  <a:pt x="20870" y="20910"/>
                  <a:pt x="21445" y="21773"/>
                </a:cubicBezTo>
                <a:cubicBezTo>
                  <a:pt x="21650" y="22143"/>
                  <a:pt x="21814" y="22471"/>
                  <a:pt x="21979" y="22882"/>
                </a:cubicBezTo>
                <a:cubicBezTo>
                  <a:pt x="22307" y="23909"/>
                  <a:pt x="22225" y="24813"/>
                  <a:pt x="21321" y="25470"/>
                </a:cubicBezTo>
                <a:cubicBezTo>
                  <a:pt x="20253" y="26292"/>
                  <a:pt x="19185" y="26990"/>
                  <a:pt x="18035" y="27606"/>
                </a:cubicBezTo>
                <a:cubicBezTo>
                  <a:pt x="16392" y="28428"/>
                  <a:pt x="15159" y="28099"/>
                  <a:pt x="13845" y="26785"/>
                </a:cubicBezTo>
                <a:cubicBezTo>
                  <a:pt x="13270" y="26251"/>
                  <a:pt x="12571" y="25840"/>
                  <a:pt x="12078" y="25265"/>
                </a:cubicBezTo>
                <a:cubicBezTo>
                  <a:pt x="10805" y="23786"/>
                  <a:pt x="9573" y="22266"/>
                  <a:pt x="8340" y="20746"/>
                </a:cubicBezTo>
                <a:cubicBezTo>
                  <a:pt x="6533" y="18528"/>
                  <a:pt x="4931" y="16145"/>
                  <a:pt x="3534" y="13639"/>
                </a:cubicBezTo>
                <a:cubicBezTo>
                  <a:pt x="2466" y="11873"/>
                  <a:pt x="1480" y="10065"/>
                  <a:pt x="617" y="8176"/>
                </a:cubicBezTo>
                <a:cubicBezTo>
                  <a:pt x="206" y="7066"/>
                  <a:pt x="1" y="5875"/>
                  <a:pt x="42" y="4684"/>
                </a:cubicBezTo>
                <a:cubicBezTo>
                  <a:pt x="42" y="3410"/>
                  <a:pt x="1192" y="2753"/>
                  <a:pt x="2096" y="2055"/>
                </a:cubicBezTo>
                <a:cubicBezTo>
                  <a:pt x="3123" y="1151"/>
                  <a:pt x="4396" y="576"/>
                  <a:pt x="5752" y="329"/>
                </a:cubicBezTo>
                <a:cubicBezTo>
                  <a:pt x="7354" y="1"/>
                  <a:pt x="9039" y="370"/>
                  <a:pt x="10394" y="1356"/>
                </a:cubicBezTo>
                <a:cubicBezTo>
                  <a:pt x="11996" y="2630"/>
                  <a:pt x="13352" y="4191"/>
                  <a:pt x="14420" y="5916"/>
                </a:cubicBezTo>
                <a:cubicBezTo>
                  <a:pt x="16679" y="9326"/>
                  <a:pt x="18980" y="12653"/>
                  <a:pt x="21239" y="16063"/>
                </a:cubicBezTo>
                <a:cubicBezTo>
                  <a:pt x="22431" y="17829"/>
                  <a:pt x="23540" y="19637"/>
                  <a:pt x="24649" y="21444"/>
                </a:cubicBezTo>
                <a:cubicBezTo>
                  <a:pt x="25306" y="22513"/>
                  <a:pt x="25964" y="23622"/>
                  <a:pt x="26539" y="24772"/>
                </a:cubicBezTo>
                <a:cubicBezTo>
                  <a:pt x="27032" y="25799"/>
                  <a:pt x="27319" y="27031"/>
                  <a:pt x="26785" y="28099"/>
                </a:cubicBezTo>
                <a:cubicBezTo>
                  <a:pt x="26087" y="29619"/>
                  <a:pt x="25388" y="31139"/>
                  <a:pt x="23663" y="31920"/>
                </a:cubicBezTo>
                <a:cubicBezTo>
                  <a:pt x="22225" y="32536"/>
                  <a:pt x="20829" y="33317"/>
                  <a:pt x="19226" y="33604"/>
                </a:cubicBezTo>
                <a:cubicBezTo>
                  <a:pt x="18651" y="33686"/>
                  <a:pt x="18035" y="33769"/>
                  <a:pt x="17419" y="33769"/>
                </a:cubicBezTo>
                <a:cubicBezTo>
                  <a:pt x="15981" y="33769"/>
                  <a:pt x="14954" y="32947"/>
                  <a:pt x="14009" y="31961"/>
                </a:cubicBezTo>
                <a:cubicBezTo>
                  <a:pt x="13475" y="31468"/>
                  <a:pt x="12900" y="30934"/>
                  <a:pt x="12407" y="30359"/>
                </a:cubicBezTo>
                <a:cubicBezTo>
                  <a:pt x="11914" y="29825"/>
                  <a:pt x="11380" y="29209"/>
                  <a:pt x="10846" y="28592"/>
                </a:cubicBezTo>
                <a:cubicBezTo>
                  <a:pt x="9039" y="26538"/>
                  <a:pt x="7642" y="24156"/>
                  <a:pt x="5506" y="22430"/>
                </a:cubicBezTo>
                <a:cubicBezTo>
                  <a:pt x="4807" y="21855"/>
                  <a:pt x="4725" y="21239"/>
                  <a:pt x="5218" y="20705"/>
                </a:cubicBezTo>
                <a:cubicBezTo>
                  <a:pt x="5958" y="19925"/>
                  <a:pt x="6985" y="19925"/>
                  <a:pt x="7642" y="20705"/>
                </a:cubicBezTo>
                <a:cubicBezTo>
                  <a:pt x="8176" y="21403"/>
                  <a:pt x="8669" y="22143"/>
                  <a:pt x="9162" y="22841"/>
                </a:cubicBezTo>
                <a:cubicBezTo>
                  <a:pt x="10517" y="24649"/>
                  <a:pt x="11832" y="26456"/>
                  <a:pt x="13270" y="28182"/>
                </a:cubicBezTo>
                <a:cubicBezTo>
                  <a:pt x="14132" y="29168"/>
                  <a:pt x="15077" y="30112"/>
                  <a:pt x="16063" y="30975"/>
                </a:cubicBezTo>
                <a:cubicBezTo>
                  <a:pt x="16926" y="31715"/>
                  <a:pt x="17953" y="32166"/>
                  <a:pt x="19144" y="31756"/>
                </a:cubicBezTo>
                <a:cubicBezTo>
                  <a:pt x="20048" y="31427"/>
                  <a:pt x="20911" y="31180"/>
                  <a:pt x="21814" y="30893"/>
                </a:cubicBezTo>
                <a:cubicBezTo>
                  <a:pt x="23375" y="30359"/>
                  <a:pt x="24156" y="29085"/>
                  <a:pt x="24813" y="27730"/>
                </a:cubicBezTo>
                <a:cubicBezTo>
                  <a:pt x="24937" y="27319"/>
                  <a:pt x="24937" y="26867"/>
                  <a:pt x="24813" y="26456"/>
                </a:cubicBezTo>
                <a:cubicBezTo>
                  <a:pt x="24526" y="24772"/>
                  <a:pt x="23499" y="23457"/>
                  <a:pt x="22636" y="22102"/>
                </a:cubicBezTo>
                <a:cubicBezTo>
                  <a:pt x="19925" y="18035"/>
                  <a:pt x="17131" y="14050"/>
                  <a:pt x="14420" y="10024"/>
                </a:cubicBezTo>
                <a:cubicBezTo>
                  <a:pt x="13845" y="9161"/>
                  <a:pt x="13393" y="8258"/>
                  <a:pt x="12777" y="7436"/>
                </a:cubicBezTo>
                <a:cubicBezTo>
                  <a:pt x="11791" y="5998"/>
                  <a:pt x="10641" y="4602"/>
                  <a:pt x="9408" y="3369"/>
                </a:cubicBezTo>
                <a:cubicBezTo>
                  <a:pt x="7354" y="1480"/>
                  <a:pt x="4643" y="2137"/>
                  <a:pt x="2835" y="4150"/>
                </a:cubicBezTo>
                <a:cubicBezTo>
                  <a:pt x="2548" y="4478"/>
                  <a:pt x="2589" y="5136"/>
                  <a:pt x="2425" y="57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73"/>
          <p:cNvGrpSpPr/>
          <p:nvPr/>
        </p:nvGrpSpPr>
        <p:grpSpPr>
          <a:xfrm>
            <a:off x="2750875" y="2726388"/>
            <a:ext cx="511133" cy="692770"/>
            <a:chOff x="3098650" y="1593125"/>
            <a:chExt cx="511133" cy="692770"/>
          </a:xfrm>
        </p:grpSpPr>
        <p:sp>
          <p:nvSpPr>
            <p:cNvPr id="1072" name="Google Shape;1072;p73"/>
            <p:cNvSpPr/>
            <p:nvPr/>
          </p:nvSpPr>
          <p:spPr>
            <a:xfrm>
              <a:off x="3147581" y="1699819"/>
              <a:ext cx="396090" cy="514250"/>
            </a:xfrm>
            <a:custGeom>
              <a:avLst/>
              <a:gdLst/>
              <a:ahLst/>
              <a:cxnLst/>
              <a:rect l="l" t="t" r="r" b="b"/>
              <a:pathLst>
                <a:path w="31262" h="40588" extrusionOk="0">
                  <a:moveTo>
                    <a:pt x="0" y="36808"/>
                  </a:moveTo>
                  <a:cubicBezTo>
                    <a:pt x="411" y="36110"/>
                    <a:pt x="657" y="35658"/>
                    <a:pt x="904" y="35206"/>
                  </a:cubicBezTo>
                  <a:cubicBezTo>
                    <a:pt x="904" y="35124"/>
                    <a:pt x="945" y="35042"/>
                    <a:pt x="986" y="35001"/>
                  </a:cubicBezTo>
                  <a:cubicBezTo>
                    <a:pt x="2013" y="33974"/>
                    <a:pt x="2547" y="32618"/>
                    <a:pt x="3451" y="31591"/>
                  </a:cubicBezTo>
                  <a:cubicBezTo>
                    <a:pt x="3944" y="31016"/>
                    <a:pt x="4067" y="30277"/>
                    <a:pt x="4560" y="29702"/>
                  </a:cubicBezTo>
                  <a:cubicBezTo>
                    <a:pt x="4971" y="29126"/>
                    <a:pt x="5340" y="28551"/>
                    <a:pt x="5669" y="27935"/>
                  </a:cubicBezTo>
                  <a:cubicBezTo>
                    <a:pt x="5792" y="27771"/>
                    <a:pt x="5916" y="27565"/>
                    <a:pt x="6039" y="27360"/>
                  </a:cubicBezTo>
                  <a:cubicBezTo>
                    <a:pt x="8011" y="24484"/>
                    <a:pt x="9983" y="21527"/>
                    <a:pt x="12037" y="18651"/>
                  </a:cubicBezTo>
                  <a:cubicBezTo>
                    <a:pt x="13433" y="16638"/>
                    <a:pt x="14953" y="14666"/>
                    <a:pt x="16391" y="12653"/>
                  </a:cubicBezTo>
                  <a:cubicBezTo>
                    <a:pt x="17254" y="11421"/>
                    <a:pt x="18034" y="10147"/>
                    <a:pt x="18938" y="8915"/>
                  </a:cubicBezTo>
                  <a:cubicBezTo>
                    <a:pt x="20047" y="7395"/>
                    <a:pt x="21238" y="5957"/>
                    <a:pt x="22389" y="4437"/>
                  </a:cubicBezTo>
                  <a:cubicBezTo>
                    <a:pt x="23539" y="2917"/>
                    <a:pt x="24566" y="1521"/>
                    <a:pt x="25716" y="1"/>
                  </a:cubicBezTo>
                  <a:lnTo>
                    <a:pt x="31262" y="3862"/>
                  </a:lnTo>
                  <a:cubicBezTo>
                    <a:pt x="22594" y="15981"/>
                    <a:pt x="14912" y="28633"/>
                    <a:pt x="5916" y="405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3113740" y="1940283"/>
              <a:ext cx="165014" cy="220699"/>
            </a:xfrm>
            <a:custGeom>
              <a:avLst/>
              <a:gdLst/>
              <a:ahLst/>
              <a:cxnLst/>
              <a:rect l="l" t="t" r="r" b="b"/>
              <a:pathLst>
                <a:path w="13024" h="17419" extrusionOk="0">
                  <a:moveTo>
                    <a:pt x="13023" y="1"/>
                  </a:moveTo>
                  <a:cubicBezTo>
                    <a:pt x="12325" y="987"/>
                    <a:pt x="11750" y="1767"/>
                    <a:pt x="11216" y="2589"/>
                  </a:cubicBezTo>
                  <a:cubicBezTo>
                    <a:pt x="10189" y="4027"/>
                    <a:pt x="9203" y="5464"/>
                    <a:pt x="8217" y="6943"/>
                  </a:cubicBezTo>
                  <a:cubicBezTo>
                    <a:pt x="7190" y="8381"/>
                    <a:pt x="6163" y="9860"/>
                    <a:pt x="5136" y="11339"/>
                  </a:cubicBezTo>
                  <a:cubicBezTo>
                    <a:pt x="4889" y="11709"/>
                    <a:pt x="4807" y="12160"/>
                    <a:pt x="4561" y="12489"/>
                  </a:cubicBezTo>
                  <a:cubicBezTo>
                    <a:pt x="3452" y="14050"/>
                    <a:pt x="2301" y="15570"/>
                    <a:pt x="1151" y="17131"/>
                  </a:cubicBezTo>
                  <a:cubicBezTo>
                    <a:pt x="1069" y="17254"/>
                    <a:pt x="864" y="17295"/>
                    <a:pt x="699" y="17419"/>
                  </a:cubicBezTo>
                  <a:cubicBezTo>
                    <a:pt x="1" y="16597"/>
                    <a:pt x="330" y="15899"/>
                    <a:pt x="781" y="15200"/>
                  </a:cubicBezTo>
                  <a:cubicBezTo>
                    <a:pt x="1521" y="14091"/>
                    <a:pt x="2301" y="12941"/>
                    <a:pt x="3082" y="11832"/>
                  </a:cubicBezTo>
                  <a:cubicBezTo>
                    <a:pt x="4684" y="9654"/>
                    <a:pt x="6327" y="7477"/>
                    <a:pt x="7970" y="5259"/>
                  </a:cubicBezTo>
                  <a:cubicBezTo>
                    <a:pt x="8997" y="3821"/>
                    <a:pt x="10024" y="2342"/>
                    <a:pt x="11092" y="863"/>
                  </a:cubicBezTo>
                  <a:cubicBezTo>
                    <a:pt x="11627" y="124"/>
                    <a:pt x="11709" y="124"/>
                    <a:pt x="13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3497337" y="1613942"/>
              <a:ext cx="93188" cy="102551"/>
            </a:xfrm>
            <a:custGeom>
              <a:avLst/>
              <a:gdLst/>
              <a:ahLst/>
              <a:cxnLst/>
              <a:rect l="l" t="t" r="r" b="b"/>
              <a:pathLst>
                <a:path w="7355" h="8094" extrusionOk="0">
                  <a:moveTo>
                    <a:pt x="1" y="4355"/>
                  </a:moveTo>
                  <a:lnTo>
                    <a:pt x="7354" y="0"/>
                  </a:lnTo>
                  <a:cubicBezTo>
                    <a:pt x="6984" y="1561"/>
                    <a:pt x="6779" y="2876"/>
                    <a:pt x="6409" y="4149"/>
                  </a:cubicBezTo>
                  <a:cubicBezTo>
                    <a:pt x="5999" y="5464"/>
                    <a:pt x="5547" y="6655"/>
                    <a:pt x="5013" y="80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3130401" y="2215096"/>
              <a:ext cx="49464" cy="51022"/>
            </a:xfrm>
            <a:custGeom>
              <a:avLst/>
              <a:gdLst/>
              <a:ahLst/>
              <a:cxnLst/>
              <a:rect l="l" t="t" r="r" b="b"/>
              <a:pathLst>
                <a:path w="3904" h="4027" extrusionOk="0">
                  <a:moveTo>
                    <a:pt x="822" y="1"/>
                  </a:moveTo>
                  <a:lnTo>
                    <a:pt x="3903" y="2096"/>
                  </a:lnTo>
                  <a:cubicBezTo>
                    <a:pt x="3821" y="3041"/>
                    <a:pt x="3081" y="3780"/>
                    <a:pt x="2137" y="3863"/>
                  </a:cubicBezTo>
                  <a:cubicBezTo>
                    <a:pt x="781" y="4027"/>
                    <a:pt x="0" y="3328"/>
                    <a:pt x="83" y="2096"/>
                  </a:cubicBezTo>
                  <a:cubicBezTo>
                    <a:pt x="124" y="1398"/>
                    <a:pt x="83" y="699"/>
                    <a:pt x="8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3133517" y="2178669"/>
              <a:ext cx="80695" cy="53619"/>
            </a:xfrm>
            <a:custGeom>
              <a:avLst/>
              <a:gdLst/>
              <a:ahLst/>
              <a:cxnLst/>
              <a:rect l="l" t="t" r="r" b="b"/>
              <a:pathLst>
                <a:path w="6369" h="4232" extrusionOk="0">
                  <a:moveTo>
                    <a:pt x="1" y="1027"/>
                  </a:moveTo>
                  <a:cubicBezTo>
                    <a:pt x="83" y="699"/>
                    <a:pt x="124" y="370"/>
                    <a:pt x="206" y="0"/>
                  </a:cubicBezTo>
                  <a:cubicBezTo>
                    <a:pt x="371" y="0"/>
                    <a:pt x="535" y="41"/>
                    <a:pt x="658" y="124"/>
                  </a:cubicBezTo>
                  <a:cubicBezTo>
                    <a:pt x="2260" y="1110"/>
                    <a:pt x="3862" y="2095"/>
                    <a:pt x="5423" y="3122"/>
                  </a:cubicBezTo>
                  <a:cubicBezTo>
                    <a:pt x="5752" y="3369"/>
                    <a:pt x="6081" y="3698"/>
                    <a:pt x="6368" y="3985"/>
                  </a:cubicBezTo>
                  <a:cubicBezTo>
                    <a:pt x="5793" y="4232"/>
                    <a:pt x="5177" y="4149"/>
                    <a:pt x="4684" y="3780"/>
                  </a:cubicBezTo>
                  <a:cubicBezTo>
                    <a:pt x="3164" y="2917"/>
                    <a:pt x="1644" y="2013"/>
                    <a:pt x="1" y="1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3477559" y="1682119"/>
              <a:ext cx="79124" cy="57268"/>
            </a:xfrm>
            <a:custGeom>
              <a:avLst/>
              <a:gdLst/>
              <a:ahLst/>
              <a:cxnLst/>
              <a:rect l="l" t="t" r="r" b="b"/>
              <a:pathLst>
                <a:path w="6245" h="4520" extrusionOk="0">
                  <a:moveTo>
                    <a:pt x="6245" y="3904"/>
                  </a:moveTo>
                  <a:cubicBezTo>
                    <a:pt x="6081" y="4068"/>
                    <a:pt x="5916" y="4273"/>
                    <a:pt x="5711" y="4520"/>
                  </a:cubicBezTo>
                  <a:cubicBezTo>
                    <a:pt x="3986" y="2959"/>
                    <a:pt x="1932" y="1973"/>
                    <a:pt x="1" y="206"/>
                  </a:cubicBezTo>
                  <a:cubicBezTo>
                    <a:pt x="617" y="124"/>
                    <a:pt x="905" y="1"/>
                    <a:pt x="1151" y="124"/>
                  </a:cubicBezTo>
                  <a:cubicBezTo>
                    <a:pt x="1685" y="371"/>
                    <a:pt x="2260" y="658"/>
                    <a:pt x="2753" y="1028"/>
                  </a:cubicBezTo>
                  <a:cubicBezTo>
                    <a:pt x="3903" y="1932"/>
                    <a:pt x="5013" y="2876"/>
                    <a:pt x="6245" y="39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3098650" y="1593125"/>
              <a:ext cx="511133" cy="692770"/>
            </a:xfrm>
            <a:custGeom>
              <a:avLst/>
              <a:gdLst/>
              <a:ahLst/>
              <a:cxnLst/>
              <a:rect l="l" t="t" r="r" b="b"/>
              <a:pathLst>
                <a:path w="40342" h="54678" extrusionOk="0">
                  <a:moveTo>
                    <a:pt x="15036" y="26209"/>
                  </a:moveTo>
                  <a:cubicBezTo>
                    <a:pt x="15816" y="25100"/>
                    <a:pt x="16638" y="23909"/>
                    <a:pt x="17501" y="22718"/>
                  </a:cubicBezTo>
                  <a:cubicBezTo>
                    <a:pt x="20048" y="19226"/>
                    <a:pt x="22636" y="15734"/>
                    <a:pt x="25142" y="12201"/>
                  </a:cubicBezTo>
                  <a:cubicBezTo>
                    <a:pt x="26415" y="10435"/>
                    <a:pt x="27689" y="8586"/>
                    <a:pt x="28921" y="6737"/>
                  </a:cubicBezTo>
                  <a:cubicBezTo>
                    <a:pt x="29414" y="5875"/>
                    <a:pt x="30194" y="5176"/>
                    <a:pt x="31139" y="4848"/>
                  </a:cubicBezTo>
                  <a:cubicBezTo>
                    <a:pt x="32166" y="4396"/>
                    <a:pt x="33111" y="3862"/>
                    <a:pt x="34056" y="3246"/>
                  </a:cubicBezTo>
                  <a:cubicBezTo>
                    <a:pt x="35617" y="2260"/>
                    <a:pt x="37219" y="1274"/>
                    <a:pt x="38780" y="329"/>
                  </a:cubicBezTo>
                  <a:cubicBezTo>
                    <a:pt x="39027" y="206"/>
                    <a:pt x="39273" y="123"/>
                    <a:pt x="39561" y="82"/>
                  </a:cubicBezTo>
                  <a:cubicBezTo>
                    <a:pt x="39971" y="0"/>
                    <a:pt x="40341" y="411"/>
                    <a:pt x="40177" y="863"/>
                  </a:cubicBezTo>
                  <a:cubicBezTo>
                    <a:pt x="39478" y="3410"/>
                    <a:pt x="39068" y="6039"/>
                    <a:pt x="38082" y="8504"/>
                  </a:cubicBezTo>
                  <a:cubicBezTo>
                    <a:pt x="37917" y="9161"/>
                    <a:pt x="37835" y="9777"/>
                    <a:pt x="37794" y="10435"/>
                  </a:cubicBezTo>
                  <a:cubicBezTo>
                    <a:pt x="37753" y="10763"/>
                    <a:pt x="37671" y="11092"/>
                    <a:pt x="37466" y="11379"/>
                  </a:cubicBezTo>
                  <a:cubicBezTo>
                    <a:pt x="35083" y="14707"/>
                    <a:pt x="32577" y="17993"/>
                    <a:pt x="30235" y="21403"/>
                  </a:cubicBezTo>
                  <a:cubicBezTo>
                    <a:pt x="27976" y="24648"/>
                    <a:pt x="25881" y="28017"/>
                    <a:pt x="23581" y="31262"/>
                  </a:cubicBezTo>
                  <a:cubicBezTo>
                    <a:pt x="22225" y="33152"/>
                    <a:pt x="21075" y="35206"/>
                    <a:pt x="19760" y="37178"/>
                  </a:cubicBezTo>
                  <a:cubicBezTo>
                    <a:pt x="18199" y="39560"/>
                    <a:pt x="16474" y="41861"/>
                    <a:pt x="14872" y="44244"/>
                  </a:cubicBezTo>
                  <a:cubicBezTo>
                    <a:pt x="13557" y="46174"/>
                    <a:pt x="12283" y="48146"/>
                    <a:pt x="11051" y="50077"/>
                  </a:cubicBezTo>
                  <a:cubicBezTo>
                    <a:pt x="10599" y="50734"/>
                    <a:pt x="10106" y="51391"/>
                    <a:pt x="9572" y="51967"/>
                  </a:cubicBezTo>
                  <a:cubicBezTo>
                    <a:pt x="9244" y="52172"/>
                    <a:pt x="8874" y="52254"/>
                    <a:pt x="8504" y="52254"/>
                  </a:cubicBezTo>
                  <a:cubicBezTo>
                    <a:pt x="8052" y="52172"/>
                    <a:pt x="7600" y="52336"/>
                    <a:pt x="7313" y="52706"/>
                  </a:cubicBezTo>
                  <a:cubicBezTo>
                    <a:pt x="7107" y="52953"/>
                    <a:pt x="6902" y="53158"/>
                    <a:pt x="6656" y="53322"/>
                  </a:cubicBezTo>
                  <a:cubicBezTo>
                    <a:pt x="5300" y="54678"/>
                    <a:pt x="3369" y="54596"/>
                    <a:pt x="1849" y="53240"/>
                  </a:cubicBezTo>
                  <a:cubicBezTo>
                    <a:pt x="822" y="52336"/>
                    <a:pt x="1028" y="50940"/>
                    <a:pt x="1438" y="49748"/>
                  </a:cubicBezTo>
                  <a:cubicBezTo>
                    <a:pt x="1685" y="49050"/>
                    <a:pt x="1931" y="48434"/>
                    <a:pt x="1479" y="47735"/>
                  </a:cubicBezTo>
                  <a:cubicBezTo>
                    <a:pt x="1438" y="47571"/>
                    <a:pt x="1438" y="47407"/>
                    <a:pt x="1479" y="47242"/>
                  </a:cubicBezTo>
                  <a:cubicBezTo>
                    <a:pt x="1562" y="46626"/>
                    <a:pt x="1356" y="46010"/>
                    <a:pt x="904" y="45558"/>
                  </a:cubicBezTo>
                  <a:cubicBezTo>
                    <a:pt x="42" y="44654"/>
                    <a:pt x="1" y="43217"/>
                    <a:pt x="781" y="42231"/>
                  </a:cubicBezTo>
                  <a:cubicBezTo>
                    <a:pt x="2753" y="39643"/>
                    <a:pt x="4725" y="37054"/>
                    <a:pt x="6738" y="34466"/>
                  </a:cubicBezTo>
                  <a:cubicBezTo>
                    <a:pt x="7272" y="33809"/>
                    <a:pt x="7765" y="33111"/>
                    <a:pt x="8217" y="32371"/>
                  </a:cubicBezTo>
                  <a:cubicBezTo>
                    <a:pt x="9120" y="30564"/>
                    <a:pt x="10517" y="29126"/>
                    <a:pt x="11626" y="27524"/>
                  </a:cubicBezTo>
                  <a:cubicBezTo>
                    <a:pt x="12407" y="26415"/>
                    <a:pt x="13352" y="25922"/>
                    <a:pt x="14666" y="26291"/>
                  </a:cubicBezTo>
                  <a:cubicBezTo>
                    <a:pt x="14748" y="26291"/>
                    <a:pt x="14830" y="26250"/>
                    <a:pt x="15036" y="26209"/>
                  </a:cubicBezTo>
                  <a:close/>
                  <a:moveTo>
                    <a:pt x="3862" y="45229"/>
                  </a:moveTo>
                  <a:lnTo>
                    <a:pt x="9778" y="49050"/>
                  </a:lnTo>
                  <a:cubicBezTo>
                    <a:pt x="18774" y="37096"/>
                    <a:pt x="26456" y="24443"/>
                    <a:pt x="35124" y="12283"/>
                  </a:cubicBezTo>
                  <a:lnTo>
                    <a:pt x="29578" y="8422"/>
                  </a:lnTo>
                  <a:cubicBezTo>
                    <a:pt x="28428" y="9983"/>
                    <a:pt x="27360" y="11420"/>
                    <a:pt x="26251" y="12858"/>
                  </a:cubicBezTo>
                  <a:cubicBezTo>
                    <a:pt x="25183" y="14296"/>
                    <a:pt x="23909" y="15816"/>
                    <a:pt x="22841" y="17336"/>
                  </a:cubicBezTo>
                  <a:cubicBezTo>
                    <a:pt x="21937" y="18568"/>
                    <a:pt x="21157" y="19842"/>
                    <a:pt x="20294" y="21074"/>
                  </a:cubicBezTo>
                  <a:cubicBezTo>
                    <a:pt x="18856" y="23087"/>
                    <a:pt x="17336" y="25059"/>
                    <a:pt x="15899" y="27072"/>
                  </a:cubicBezTo>
                  <a:cubicBezTo>
                    <a:pt x="13845" y="29948"/>
                    <a:pt x="11914" y="32864"/>
                    <a:pt x="9901" y="35781"/>
                  </a:cubicBezTo>
                  <a:cubicBezTo>
                    <a:pt x="9778" y="35986"/>
                    <a:pt x="9695" y="36192"/>
                    <a:pt x="9572" y="36356"/>
                  </a:cubicBezTo>
                  <a:cubicBezTo>
                    <a:pt x="9244" y="36972"/>
                    <a:pt x="8833" y="37547"/>
                    <a:pt x="8422" y="38123"/>
                  </a:cubicBezTo>
                  <a:cubicBezTo>
                    <a:pt x="7929" y="38657"/>
                    <a:pt x="7847" y="39396"/>
                    <a:pt x="7313" y="40012"/>
                  </a:cubicBezTo>
                  <a:cubicBezTo>
                    <a:pt x="6409" y="41039"/>
                    <a:pt x="5875" y="42395"/>
                    <a:pt x="4848" y="43422"/>
                  </a:cubicBezTo>
                  <a:cubicBezTo>
                    <a:pt x="4807" y="43463"/>
                    <a:pt x="4766" y="43545"/>
                    <a:pt x="4725" y="43627"/>
                  </a:cubicBezTo>
                  <a:cubicBezTo>
                    <a:pt x="4519" y="44120"/>
                    <a:pt x="4273" y="44531"/>
                    <a:pt x="3862" y="45229"/>
                  </a:cubicBezTo>
                  <a:close/>
                  <a:moveTo>
                    <a:pt x="14214" y="27401"/>
                  </a:moveTo>
                  <a:cubicBezTo>
                    <a:pt x="12900" y="27524"/>
                    <a:pt x="12818" y="27524"/>
                    <a:pt x="12283" y="28263"/>
                  </a:cubicBezTo>
                  <a:cubicBezTo>
                    <a:pt x="11215" y="29701"/>
                    <a:pt x="10229" y="31221"/>
                    <a:pt x="9161" y="32659"/>
                  </a:cubicBezTo>
                  <a:cubicBezTo>
                    <a:pt x="7559" y="34877"/>
                    <a:pt x="5875" y="37054"/>
                    <a:pt x="4273" y="39232"/>
                  </a:cubicBezTo>
                  <a:cubicBezTo>
                    <a:pt x="3492" y="40341"/>
                    <a:pt x="2753" y="41491"/>
                    <a:pt x="1972" y="42600"/>
                  </a:cubicBezTo>
                  <a:cubicBezTo>
                    <a:pt x="1521" y="43299"/>
                    <a:pt x="1192" y="43997"/>
                    <a:pt x="1890" y="44819"/>
                  </a:cubicBezTo>
                  <a:cubicBezTo>
                    <a:pt x="2055" y="44695"/>
                    <a:pt x="2260" y="44654"/>
                    <a:pt x="2342" y="44531"/>
                  </a:cubicBezTo>
                  <a:cubicBezTo>
                    <a:pt x="3492" y="42970"/>
                    <a:pt x="4643" y="41450"/>
                    <a:pt x="5752" y="39889"/>
                  </a:cubicBezTo>
                  <a:cubicBezTo>
                    <a:pt x="5998" y="39560"/>
                    <a:pt x="6080" y="39109"/>
                    <a:pt x="6327" y="38739"/>
                  </a:cubicBezTo>
                  <a:cubicBezTo>
                    <a:pt x="7354" y="37260"/>
                    <a:pt x="8381" y="35781"/>
                    <a:pt x="9408" y="34302"/>
                  </a:cubicBezTo>
                  <a:cubicBezTo>
                    <a:pt x="10435" y="32823"/>
                    <a:pt x="11421" y="31427"/>
                    <a:pt x="12407" y="29948"/>
                  </a:cubicBezTo>
                  <a:cubicBezTo>
                    <a:pt x="12941" y="29167"/>
                    <a:pt x="13516" y="28387"/>
                    <a:pt x="14214" y="27401"/>
                  </a:cubicBezTo>
                  <a:close/>
                  <a:moveTo>
                    <a:pt x="31468" y="5998"/>
                  </a:moveTo>
                  <a:lnTo>
                    <a:pt x="36480" y="9736"/>
                  </a:lnTo>
                  <a:cubicBezTo>
                    <a:pt x="37014" y="8298"/>
                    <a:pt x="37507" y="7066"/>
                    <a:pt x="37876" y="5792"/>
                  </a:cubicBezTo>
                  <a:cubicBezTo>
                    <a:pt x="38205" y="4519"/>
                    <a:pt x="38451" y="3163"/>
                    <a:pt x="38821" y="1643"/>
                  </a:cubicBezTo>
                  <a:close/>
                  <a:moveTo>
                    <a:pt x="3328" y="49091"/>
                  </a:moveTo>
                  <a:cubicBezTo>
                    <a:pt x="2589" y="49748"/>
                    <a:pt x="2589" y="50488"/>
                    <a:pt x="2589" y="51186"/>
                  </a:cubicBezTo>
                  <a:cubicBezTo>
                    <a:pt x="2506" y="52418"/>
                    <a:pt x="3287" y="53117"/>
                    <a:pt x="4643" y="52953"/>
                  </a:cubicBezTo>
                  <a:cubicBezTo>
                    <a:pt x="5546" y="52870"/>
                    <a:pt x="6327" y="52131"/>
                    <a:pt x="6409" y="51186"/>
                  </a:cubicBezTo>
                  <a:close/>
                  <a:moveTo>
                    <a:pt x="2753" y="47242"/>
                  </a:moveTo>
                  <a:cubicBezTo>
                    <a:pt x="4396" y="48228"/>
                    <a:pt x="5916" y="49132"/>
                    <a:pt x="7395" y="49995"/>
                  </a:cubicBezTo>
                  <a:cubicBezTo>
                    <a:pt x="7888" y="50364"/>
                    <a:pt x="8545" y="50447"/>
                    <a:pt x="9120" y="50241"/>
                  </a:cubicBezTo>
                  <a:cubicBezTo>
                    <a:pt x="8833" y="49913"/>
                    <a:pt x="8504" y="49625"/>
                    <a:pt x="8175" y="49379"/>
                  </a:cubicBezTo>
                  <a:cubicBezTo>
                    <a:pt x="6573" y="48352"/>
                    <a:pt x="5012" y="47325"/>
                    <a:pt x="3410" y="46339"/>
                  </a:cubicBezTo>
                  <a:cubicBezTo>
                    <a:pt x="3246" y="46298"/>
                    <a:pt x="3123" y="46256"/>
                    <a:pt x="2958" y="46256"/>
                  </a:cubicBezTo>
                  <a:cubicBezTo>
                    <a:pt x="2876" y="46585"/>
                    <a:pt x="2835" y="46914"/>
                    <a:pt x="2753" y="47242"/>
                  </a:cubicBezTo>
                  <a:close/>
                  <a:moveTo>
                    <a:pt x="36110" y="10928"/>
                  </a:moveTo>
                  <a:cubicBezTo>
                    <a:pt x="34919" y="9900"/>
                    <a:pt x="33768" y="8956"/>
                    <a:pt x="32618" y="8011"/>
                  </a:cubicBezTo>
                  <a:cubicBezTo>
                    <a:pt x="32125" y="7682"/>
                    <a:pt x="31591" y="7395"/>
                    <a:pt x="31057" y="7148"/>
                  </a:cubicBezTo>
                  <a:cubicBezTo>
                    <a:pt x="30811" y="7066"/>
                    <a:pt x="30523" y="7189"/>
                    <a:pt x="29948" y="7230"/>
                  </a:cubicBezTo>
                  <a:cubicBezTo>
                    <a:pt x="31838" y="9038"/>
                    <a:pt x="33933" y="9983"/>
                    <a:pt x="35658" y="11544"/>
                  </a:cubicBezTo>
                  <a:cubicBezTo>
                    <a:pt x="35822" y="11297"/>
                    <a:pt x="35987" y="11092"/>
                    <a:pt x="36151" y="109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73"/>
          <p:cNvSpPr/>
          <p:nvPr/>
        </p:nvSpPr>
        <p:spPr>
          <a:xfrm>
            <a:off x="7053491" y="3586034"/>
            <a:ext cx="415361" cy="266501"/>
          </a:xfrm>
          <a:custGeom>
            <a:avLst/>
            <a:gdLst/>
            <a:ahLst/>
            <a:cxnLst/>
            <a:rect l="l" t="t" r="r" b="b"/>
            <a:pathLst>
              <a:path w="32783" h="21034" extrusionOk="0">
                <a:moveTo>
                  <a:pt x="22677" y="9120"/>
                </a:moveTo>
                <a:cubicBezTo>
                  <a:pt x="23992" y="10065"/>
                  <a:pt x="23950" y="10722"/>
                  <a:pt x="22677" y="11379"/>
                </a:cubicBezTo>
                <a:cubicBezTo>
                  <a:pt x="20705" y="12447"/>
                  <a:pt x="18733" y="13598"/>
                  <a:pt x="16761" y="14625"/>
                </a:cubicBezTo>
                <a:cubicBezTo>
                  <a:pt x="15241" y="15405"/>
                  <a:pt x="13722" y="16145"/>
                  <a:pt x="12202" y="16802"/>
                </a:cubicBezTo>
                <a:cubicBezTo>
                  <a:pt x="10969" y="17377"/>
                  <a:pt x="9490" y="17007"/>
                  <a:pt x="8710" y="15939"/>
                </a:cubicBezTo>
                <a:lnTo>
                  <a:pt x="8628" y="15816"/>
                </a:lnTo>
                <a:cubicBezTo>
                  <a:pt x="6204" y="12817"/>
                  <a:pt x="6738" y="11626"/>
                  <a:pt x="9203" y="9613"/>
                </a:cubicBezTo>
                <a:cubicBezTo>
                  <a:pt x="10558" y="8586"/>
                  <a:pt x="11955" y="7682"/>
                  <a:pt x="13434" y="6860"/>
                </a:cubicBezTo>
                <a:cubicBezTo>
                  <a:pt x="15283" y="5751"/>
                  <a:pt x="17131" y="4642"/>
                  <a:pt x="19062" y="3656"/>
                </a:cubicBezTo>
                <a:cubicBezTo>
                  <a:pt x="21773" y="2342"/>
                  <a:pt x="24402" y="822"/>
                  <a:pt x="27360" y="123"/>
                </a:cubicBezTo>
                <a:cubicBezTo>
                  <a:pt x="27894" y="0"/>
                  <a:pt x="28510" y="41"/>
                  <a:pt x="29003" y="329"/>
                </a:cubicBezTo>
                <a:cubicBezTo>
                  <a:pt x="31591" y="1561"/>
                  <a:pt x="32783" y="5012"/>
                  <a:pt x="31797" y="7846"/>
                </a:cubicBezTo>
                <a:cubicBezTo>
                  <a:pt x="31098" y="9777"/>
                  <a:pt x="29537" y="10763"/>
                  <a:pt x="27935" y="11667"/>
                </a:cubicBezTo>
                <a:cubicBezTo>
                  <a:pt x="25676" y="12940"/>
                  <a:pt x="23375" y="14049"/>
                  <a:pt x="21075" y="15200"/>
                </a:cubicBezTo>
                <a:cubicBezTo>
                  <a:pt x="18199" y="16596"/>
                  <a:pt x="15365" y="18075"/>
                  <a:pt x="12489" y="19390"/>
                </a:cubicBezTo>
                <a:cubicBezTo>
                  <a:pt x="11257" y="19924"/>
                  <a:pt x="10024" y="20335"/>
                  <a:pt x="8710" y="20622"/>
                </a:cubicBezTo>
                <a:cubicBezTo>
                  <a:pt x="7108" y="21033"/>
                  <a:pt x="5711" y="20376"/>
                  <a:pt x="4602" y="19308"/>
                </a:cubicBezTo>
                <a:cubicBezTo>
                  <a:pt x="3451" y="18240"/>
                  <a:pt x="2383" y="17048"/>
                  <a:pt x="1397" y="15816"/>
                </a:cubicBezTo>
                <a:cubicBezTo>
                  <a:pt x="1" y="14008"/>
                  <a:pt x="329" y="11831"/>
                  <a:pt x="1849" y="10147"/>
                </a:cubicBezTo>
                <a:cubicBezTo>
                  <a:pt x="3369" y="8463"/>
                  <a:pt x="5547" y="7477"/>
                  <a:pt x="7601" y="6450"/>
                </a:cubicBezTo>
                <a:lnTo>
                  <a:pt x="14379" y="2999"/>
                </a:lnTo>
                <a:cubicBezTo>
                  <a:pt x="14831" y="2752"/>
                  <a:pt x="15324" y="2547"/>
                  <a:pt x="15817" y="2342"/>
                </a:cubicBezTo>
                <a:cubicBezTo>
                  <a:pt x="16310" y="2054"/>
                  <a:pt x="16967" y="2259"/>
                  <a:pt x="17213" y="2793"/>
                </a:cubicBezTo>
                <a:cubicBezTo>
                  <a:pt x="17542" y="3327"/>
                  <a:pt x="17337" y="3985"/>
                  <a:pt x="16803" y="4231"/>
                </a:cubicBezTo>
                <a:cubicBezTo>
                  <a:pt x="14666" y="5340"/>
                  <a:pt x="12571" y="6450"/>
                  <a:pt x="10435" y="7518"/>
                </a:cubicBezTo>
                <a:cubicBezTo>
                  <a:pt x="9038" y="8175"/>
                  <a:pt x="7560" y="8750"/>
                  <a:pt x="6245" y="9490"/>
                </a:cubicBezTo>
                <a:cubicBezTo>
                  <a:pt x="5177" y="10147"/>
                  <a:pt x="4191" y="10886"/>
                  <a:pt x="3287" y="11749"/>
                </a:cubicBezTo>
                <a:cubicBezTo>
                  <a:pt x="2301" y="12571"/>
                  <a:pt x="2137" y="13105"/>
                  <a:pt x="2794" y="14173"/>
                </a:cubicBezTo>
                <a:cubicBezTo>
                  <a:pt x="3739" y="15569"/>
                  <a:pt x="4807" y="16884"/>
                  <a:pt x="5998" y="18034"/>
                </a:cubicBezTo>
                <a:cubicBezTo>
                  <a:pt x="6779" y="18856"/>
                  <a:pt x="7888" y="18815"/>
                  <a:pt x="8874" y="18445"/>
                </a:cubicBezTo>
                <a:cubicBezTo>
                  <a:pt x="11175" y="17500"/>
                  <a:pt x="13475" y="16555"/>
                  <a:pt x="15693" y="15528"/>
                </a:cubicBezTo>
                <a:cubicBezTo>
                  <a:pt x="18487" y="14214"/>
                  <a:pt x="21239" y="12899"/>
                  <a:pt x="23909" y="11502"/>
                </a:cubicBezTo>
                <a:cubicBezTo>
                  <a:pt x="25594" y="10640"/>
                  <a:pt x="27155" y="9695"/>
                  <a:pt x="28675" y="8586"/>
                </a:cubicBezTo>
                <a:cubicBezTo>
                  <a:pt x="30277" y="7436"/>
                  <a:pt x="30688" y="4847"/>
                  <a:pt x="29702" y="3163"/>
                </a:cubicBezTo>
                <a:cubicBezTo>
                  <a:pt x="29209" y="2383"/>
                  <a:pt x="28223" y="2013"/>
                  <a:pt x="27278" y="2300"/>
                </a:cubicBezTo>
                <a:cubicBezTo>
                  <a:pt x="25594" y="2958"/>
                  <a:pt x="23950" y="3656"/>
                  <a:pt x="22266" y="4396"/>
                </a:cubicBezTo>
                <a:cubicBezTo>
                  <a:pt x="19103" y="5874"/>
                  <a:pt x="16063" y="7600"/>
                  <a:pt x="13146" y="9531"/>
                </a:cubicBezTo>
                <a:cubicBezTo>
                  <a:pt x="12119" y="10188"/>
                  <a:pt x="11092" y="10927"/>
                  <a:pt x="10106" y="11626"/>
                </a:cubicBezTo>
                <a:cubicBezTo>
                  <a:pt x="9285" y="12242"/>
                  <a:pt x="8997" y="13022"/>
                  <a:pt x="9285" y="13639"/>
                </a:cubicBezTo>
                <a:cubicBezTo>
                  <a:pt x="9819" y="14666"/>
                  <a:pt x="10476" y="15076"/>
                  <a:pt x="11585" y="14625"/>
                </a:cubicBezTo>
                <a:cubicBezTo>
                  <a:pt x="13187" y="14008"/>
                  <a:pt x="14749" y="13269"/>
                  <a:pt x="16268" y="12447"/>
                </a:cubicBezTo>
                <a:cubicBezTo>
                  <a:pt x="18446" y="11420"/>
                  <a:pt x="20582" y="10229"/>
                  <a:pt x="22677" y="91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73"/>
          <p:cNvGrpSpPr/>
          <p:nvPr/>
        </p:nvGrpSpPr>
        <p:grpSpPr>
          <a:xfrm>
            <a:off x="1917473" y="3770688"/>
            <a:ext cx="369039" cy="560052"/>
            <a:chOff x="3735723" y="3326863"/>
            <a:chExt cx="369039" cy="560052"/>
          </a:xfrm>
        </p:grpSpPr>
        <p:sp>
          <p:nvSpPr>
            <p:cNvPr id="1081" name="Google Shape;1081;p73"/>
            <p:cNvSpPr/>
            <p:nvPr/>
          </p:nvSpPr>
          <p:spPr>
            <a:xfrm>
              <a:off x="3752384" y="3582417"/>
              <a:ext cx="248801" cy="280552"/>
            </a:xfrm>
            <a:custGeom>
              <a:avLst/>
              <a:gdLst/>
              <a:ahLst/>
              <a:cxnLst/>
              <a:rect l="l" t="t" r="r" b="b"/>
              <a:pathLst>
                <a:path w="19637" h="22143" extrusionOk="0">
                  <a:moveTo>
                    <a:pt x="19636" y="3164"/>
                  </a:moveTo>
                  <a:cubicBezTo>
                    <a:pt x="18774" y="7107"/>
                    <a:pt x="18034" y="10887"/>
                    <a:pt x="16432" y="14420"/>
                  </a:cubicBezTo>
                  <a:cubicBezTo>
                    <a:pt x="15898" y="15652"/>
                    <a:pt x="15323" y="16885"/>
                    <a:pt x="14625" y="18076"/>
                  </a:cubicBezTo>
                  <a:cubicBezTo>
                    <a:pt x="12653" y="21444"/>
                    <a:pt x="8257" y="22143"/>
                    <a:pt x="5546" y="21280"/>
                  </a:cubicBezTo>
                  <a:cubicBezTo>
                    <a:pt x="3903" y="20746"/>
                    <a:pt x="2424" y="19966"/>
                    <a:pt x="1438" y="18528"/>
                  </a:cubicBezTo>
                  <a:cubicBezTo>
                    <a:pt x="1191" y="18199"/>
                    <a:pt x="986" y="17871"/>
                    <a:pt x="863" y="17501"/>
                  </a:cubicBezTo>
                  <a:cubicBezTo>
                    <a:pt x="370" y="15529"/>
                    <a:pt x="82" y="13516"/>
                    <a:pt x="0" y="11462"/>
                  </a:cubicBezTo>
                  <a:cubicBezTo>
                    <a:pt x="41" y="11010"/>
                    <a:pt x="123" y="10517"/>
                    <a:pt x="247" y="10065"/>
                  </a:cubicBezTo>
                  <a:cubicBezTo>
                    <a:pt x="740" y="6984"/>
                    <a:pt x="1438" y="3985"/>
                    <a:pt x="2177" y="987"/>
                  </a:cubicBezTo>
                  <a:cubicBezTo>
                    <a:pt x="2259" y="699"/>
                    <a:pt x="2342" y="411"/>
                    <a:pt x="2424" y="1"/>
                  </a:cubicBezTo>
                  <a:lnTo>
                    <a:pt x="5998" y="411"/>
                  </a:lnTo>
                  <a:cubicBezTo>
                    <a:pt x="7312" y="576"/>
                    <a:pt x="8627" y="658"/>
                    <a:pt x="9941" y="863"/>
                  </a:cubicBezTo>
                  <a:cubicBezTo>
                    <a:pt x="12324" y="1274"/>
                    <a:pt x="14748" y="1685"/>
                    <a:pt x="17130" y="2178"/>
                  </a:cubicBezTo>
                  <a:cubicBezTo>
                    <a:pt x="17993" y="2424"/>
                    <a:pt x="18815" y="2753"/>
                    <a:pt x="19636" y="31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3788290" y="3344550"/>
              <a:ext cx="234750" cy="263384"/>
            </a:xfrm>
            <a:custGeom>
              <a:avLst/>
              <a:gdLst/>
              <a:ahLst/>
              <a:cxnLst/>
              <a:rect l="l" t="t" r="r" b="b"/>
              <a:pathLst>
                <a:path w="18528" h="20788" extrusionOk="0">
                  <a:moveTo>
                    <a:pt x="17049" y="20788"/>
                  </a:moveTo>
                  <a:cubicBezTo>
                    <a:pt x="11421" y="19021"/>
                    <a:pt x="5711" y="18692"/>
                    <a:pt x="42" y="17871"/>
                  </a:cubicBezTo>
                  <a:cubicBezTo>
                    <a:pt x="1" y="16721"/>
                    <a:pt x="206" y="15611"/>
                    <a:pt x="617" y="14543"/>
                  </a:cubicBezTo>
                  <a:cubicBezTo>
                    <a:pt x="1274" y="12284"/>
                    <a:pt x="1972" y="10025"/>
                    <a:pt x="2835" y="7847"/>
                  </a:cubicBezTo>
                  <a:cubicBezTo>
                    <a:pt x="3739" y="5506"/>
                    <a:pt x="5136" y="3370"/>
                    <a:pt x="6943" y="1562"/>
                  </a:cubicBezTo>
                  <a:cubicBezTo>
                    <a:pt x="7970" y="494"/>
                    <a:pt x="9449" y="1"/>
                    <a:pt x="10928" y="247"/>
                  </a:cubicBezTo>
                  <a:cubicBezTo>
                    <a:pt x="12160" y="494"/>
                    <a:pt x="13434" y="699"/>
                    <a:pt x="14707" y="905"/>
                  </a:cubicBezTo>
                  <a:cubicBezTo>
                    <a:pt x="16926" y="1316"/>
                    <a:pt x="17829" y="2959"/>
                    <a:pt x="18158" y="4931"/>
                  </a:cubicBezTo>
                  <a:cubicBezTo>
                    <a:pt x="18446" y="6738"/>
                    <a:pt x="18528" y="8546"/>
                    <a:pt x="18487" y="10353"/>
                  </a:cubicBezTo>
                  <a:cubicBezTo>
                    <a:pt x="18446" y="13475"/>
                    <a:pt x="18076" y="16638"/>
                    <a:pt x="17377" y="19678"/>
                  </a:cubicBezTo>
                  <a:cubicBezTo>
                    <a:pt x="17295" y="20048"/>
                    <a:pt x="17172" y="20377"/>
                    <a:pt x="17049" y="2078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4016781" y="3363808"/>
              <a:ext cx="70280" cy="295135"/>
            </a:xfrm>
            <a:custGeom>
              <a:avLst/>
              <a:gdLst/>
              <a:ahLst/>
              <a:cxnLst/>
              <a:rect l="l" t="t" r="r" b="b"/>
              <a:pathLst>
                <a:path w="5547" h="23294" extrusionOk="0">
                  <a:moveTo>
                    <a:pt x="1" y="1"/>
                  </a:moveTo>
                  <a:cubicBezTo>
                    <a:pt x="3246" y="1521"/>
                    <a:pt x="4889" y="4027"/>
                    <a:pt x="5259" y="7519"/>
                  </a:cubicBezTo>
                  <a:cubicBezTo>
                    <a:pt x="5547" y="10517"/>
                    <a:pt x="4725" y="13311"/>
                    <a:pt x="4232" y="16187"/>
                  </a:cubicBezTo>
                  <a:cubicBezTo>
                    <a:pt x="3862" y="18076"/>
                    <a:pt x="3246" y="19925"/>
                    <a:pt x="2712" y="21815"/>
                  </a:cubicBezTo>
                  <a:cubicBezTo>
                    <a:pt x="2630" y="22225"/>
                    <a:pt x="2424" y="22636"/>
                    <a:pt x="2219" y="23293"/>
                  </a:cubicBezTo>
                  <a:cubicBezTo>
                    <a:pt x="1521" y="21979"/>
                    <a:pt x="946" y="20829"/>
                    <a:pt x="412" y="19678"/>
                  </a:cubicBezTo>
                  <a:cubicBezTo>
                    <a:pt x="329" y="19432"/>
                    <a:pt x="329" y="19144"/>
                    <a:pt x="412" y="18898"/>
                  </a:cubicBezTo>
                  <a:cubicBezTo>
                    <a:pt x="1192" y="15694"/>
                    <a:pt x="1562" y="12407"/>
                    <a:pt x="1562" y="9080"/>
                  </a:cubicBezTo>
                  <a:cubicBezTo>
                    <a:pt x="1603" y="7395"/>
                    <a:pt x="1562" y="5670"/>
                    <a:pt x="1521" y="3945"/>
                  </a:cubicBezTo>
                  <a:cubicBezTo>
                    <a:pt x="1439" y="2794"/>
                    <a:pt x="1028" y="1644"/>
                    <a:pt x="412" y="6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3881453" y="3628219"/>
              <a:ext cx="156690" cy="244126"/>
            </a:xfrm>
            <a:custGeom>
              <a:avLst/>
              <a:gdLst/>
              <a:ahLst/>
              <a:cxnLst/>
              <a:rect l="l" t="t" r="r" b="b"/>
              <a:pathLst>
                <a:path w="12367" h="19268" extrusionOk="0">
                  <a:moveTo>
                    <a:pt x="10682" y="1"/>
                  </a:moveTo>
                  <a:cubicBezTo>
                    <a:pt x="11298" y="1480"/>
                    <a:pt x="11832" y="2671"/>
                    <a:pt x="12284" y="3903"/>
                  </a:cubicBezTo>
                  <a:cubicBezTo>
                    <a:pt x="12366" y="4150"/>
                    <a:pt x="12325" y="4396"/>
                    <a:pt x="12243" y="4643"/>
                  </a:cubicBezTo>
                  <a:cubicBezTo>
                    <a:pt x="11544" y="7888"/>
                    <a:pt x="10435" y="11051"/>
                    <a:pt x="8997" y="14050"/>
                  </a:cubicBezTo>
                  <a:cubicBezTo>
                    <a:pt x="8176" y="15817"/>
                    <a:pt x="6861" y="17337"/>
                    <a:pt x="5218" y="18446"/>
                  </a:cubicBezTo>
                  <a:cubicBezTo>
                    <a:pt x="4314" y="19021"/>
                    <a:pt x="3164" y="19267"/>
                    <a:pt x="2055" y="19185"/>
                  </a:cubicBezTo>
                  <a:cubicBezTo>
                    <a:pt x="1480" y="19103"/>
                    <a:pt x="905" y="19185"/>
                    <a:pt x="1" y="19185"/>
                  </a:cubicBezTo>
                  <a:cubicBezTo>
                    <a:pt x="1274" y="18528"/>
                    <a:pt x="2219" y="18035"/>
                    <a:pt x="3123" y="17542"/>
                  </a:cubicBezTo>
                  <a:cubicBezTo>
                    <a:pt x="4438" y="16720"/>
                    <a:pt x="5424" y="15529"/>
                    <a:pt x="5999" y="14091"/>
                  </a:cubicBezTo>
                  <a:cubicBezTo>
                    <a:pt x="6738" y="12407"/>
                    <a:pt x="7519" y="10723"/>
                    <a:pt x="8176" y="8997"/>
                  </a:cubicBezTo>
                  <a:cubicBezTo>
                    <a:pt x="8628" y="7806"/>
                    <a:pt x="8997" y="6574"/>
                    <a:pt x="9285" y="5341"/>
                  </a:cubicBezTo>
                  <a:cubicBezTo>
                    <a:pt x="9655" y="3944"/>
                    <a:pt x="9983" y="2507"/>
                    <a:pt x="10312" y="1110"/>
                  </a:cubicBezTo>
                  <a:cubicBezTo>
                    <a:pt x="10394" y="822"/>
                    <a:pt x="10476" y="535"/>
                    <a:pt x="10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3735723" y="3326863"/>
              <a:ext cx="369039" cy="560052"/>
            </a:xfrm>
            <a:custGeom>
              <a:avLst/>
              <a:gdLst/>
              <a:ahLst/>
              <a:cxnLst/>
              <a:rect l="l" t="t" r="r" b="b"/>
              <a:pathLst>
                <a:path w="29127" h="44203" extrusionOk="0">
                  <a:moveTo>
                    <a:pt x="13639" y="43956"/>
                  </a:moveTo>
                  <a:cubicBezTo>
                    <a:pt x="11133" y="44161"/>
                    <a:pt x="8586" y="43710"/>
                    <a:pt x="6327" y="42600"/>
                  </a:cubicBezTo>
                  <a:cubicBezTo>
                    <a:pt x="5505" y="42231"/>
                    <a:pt x="4601" y="41902"/>
                    <a:pt x="3821" y="41491"/>
                  </a:cubicBezTo>
                  <a:cubicBezTo>
                    <a:pt x="1315" y="40136"/>
                    <a:pt x="452" y="37876"/>
                    <a:pt x="206" y="35206"/>
                  </a:cubicBezTo>
                  <a:cubicBezTo>
                    <a:pt x="124" y="34261"/>
                    <a:pt x="83" y="33275"/>
                    <a:pt x="42" y="32289"/>
                  </a:cubicBezTo>
                  <a:cubicBezTo>
                    <a:pt x="1" y="32084"/>
                    <a:pt x="1" y="31878"/>
                    <a:pt x="42" y="31673"/>
                  </a:cubicBezTo>
                  <a:cubicBezTo>
                    <a:pt x="781" y="28469"/>
                    <a:pt x="1069" y="25182"/>
                    <a:pt x="2096" y="22060"/>
                  </a:cubicBezTo>
                  <a:cubicBezTo>
                    <a:pt x="2917" y="19513"/>
                    <a:pt x="3410" y="16761"/>
                    <a:pt x="4150" y="14132"/>
                  </a:cubicBezTo>
                  <a:cubicBezTo>
                    <a:pt x="4889" y="11051"/>
                    <a:pt x="6080" y="8134"/>
                    <a:pt x="7683" y="5423"/>
                  </a:cubicBezTo>
                  <a:cubicBezTo>
                    <a:pt x="8545" y="4026"/>
                    <a:pt x="9408" y="2629"/>
                    <a:pt x="10805" y="1685"/>
                  </a:cubicBezTo>
                  <a:cubicBezTo>
                    <a:pt x="12941" y="288"/>
                    <a:pt x="15364" y="0"/>
                    <a:pt x="17829" y="452"/>
                  </a:cubicBezTo>
                  <a:cubicBezTo>
                    <a:pt x="19390" y="658"/>
                    <a:pt x="20951" y="1068"/>
                    <a:pt x="22430" y="1602"/>
                  </a:cubicBezTo>
                  <a:cubicBezTo>
                    <a:pt x="24977" y="2629"/>
                    <a:pt x="26990" y="4642"/>
                    <a:pt x="27935" y="7230"/>
                  </a:cubicBezTo>
                  <a:cubicBezTo>
                    <a:pt x="29126" y="10147"/>
                    <a:pt x="28674" y="13146"/>
                    <a:pt x="28058" y="16104"/>
                  </a:cubicBezTo>
                  <a:cubicBezTo>
                    <a:pt x="27319" y="19513"/>
                    <a:pt x="26415" y="22882"/>
                    <a:pt x="25511" y="26250"/>
                  </a:cubicBezTo>
                  <a:cubicBezTo>
                    <a:pt x="24607" y="29414"/>
                    <a:pt x="23580" y="32495"/>
                    <a:pt x="22636" y="35658"/>
                  </a:cubicBezTo>
                  <a:cubicBezTo>
                    <a:pt x="21896" y="37917"/>
                    <a:pt x="20664" y="40012"/>
                    <a:pt x="18980" y="41738"/>
                  </a:cubicBezTo>
                  <a:cubicBezTo>
                    <a:pt x="17542" y="43299"/>
                    <a:pt x="15734" y="44203"/>
                    <a:pt x="13639" y="43956"/>
                  </a:cubicBezTo>
                  <a:close/>
                  <a:moveTo>
                    <a:pt x="20951" y="23334"/>
                  </a:moveTo>
                  <a:cubicBezTo>
                    <a:pt x="20130" y="22923"/>
                    <a:pt x="19308" y="22594"/>
                    <a:pt x="18404" y="22348"/>
                  </a:cubicBezTo>
                  <a:cubicBezTo>
                    <a:pt x="16022" y="21814"/>
                    <a:pt x="13639" y="21444"/>
                    <a:pt x="11215" y="21033"/>
                  </a:cubicBezTo>
                  <a:cubicBezTo>
                    <a:pt x="9942" y="20828"/>
                    <a:pt x="8586" y="20746"/>
                    <a:pt x="7272" y="20581"/>
                  </a:cubicBezTo>
                  <a:lnTo>
                    <a:pt x="3739" y="20130"/>
                  </a:lnTo>
                  <a:cubicBezTo>
                    <a:pt x="3616" y="20540"/>
                    <a:pt x="3533" y="20828"/>
                    <a:pt x="3451" y="21157"/>
                  </a:cubicBezTo>
                  <a:cubicBezTo>
                    <a:pt x="2753" y="24155"/>
                    <a:pt x="2013" y="27154"/>
                    <a:pt x="1562" y="30194"/>
                  </a:cubicBezTo>
                  <a:cubicBezTo>
                    <a:pt x="1397" y="30687"/>
                    <a:pt x="1356" y="31139"/>
                    <a:pt x="1315" y="31632"/>
                  </a:cubicBezTo>
                  <a:cubicBezTo>
                    <a:pt x="1356" y="33645"/>
                    <a:pt x="1644" y="35699"/>
                    <a:pt x="2137" y="37671"/>
                  </a:cubicBezTo>
                  <a:cubicBezTo>
                    <a:pt x="2260" y="38041"/>
                    <a:pt x="2465" y="38369"/>
                    <a:pt x="2712" y="38698"/>
                  </a:cubicBezTo>
                  <a:cubicBezTo>
                    <a:pt x="3739" y="40136"/>
                    <a:pt x="5177" y="40916"/>
                    <a:pt x="6820" y="41409"/>
                  </a:cubicBezTo>
                  <a:cubicBezTo>
                    <a:pt x="9531" y="42272"/>
                    <a:pt x="13968" y="41573"/>
                    <a:pt x="15940" y="38246"/>
                  </a:cubicBezTo>
                  <a:cubicBezTo>
                    <a:pt x="16597" y="37055"/>
                    <a:pt x="17213" y="35822"/>
                    <a:pt x="17747" y="34549"/>
                  </a:cubicBezTo>
                  <a:cubicBezTo>
                    <a:pt x="19349" y="31057"/>
                    <a:pt x="20089" y="27277"/>
                    <a:pt x="20951" y="23334"/>
                  </a:cubicBezTo>
                  <a:close/>
                  <a:moveTo>
                    <a:pt x="21198" y="22184"/>
                  </a:moveTo>
                  <a:cubicBezTo>
                    <a:pt x="21362" y="21732"/>
                    <a:pt x="21444" y="21403"/>
                    <a:pt x="21526" y="21074"/>
                  </a:cubicBezTo>
                  <a:cubicBezTo>
                    <a:pt x="22225" y="17993"/>
                    <a:pt x="22595" y="14871"/>
                    <a:pt x="22636" y="11708"/>
                  </a:cubicBezTo>
                  <a:cubicBezTo>
                    <a:pt x="22677" y="9901"/>
                    <a:pt x="22595" y="8093"/>
                    <a:pt x="22307" y="6286"/>
                  </a:cubicBezTo>
                  <a:cubicBezTo>
                    <a:pt x="21978" y="4355"/>
                    <a:pt x="21075" y="2670"/>
                    <a:pt x="18856" y="2301"/>
                  </a:cubicBezTo>
                  <a:cubicBezTo>
                    <a:pt x="17583" y="2054"/>
                    <a:pt x="16309" y="1849"/>
                    <a:pt x="15077" y="1643"/>
                  </a:cubicBezTo>
                  <a:cubicBezTo>
                    <a:pt x="13598" y="1356"/>
                    <a:pt x="12119" y="1849"/>
                    <a:pt x="11092" y="2958"/>
                  </a:cubicBezTo>
                  <a:cubicBezTo>
                    <a:pt x="9285" y="4724"/>
                    <a:pt x="7888" y="6861"/>
                    <a:pt x="6984" y="9243"/>
                  </a:cubicBezTo>
                  <a:cubicBezTo>
                    <a:pt x="6121" y="11421"/>
                    <a:pt x="5464" y="13680"/>
                    <a:pt x="4766" y="15898"/>
                  </a:cubicBezTo>
                  <a:cubicBezTo>
                    <a:pt x="4355" y="16966"/>
                    <a:pt x="4150" y="18117"/>
                    <a:pt x="4191" y="19267"/>
                  </a:cubicBezTo>
                  <a:cubicBezTo>
                    <a:pt x="9860" y="20088"/>
                    <a:pt x="15570" y="20417"/>
                    <a:pt x="21198" y="22184"/>
                  </a:cubicBezTo>
                  <a:close/>
                  <a:moveTo>
                    <a:pt x="22184" y="2876"/>
                  </a:moveTo>
                  <a:lnTo>
                    <a:pt x="22553" y="3533"/>
                  </a:lnTo>
                  <a:cubicBezTo>
                    <a:pt x="23211" y="4519"/>
                    <a:pt x="23580" y="5669"/>
                    <a:pt x="23663" y="6861"/>
                  </a:cubicBezTo>
                  <a:cubicBezTo>
                    <a:pt x="23704" y="8586"/>
                    <a:pt x="23786" y="10270"/>
                    <a:pt x="23745" y="11996"/>
                  </a:cubicBezTo>
                  <a:cubicBezTo>
                    <a:pt x="23745" y="15323"/>
                    <a:pt x="23334" y="18610"/>
                    <a:pt x="22553" y="21814"/>
                  </a:cubicBezTo>
                  <a:cubicBezTo>
                    <a:pt x="22471" y="22060"/>
                    <a:pt x="22471" y="22348"/>
                    <a:pt x="22553" y="22594"/>
                  </a:cubicBezTo>
                  <a:cubicBezTo>
                    <a:pt x="23088" y="23745"/>
                    <a:pt x="23704" y="24854"/>
                    <a:pt x="24361" y="26209"/>
                  </a:cubicBezTo>
                  <a:cubicBezTo>
                    <a:pt x="24607" y="25552"/>
                    <a:pt x="24772" y="25141"/>
                    <a:pt x="24895" y="24731"/>
                  </a:cubicBezTo>
                  <a:cubicBezTo>
                    <a:pt x="25388" y="22841"/>
                    <a:pt x="26045" y="20992"/>
                    <a:pt x="26374" y="19061"/>
                  </a:cubicBezTo>
                  <a:cubicBezTo>
                    <a:pt x="26908" y="16227"/>
                    <a:pt x="27730" y="13433"/>
                    <a:pt x="27401" y="10435"/>
                  </a:cubicBezTo>
                  <a:cubicBezTo>
                    <a:pt x="27113" y="6943"/>
                    <a:pt x="25429" y="4437"/>
                    <a:pt x="22184" y="2917"/>
                  </a:cubicBezTo>
                  <a:close/>
                  <a:moveTo>
                    <a:pt x="22184" y="23745"/>
                  </a:moveTo>
                  <a:cubicBezTo>
                    <a:pt x="21978" y="24320"/>
                    <a:pt x="21855" y="24566"/>
                    <a:pt x="21773" y="24854"/>
                  </a:cubicBezTo>
                  <a:cubicBezTo>
                    <a:pt x="21444" y="26292"/>
                    <a:pt x="21116" y="27688"/>
                    <a:pt x="20746" y="29085"/>
                  </a:cubicBezTo>
                  <a:cubicBezTo>
                    <a:pt x="20458" y="30317"/>
                    <a:pt x="20089" y="31550"/>
                    <a:pt x="19678" y="32782"/>
                  </a:cubicBezTo>
                  <a:cubicBezTo>
                    <a:pt x="18980" y="34508"/>
                    <a:pt x="18199" y="36192"/>
                    <a:pt x="17460" y="37876"/>
                  </a:cubicBezTo>
                  <a:cubicBezTo>
                    <a:pt x="16926" y="39273"/>
                    <a:pt x="15940" y="40505"/>
                    <a:pt x="14666" y="41327"/>
                  </a:cubicBezTo>
                  <a:cubicBezTo>
                    <a:pt x="13721" y="41820"/>
                    <a:pt x="12776" y="42313"/>
                    <a:pt x="11503" y="42929"/>
                  </a:cubicBezTo>
                  <a:cubicBezTo>
                    <a:pt x="12407" y="42929"/>
                    <a:pt x="13023" y="42888"/>
                    <a:pt x="13557" y="42929"/>
                  </a:cubicBezTo>
                  <a:cubicBezTo>
                    <a:pt x="14666" y="43052"/>
                    <a:pt x="15816" y="42806"/>
                    <a:pt x="16720" y="42190"/>
                  </a:cubicBezTo>
                  <a:cubicBezTo>
                    <a:pt x="18363" y="41122"/>
                    <a:pt x="19678" y="39602"/>
                    <a:pt x="20499" y="37835"/>
                  </a:cubicBezTo>
                  <a:cubicBezTo>
                    <a:pt x="21937" y="34836"/>
                    <a:pt x="23046" y="31714"/>
                    <a:pt x="23745" y="28469"/>
                  </a:cubicBezTo>
                  <a:cubicBezTo>
                    <a:pt x="23827" y="28222"/>
                    <a:pt x="23868" y="27935"/>
                    <a:pt x="23786" y="27688"/>
                  </a:cubicBezTo>
                  <a:cubicBezTo>
                    <a:pt x="23334" y="26456"/>
                    <a:pt x="22800" y="25265"/>
                    <a:pt x="22184" y="237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73"/>
          <p:cNvGrpSpPr/>
          <p:nvPr/>
        </p:nvGrpSpPr>
        <p:grpSpPr>
          <a:xfrm>
            <a:off x="6263098" y="3457978"/>
            <a:ext cx="400258" cy="522587"/>
            <a:chOff x="5398673" y="2570590"/>
            <a:chExt cx="400258" cy="522587"/>
          </a:xfrm>
        </p:grpSpPr>
        <p:sp>
          <p:nvSpPr>
            <p:cNvPr id="1087" name="Google Shape;1087;p73"/>
            <p:cNvSpPr/>
            <p:nvPr/>
          </p:nvSpPr>
          <p:spPr>
            <a:xfrm>
              <a:off x="5496004" y="2647105"/>
              <a:ext cx="286279" cy="388297"/>
            </a:xfrm>
            <a:custGeom>
              <a:avLst/>
              <a:gdLst/>
              <a:ahLst/>
              <a:cxnLst/>
              <a:rect l="l" t="t" r="r" b="b"/>
              <a:pathLst>
                <a:path w="22595" h="30647" extrusionOk="0">
                  <a:moveTo>
                    <a:pt x="22594" y="29496"/>
                  </a:moveTo>
                  <a:lnTo>
                    <a:pt x="20417" y="30646"/>
                  </a:lnTo>
                  <a:cubicBezTo>
                    <a:pt x="13392" y="20910"/>
                    <a:pt x="7025" y="10805"/>
                    <a:pt x="0" y="945"/>
                  </a:cubicBezTo>
                  <a:lnTo>
                    <a:pt x="1479" y="1"/>
                  </a:lnTo>
                  <a:cubicBezTo>
                    <a:pt x="2383" y="1192"/>
                    <a:pt x="3246" y="2383"/>
                    <a:pt x="4108" y="3533"/>
                  </a:cubicBezTo>
                  <a:cubicBezTo>
                    <a:pt x="6696" y="7148"/>
                    <a:pt x="9325" y="10805"/>
                    <a:pt x="11913" y="14420"/>
                  </a:cubicBezTo>
                  <a:cubicBezTo>
                    <a:pt x="14789" y="18446"/>
                    <a:pt x="17665" y="22471"/>
                    <a:pt x="20540" y="26497"/>
                  </a:cubicBezTo>
                  <a:cubicBezTo>
                    <a:pt x="21198" y="27442"/>
                    <a:pt x="21855" y="28387"/>
                    <a:pt x="22594" y="294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5439267" y="2683543"/>
              <a:ext cx="278474" cy="387246"/>
            </a:xfrm>
            <a:custGeom>
              <a:avLst/>
              <a:gdLst/>
              <a:ahLst/>
              <a:cxnLst/>
              <a:rect l="l" t="t" r="r" b="b"/>
              <a:pathLst>
                <a:path w="21979" h="30564" extrusionOk="0">
                  <a:moveTo>
                    <a:pt x="1" y="1438"/>
                  </a:moveTo>
                  <a:lnTo>
                    <a:pt x="1685" y="0"/>
                  </a:lnTo>
                  <a:cubicBezTo>
                    <a:pt x="2096" y="575"/>
                    <a:pt x="2465" y="1027"/>
                    <a:pt x="2794" y="1479"/>
                  </a:cubicBezTo>
                  <a:cubicBezTo>
                    <a:pt x="4026" y="3328"/>
                    <a:pt x="5259" y="5258"/>
                    <a:pt x="6532" y="7107"/>
                  </a:cubicBezTo>
                  <a:cubicBezTo>
                    <a:pt x="7641" y="8668"/>
                    <a:pt x="8792" y="10229"/>
                    <a:pt x="9942" y="11790"/>
                  </a:cubicBezTo>
                  <a:cubicBezTo>
                    <a:pt x="11133" y="13474"/>
                    <a:pt x="12283" y="15159"/>
                    <a:pt x="13475" y="16843"/>
                  </a:cubicBezTo>
                  <a:cubicBezTo>
                    <a:pt x="13639" y="17090"/>
                    <a:pt x="13803" y="17295"/>
                    <a:pt x="14009" y="17459"/>
                  </a:cubicBezTo>
                  <a:cubicBezTo>
                    <a:pt x="14625" y="18075"/>
                    <a:pt x="15159" y="18774"/>
                    <a:pt x="15570" y="19554"/>
                  </a:cubicBezTo>
                  <a:cubicBezTo>
                    <a:pt x="16474" y="21115"/>
                    <a:pt x="17583" y="22594"/>
                    <a:pt x="18569" y="24073"/>
                  </a:cubicBezTo>
                  <a:cubicBezTo>
                    <a:pt x="19267" y="25141"/>
                    <a:pt x="19965" y="26250"/>
                    <a:pt x="20623" y="27318"/>
                  </a:cubicBezTo>
                  <a:cubicBezTo>
                    <a:pt x="21075" y="28099"/>
                    <a:pt x="21526" y="28921"/>
                    <a:pt x="21937" y="29742"/>
                  </a:cubicBezTo>
                  <a:cubicBezTo>
                    <a:pt x="21978" y="29783"/>
                    <a:pt x="21978" y="29865"/>
                    <a:pt x="21978" y="29948"/>
                  </a:cubicBezTo>
                  <a:lnTo>
                    <a:pt x="21157" y="30564"/>
                  </a:lnTo>
                  <a:cubicBezTo>
                    <a:pt x="20746" y="30194"/>
                    <a:pt x="20335" y="29742"/>
                    <a:pt x="19965" y="29290"/>
                  </a:cubicBezTo>
                  <a:cubicBezTo>
                    <a:pt x="17665" y="26209"/>
                    <a:pt x="15364" y="23128"/>
                    <a:pt x="13146" y="19965"/>
                  </a:cubicBezTo>
                  <a:cubicBezTo>
                    <a:pt x="10722" y="16555"/>
                    <a:pt x="8422" y="13064"/>
                    <a:pt x="5957" y="9613"/>
                  </a:cubicBezTo>
                  <a:cubicBezTo>
                    <a:pt x="4478" y="7518"/>
                    <a:pt x="2917" y="5505"/>
                    <a:pt x="1397" y="3451"/>
                  </a:cubicBezTo>
                  <a:cubicBezTo>
                    <a:pt x="945" y="2876"/>
                    <a:pt x="535" y="2218"/>
                    <a:pt x="1" y="14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5470499" y="2667402"/>
              <a:ext cx="273786" cy="384649"/>
            </a:xfrm>
            <a:custGeom>
              <a:avLst/>
              <a:gdLst/>
              <a:ahLst/>
              <a:cxnLst/>
              <a:rect l="l" t="t" r="r" b="b"/>
              <a:pathLst>
                <a:path w="21609" h="30359" extrusionOk="0">
                  <a:moveTo>
                    <a:pt x="0" y="781"/>
                  </a:moveTo>
                  <a:lnTo>
                    <a:pt x="493" y="453"/>
                  </a:lnTo>
                  <a:lnTo>
                    <a:pt x="1315" y="1"/>
                  </a:lnTo>
                  <a:cubicBezTo>
                    <a:pt x="2178" y="1110"/>
                    <a:pt x="3040" y="2178"/>
                    <a:pt x="3821" y="3287"/>
                  </a:cubicBezTo>
                  <a:cubicBezTo>
                    <a:pt x="5546" y="5793"/>
                    <a:pt x="7271" y="8340"/>
                    <a:pt x="8997" y="10846"/>
                  </a:cubicBezTo>
                  <a:cubicBezTo>
                    <a:pt x="9120" y="11010"/>
                    <a:pt x="9243" y="11174"/>
                    <a:pt x="9367" y="11380"/>
                  </a:cubicBezTo>
                  <a:cubicBezTo>
                    <a:pt x="10722" y="14132"/>
                    <a:pt x="12776" y="16392"/>
                    <a:pt x="14543" y="18856"/>
                  </a:cubicBezTo>
                  <a:cubicBezTo>
                    <a:pt x="15446" y="20089"/>
                    <a:pt x="16227" y="21403"/>
                    <a:pt x="17090" y="22718"/>
                  </a:cubicBezTo>
                  <a:cubicBezTo>
                    <a:pt x="18568" y="24977"/>
                    <a:pt x="20047" y="27237"/>
                    <a:pt x="21608" y="29537"/>
                  </a:cubicBezTo>
                  <a:lnTo>
                    <a:pt x="20335" y="30359"/>
                  </a:lnTo>
                  <a:cubicBezTo>
                    <a:pt x="19678" y="29291"/>
                    <a:pt x="19020" y="28264"/>
                    <a:pt x="18322" y="27237"/>
                  </a:cubicBezTo>
                  <a:lnTo>
                    <a:pt x="16679" y="24649"/>
                  </a:lnTo>
                  <a:cubicBezTo>
                    <a:pt x="15611" y="23047"/>
                    <a:pt x="14543" y="21403"/>
                    <a:pt x="13475" y="19760"/>
                  </a:cubicBezTo>
                  <a:cubicBezTo>
                    <a:pt x="13351" y="19555"/>
                    <a:pt x="13228" y="19308"/>
                    <a:pt x="13105" y="19103"/>
                  </a:cubicBezTo>
                  <a:cubicBezTo>
                    <a:pt x="11872" y="17542"/>
                    <a:pt x="10599" y="16022"/>
                    <a:pt x="9408" y="14379"/>
                  </a:cubicBezTo>
                  <a:cubicBezTo>
                    <a:pt x="8381" y="13023"/>
                    <a:pt x="7477" y="11585"/>
                    <a:pt x="6450" y="10189"/>
                  </a:cubicBezTo>
                  <a:cubicBezTo>
                    <a:pt x="5382" y="8628"/>
                    <a:pt x="4273" y="7190"/>
                    <a:pt x="3205" y="5629"/>
                  </a:cubicBezTo>
                  <a:cubicBezTo>
                    <a:pt x="2178" y="4109"/>
                    <a:pt x="1151" y="2507"/>
                    <a:pt x="0"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5419490" y="2603380"/>
              <a:ext cx="85890" cy="85903"/>
            </a:xfrm>
            <a:custGeom>
              <a:avLst/>
              <a:gdLst/>
              <a:ahLst/>
              <a:cxnLst/>
              <a:rect l="l" t="t" r="r" b="b"/>
              <a:pathLst>
                <a:path w="6779" h="6780" extrusionOk="0">
                  <a:moveTo>
                    <a:pt x="617" y="6779"/>
                  </a:moveTo>
                  <a:cubicBezTo>
                    <a:pt x="411" y="5382"/>
                    <a:pt x="247" y="4273"/>
                    <a:pt x="83" y="3205"/>
                  </a:cubicBezTo>
                  <a:cubicBezTo>
                    <a:pt x="0" y="2712"/>
                    <a:pt x="247" y="2219"/>
                    <a:pt x="699" y="1973"/>
                  </a:cubicBezTo>
                  <a:cubicBezTo>
                    <a:pt x="740" y="1973"/>
                    <a:pt x="781" y="1932"/>
                    <a:pt x="822" y="1932"/>
                  </a:cubicBezTo>
                  <a:cubicBezTo>
                    <a:pt x="3246" y="412"/>
                    <a:pt x="3410" y="1"/>
                    <a:pt x="6779" y="2466"/>
                  </a:cubicBezTo>
                  <a:cubicBezTo>
                    <a:pt x="4807" y="4027"/>
                    <a:pt x="2753" y="5464"/>
                    <a:pt x="617" y="6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5398673" y="2570590"/>
              <a:ext cx="400258" cy="522587"/>
            </a:xfrm>
            <a:custGeom>
              <a:avLst/>
              <a:gdLst/>
              <a:ahLst/>
              <a:cxnLst/>
              <a:rect l="l" t="t" r="r" b="b"/>
              <a:pathLst>
                <a:path w="31591" h="41246" extrusionOk="0">
                  <a:moveTo>
                    <a:pt x="82" y="1480"/>
                  </a:moveTo>
                  <a:cubicBezTo>
                    <a:pt x="0" y="453"/>
                    <a:pt x="493" y="1"/>
                    <a:pt x="1520" y="329"/>
                  </a:cubicBezTo>
                  <a:cubicBezTo>
                    <a:pt x="2506" y="658"/>
                    <a:pt x="3451" y="1028"/>
                    <a:pt x="4396" y="1439"/>
                  </a:cubicBezTo>
                  <a:cubicBezTo>
                    <a:pt x="5916" y="2178"/>
                    <a:pt x="7477" y="3000"/>
                    <a:pt x="8956" y="3821"/>
                  </a:cubicBezTo>
                  <a:cubicBezTo>
                    <a:pt x="9572" y="4150"/>
                    <a:pt x="10065" y="4684"/>
                    <a:pt x="10394" y="5341"/>
                  </a:cubicBezTo>
                  <a:cubicBezTo>
                    <a:pt x="10886" y="6245"/>
                    <a:pt x="11503" y="7149"/>
                    <a:pt x="12160" y="7970"/>
                  </a:cubicBezTo>
                  <a:cubicBezTo>
                    <a:pt x="16227" y="13598"/>
                    <a:pt x="20335" y="19185"/>
                    <a:pt x="24361" y="24854"/>
                  </a:cubicBezTo>
                  <a:cubicBezTo>
                    <a:pt x="26333" y="27607"/>
                    <a:pt x="28222" y="30441"/>
                    <a:pt x="30153" y="33235"/>
                  </a:cubicBezTo>
                  <a:cubicBezTo>
                    <a:pt x="30441" y="33645"/>
                    <a:pt x="30728" y="34015"/>
                    <a:pt x="31016" y="34426"/>
                  </a:cubicBezTo>
                  <a:cubicBezTo>
                    <a:pt x="31591" y="35248"/>
                    <a:pt x="31509" y="35946"/>
                    <a:pt x="30728" y="36603"/>
                  </a:cubicBezTo>
                  <a:cubicBezTo>
                    <a:pt x="30399" y="36809"/>
                    <a:pt x="30030" y="36973"/>
                    <a:pt x="29701" y="37178"/>
                  </a:cubicBezTo>
                  <a:cubicBezTo>
                    <a:pt x="28428" y="38000"/>
                    <a:pt x="27195" y="38822"/>
                    <a:pt x="25963" y="39684"/>
                  </a:cubicBezTo>
                  <a:cubicBezTo>
                    <a:pt x="25799" y="39766"/>
                    <a:pt x="25675" y="39890"/>
                    <a:pt x="25552" y="40013"/>
                  </a:cubicBezTo>
                  <a:cubicBezTo>
                    <a:pt x="24155" y="41245"/>
                    <a:pt x="23868" y="41163"/>
                    <a:pt x="22800" y="39684"/>
                  </a:cubicBezTo>
                  <a:cubicBezTo>
                    <a:pt x="20540" y="36562"/>
                    <a:pt x="18199" y="33522"/>
                    <a:pt x="15939" y="30400"/>
                  </a:cubicBezTo>
                  <a:cubicBezTo>
                    <a:pt x="14543" y="28510"/>
                    <a:pt x="13228" y="26580"/>
                    <a:pt x="11872" y="24649"/>
                  </a:cubicBezTo>
                  <a:cubicBezTo>
                    <a:pt x="9408" y="21116"/>
                    <a:pt x="6984" y="17583"/>
                    <a:pt x="4437" y="14132"/>
                  </a:cubicBezTo>
                  <a:cubicBezTo>
                    <a:pt x="3533" y="12859"/>
                    <a:pt x="2383" y="11709"/>
                    <a:pt x="1397" y="10476"/>
                  </a:cubicBezTo>
                  <a:cubicBezTo>
                    <a:pt x="1274" y="10312"/>
                    <a:pt x="1192" y="10106"/>
                    <a:pt x="1150" y="9860"/>
                  </a:cubicBezTo>
                  <a:cubicBezTo>
                    <a:pt x="986" y="8628"/>
                    <a:pt x="863" y="7313"/>
                    <a:pt x="658" y="6081"/>
                  </a:cubicBezTo>
                  <a:cubicBezTo>
                    <a:pt x="452" y="4848"/>
                    <a:pt x="411" y="3739"/>
                    <a:pt x="206" y="2466"/>
                  </a:cubicBezTo>
                  <a:moveTo>
                    <a:pt x="30235" y="35494"/>
                  </a:moveTo>
                  <a:cubicBezTo>
                    <a:pt x="29496" y="34426"/>
                    <a:pt x="28880" y="33440"/>
                    <a:pt x="28222" y="32536"/>
                  </a:cubicBezTo>
                  <a:cubicBezTo>
                    <a:pt x="25347" y="28510"/>
                    <a:pt x="22471" y="24443"/>
                    <a:pt x="19595" y="20418"/>
                  </a:cubicBezTo>
                  <a:cubicBezTo>
                    <a:pt x="17007" y="16803"/>
                    <a:pt x="14419" y="13187"/>
                    <a:pt x="11790" y="9614"/>
                  </a:cubicBezTo>
                  <a:cubicBezTo>
                    <a:pt x="10928" y="8422"/>
                    <a:pt x="10065" y="7272"/>
                    <a:pt x="9161" y="6040"/>
                  </a:cubicBezTo>
                  <a:lnTo>
                    <a:pt x="7682" y="7025"/>
                  </a:lnTo>
                  <a:cubicBezTo>
                    <a:pt x="14707" y="16885"/>
                    <a:pt x="21033" y="26990"/>
                    <a:pt x="28058" y="36726"/>
                  </a:cubicBezTo>
                  <a:close/>
                  <a:moveTo>
                    <a:pt x="3163" y="10353"/>
                  </a:moveTo>
                  <a:cubicBezTo>
                    <a:pt x="3739" y="11133"/>
                    <a:pt x="4149" y="11750"/>
                    <a:pt x="4560" y="12366"/>
                  </a:cubicBezTo>
                  <a:cubicBezTo>
                    <a:pt x="6121" y="14420"/>
                    <a:pt x="7641" y="16433"/>
                    <a:pt x="9161" y="18528"/>
                  </a:cubicBezTo>
                  <a:cubicBezTo>
                    <a:pt x="11585" y="21979"/>
                    <a:pt x="13885" y="25470"/>
                    <a:pt x="16350" y="28880"/>
                  </a:cubicBezTo>
                  <a:cubicBezTo>
                    <a:pt x="18568" y="32043"/>
                    <a:pt x="20869" y="35124"/>
                    <a:pt x="23169" y="38205"/>
                  </a:cubicBezTo>
                  <a:cubicBezTo>
                    <a:pt x="23539" y="38657"/>
                    <a:pt x="23950" y="39068"/>
                    <a:pt x="24361" y="39479"/>
                  </a:cubicBezTo>
                  <a:lnTo>
                    <a:pt x="25182" y="38863"/>
                  </a:lnTo>
                  <a:cubicBezTo>
                    <a:pt x="25182" y="38780"/>
                    <a:pt x="25141" y="38739"/>
                    <a:pt x="25141" y="38657"/>
                  </a:cubicBezTo>
                  <a:cubicBezTo>
                    <a:pt x="24689" y="37877"/>
                    <a:pt x="24279" y="37055"/>
                    <a:pt x="23827" y="36275"/>
                  </a:cubicBezTo>
                  <a:cubicBezTo>
                    <a:pt x="23169" y="35165"/>
                    <a:pt x="22471" y="34097"/>
                    <a:pt x="21773" y="33029"/>
                  </a:cubicBezTo>
                  <a:cubicBezTo>
                    <a:pt x="20746" y="31509"/>
                    <a:pt x="19678" y="30071"/>
                    <a:pt x="18774" y="28510"/>
                  </a:cubicBezTo>
                  <a:cubicBezTo>
                    <a:pt x="18363" y="27689"/>
                    <a:pt x="17829" y="26990"/>
                    <a:pt x="17172" y="26415"/>
                  </a:cubicBezTo>
                  <a:cubicBezTo>
                    <a:pt x="17007" y="26210"/>
                    <a:pt x="16802" y="26005"/>
                    <a:pt x="16679" y="25799"/>
                  </a:cubicBezTo>
                  <a:cubicBezTo>
                    <a:pt x="15487" y="24115"/>
                    <a:pt x="14296" y="22389"/>
                    <a:pt x="13105" y="20705"/>
                  </a:cubicBezTo>
                  <a:cubicBezTo>
                    <a:pt x="11996" y="19144"/>
                    <a:pt x="10804" y="17624"/>
                    <a:pt x="9736" y="16022"/>
                  </a:cubicBezTo>
                  <a:cubicBezTo>
                    <a:pt x="8463" y="14173"/>
                    <a:pt x="7230" y="12284"/>
                    <a:pt x="5957" y="10394"/>
                  </a:cubicBezTo>
                  <a:cubicBezTo>
                    <a:pt x="5669" y="9942"/>
                    <a:pt x="5300" y="9490"/>
                    <a:pt x="4889" y="8956"/>
                  </a:cubicBezTo>
                  <a:close/>
                  <a:moveTo>
                    <a:pt x="5628" y="8381"/>
                  </a:moveTo>
                  <a:cubicBezTo>
                    <a:pt x="6778" y="10148"/>
                    <a:pt x="7764" y="11750"/>
                    <a:pt x="8874" y="13311"/>
                  </a:cubicBezTo>
                  <a:cubicBezTo>
                    <a:pt x="9942" y="14872"/>
                    <a:pt x="11051" y="16310"/>
                    <a:pt x="12119" y="17830"/>
                  </a:cubicBezTo>
                  <a:cubicBezTo>
                    <a:pt x="13105" y="19226"/>
                    <a:pt x="14050" y="20664"/>
                    <a:pt x="15077" y="22061"/>
                  </a:cubicBezTo>
                  <a:cubicBezTo>
                    <a:pt x="16268" y="23663"/>
                    <a:pt x="17500" y="25183"/>
                    <a:pt x="18733" y="26744"/>
                  </a:cubicBezTo>
                  <a:cubicBezTo>
                    <a:pt x="18897" y="26949"/>
                    <a:pt x="18979" y="27237"/>
                    <a:pt x="19144" y="27442"/>
                  </a:cubicBezTo>
                  <a:cubicBezTo>
                    <a:pt x="20212" y="29086"/>
                    <a:pt x="21239" y="30688"/>
                    <a:pt x="22307" y="32331"/>
                  </a:cubicBezTo>
                  <a:lnTo>
                    <a:pt x="23991" y="34878"/>
                  </a:lnTo>
                  <a:cubicBezTo>
                    <a:pt x="24648" y="35905"/>
                    <a:pt x="25306" y="36932"/>
                    <a:pt x="26004" y="38000"/>
                  </a:cubicBezTo>
                  <a:lnTo>
                    <a:pt x="27236" y="37219"/>
                  </a:lnTo>
                  <a:cubicBezTo>
                    <a:pt x="25675" y="34878"/>
                    <a:pt x="24196" y="32618"/>
                    <a:pt x="22718" y="30400"/>
                  </a:cubicBezTo>
                  <a:cubicBezTo>
                    <a:pt x="21896" y="29086"/>
                    <a:pt x="21115" y="27771"/>
                    <a:pt x="20212" y="26497"/>
                  </a:cubicBezTo>
                  <a:cubicBezTo>
                    <a:pt x="18404" y="24074"/>
                    <a:pt x="16391" y="21773"/>
                    <a:pt x="15036" y="19021"/>
                  </a:cubicBezTo>
                  <a:cubicBezTo>
                    <a:pt x="14912" y="18857"/>
                    <a:pt x="14789" y="18692"/>
                    <a:pt x="14625" y="18528"/>
                  </a:cubicBezTo>
                  <a:cubicBezTo>
                    <a:pt x="12899" y="15981"/>
                    <a:pt x="11215" y="13475"/>
                    <a:pt x="9449" y="10969"/>
                  </a:cubicBezTo>
                  <a:cubicBezTo>
                    <a:pt x="8668" y="9860"/>
                    <a:pt x="7805" y="8792"/>
                    <a:pt x="6943" y="7683"/>
                  </a:cubicBezTo>
                  <a:lnTo>
                    <a:pt x="6162" y="8135"/>
                  </a:lnTo>
                  <a:close/>
                  <a:moveTo>
                    <a:pt x="2219" y="9326"/>
                  </a:moveTo>
                  <a:cubicBezTo>
                    <a:pt x="4355" y="8011"/>
                    <a:pt x="6409" y="6574"/>
                    <a:pt x="8381" y="5054"/>
                  </a:cubicBezTo>
                  <a:cubicBezTo>
                    <a:pt x="5053" y="2589"/>
                    <a:pt x="4848" y="3000"/>
                    <a:pt x="2424" y="4478"/>
                  </a:cubicBezTo>
                  <a:cubicBezTo>
                    <a:pt x="2383" y="4478"/>
                    <a:pt x="2342" y="4561"/>
                    <a:pt x="2301" y="4561"/>
                  </a:cubicBezTo>
                  <a:cubicBezTo>
                    <a:pt x="1849" y="4766"/>
                    <a:pt x="1602" y="5300"/>
                    <a:pt x="1726" y="5793"/>
                  </a:cubicBezTo>
                  <a:cubicBezTo>
                    <a:pt x="1890" y="6861"/>
                    <a:pt x="2054" y="7970"/>
                    <a:pt x="2260" y="93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73"/>
          <p:cNvGrpSpPr/>
          <p:nvPr/>
        </p:nvGrpSpPr>
        <p:grpSpPr>
          <a:xfrm>
            <a:off x="4125097" y="3752557"/>
            <a:ext cx="453377" cy="518865"/>
            <a:chOff x="4076115" y="3609999"/>
            <a:chExt cx="331561" cy="379454"/>
          </a:xfrm>
        </p:grpSpPr>
        <p:sp>
          <p:nvSpPr>
            <p:cNvPr id="1093" name="Google Shape;1093;p73"/>
            <p:cNvSpPr/>
            <p:nvPr/>
          </p:nvSpPr>
          <p:spPr>
            <a:xfrm>
              <a:off x="4101620" y="3633946"/>
              <a:ext cx="273786" cy="335730"/>
            </a:xfrm>
            <a:custGeom>
              <a:avLst/>
              <a:gdLst/>
              <a:ahLst/>
              <a:cxnLst/>
              <a:rect l="l" t="t" r="r" b="b"/>
              <a:pathLst>
                <a:path w="21609" h="26498" extrusionOk="0">
                  <a:moveTo>
                    <a:pt x="21609" y="20048"/>
                  </a:moveTo>
                  <a:cubicBezTo>
                    <a:pt x="19925" y="19883"/>
                    <a:pt x="19925" y="19883"/>
                    <a:pt x="19637" y="22430"/>
                  </a:cubicBezTo>
                  <a:cubicBezTo>
                    <a:pt x="19185" y="22266"/>
                    <a:pt x="18733" y="22143"/>
                    <a:pt x="18281" y="21978"/>
                  </a:cubicBezTo>
                  <a:cubicBezTo>
                    <a:pt x="17419" y="21732"/>
                    <a:pt x="17008" y="21978"/>
                    <a:pt x="16844" y="22800"/>
                  </a:cubicBezTo>
                  <a:cubicBezTo>
                    <a:pt x="16720" y="23457"/>
                    <a:pt x="16638" y="24115"/>
                    <a:pt x="16515" y="24936"/>
                  </a:cubicBezTo>
                  <a:cubicBezTo>
                    <a:pt x="15858" y="24567"/>
                    <a:pt x="15283" y="24279"/>
                    <a:pt x="14666" y="23950"/>
                  </a:cubicBezTo>
                  <a:cubicBezTo>
                    <a:pt x="13722" y="23498"/>
                    <a:pt x="13352" y="23745"/>
                    <a:pt x="13311" y="24731"/>
                  </a:cubicBezTo>
                  <a:cubicBezTo>
                    <a:pt x="13270" y="25224"/>
                    <a:pt x="13187" y="25676"/>
                    <a:pt x="13105" y="26497"/>
                  </a:cubicBezTo>
                  <a:cubicBezTo>
                    <a:pt x="10805" y="23005"/>
                    <a:pt x="8710" y="19719"/>
                    <a:pt x="6533" y="16515"/>
                  </a:cubicBezTo>
                  <a:cubicBezTo>
                    <a:pt x="4355" y="13311"/>
                    <a:pt x="1973" y="10271"/>
                    <a:pt x="1" y="6656"/>
                  </a:cubicBezTo>
                  <a:lnTo>
                    <a:pt x="1192" y="6984"/>
                  </a:lnTo>
                  <a:cubicBezTo>
                    <a:pt x="1480" y="7107"/>
                    <a:pt x="1767" y="7190"/>
                    <a:pt x="2055" y="7272"/>
                  </a:cubicBezTo>
                  <a:cubicBezTo>
                    <a:pt x="2835" y="7313"/>
                    <a:pt x="3164" y="6861"/>
                    <a:pt x="2835" y="6163"/>
                  </a:cubicBezTo>
                  <a:cubicBezTo>
                    <a:pt x="2466" y="5218"/>
                    <a:pt x="2301" y="4232"/>
                    <a:pt x="2342" y="3246"/>
                  </a:cubicBezTo>
                  <a:cubicBezTo>
                    <a:pt x="3575" y="3287"/>
                    <a:pt x="4150" y="5053"/>
                    <a:pt x="5588" y="4355"/>
                  </a:cubicBezTo>
                  <a:cubicBezTo>
                    <a:pt x="5506" y="3040"/>
                    <a:pt x="5423" y="1767"/>
                    <a:pt x="5382" y="411"/>
                  </a:cubicBezTo>
                  <a:cubicBezTo>
                    <a:pt x="6286" y="535"/>
                    <a:pt x="6574" y="1233"/>
                    <a:pt x="6902" y="1767"/>
                  </a:cubicBezTo>
                  <a:cubicBezTo>
                    <a:pt x="7190" y="2342"/>
                    <a:pt x="7888" y="2548"/>
                    <a:pt x="8463" y="2260"/>
                  </a:cubicBezTo>
                  <a:cubicBezTo>
                    <a:pt x="8545" y="1521"/>
                    <a:pt x="8628" y="781"/>
                    <a:pt x="8710" y="1"/>
                  </a:cubicBezTo>
                  <a:cubicBezTo>
                    <a:pt x="13557" y="6409"/>
                    <a:pt x="17296" y="13393"/>
                    <a:pt x="21609" y="200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4076115" y="3609999"/>
              <a:ext cx="331561" cy="379454"/>
            </a:xfrm>
            <a:custGeom>
              <a:avLst/>
              <a:gdLst/>
              <a:ahLst/>
              <a:cxnLst/>
              <a:rect l="l" t="t" r="r" b="b"/>
              <a:pathLst>
                <a:path w="26169" h="29949" extrusionOk="0">
                  <a:moveTo>
                    <a:pt x="9696" y="2466"/>
                  </a:moveTo>
                  <a:cubicBezTo>
                    <a:pt x="9737" y="1849"/>
                    <a:pt x="9778" y="1439"/>
                    <a:pt x="9778" y="1028"/>
                  </a:cubicBezTo>
                  <a:cubicBezTo>
                    <a:pt x="9819" y="617"/>
                    <a:pt x="9860" y="42"/>
                    <a:pt x="10394" y="1"/>
                  </a:cubicBezTo>
                  <a:cubicBezTo>
                    <a:pt x="10764" y="1"/>
                    <a:pt x="11092" y="206"/>
                    <a:pt x="11339" y="494"/>
                  </a:cubicBezTo>
                  <a:cubicBezTo>
                    <a:pt x="12078" y="1480"/>
                    <a:pt x="12736" y="2548"/>
                    <a:pt x="13434" y="3575"/>
                  </a:cubicBezTo>
                  <a:cubicBezTo>
                    <a:pt x="14461" y="5095"/>
                    <a:pt x="15488" y="6574"/>
                    <a:pt x="16433" y="8094"/>
                  </a:cubicBezTo>
                  <a:cubicBezTo>
                    <a:pt x="17460" y="9696"/>
                    <a:pt x="18446" y="11339"/>
                    <a:pt x="19391" y="12982"/>
                  </a:cubicBezTo>
                  <a:cubicBezTo>
                    <a:pt x="20705" y="15365"/>
                    <a:pt x="22143" y="17665"/>
                    <a:pt x="23745" y="19884"/>
                  </a:cubicBezTo>
                  <a:cubicBezTo>
                    <a:pt x="24608" y="21075"/>
                    <a:pt x="25347" y="22390"/>
                    <a:pt x="26169" y="23704"/>
                  </a:cubicBezTo>
                  <a:cubicBezTo>
                    <a:pt x="24854" y="25019"/>
                    <a:pt x="23951" y="23910"/>
                    <a:pt x="22800" y="23006"/>
                  </a:cubicBezTo>
                  <a:cubicBezTo>
                    <a:pt x="22882" y="24074"/>
                    <a:pt x="22965" y="24772"/>
                    <a:pt x="23047" y="25553"/>
                  </a:cubicBezTo>
                  <a:cubicBezTo>
                    <a:pt x="21855" y="26539"/>
                    <a:pt x="21116" y="24854"/>
                    <a:pt x="20007" y="25019"/>
                  </a:cubicBezTo>
                  <a:cubicBezTo>
                    <a:pt x="19432" y="25922"/>
                    <a:pt x="19843" y="26991"/>
                    <a:pt x="19678" y="28100"/>
                  </a:cubicBezTo>
                  <a:cubicBezTo>
                    <a:pt x="18323" y="28921"/>
                    <a:pt x="17542" y="27237"/>
                    <a:pt x="16310" y="27155"/>
                  </a:cubicBezTo>
                  <a:cubicBezTo>
                    <a:pt x="16269" y="27771"/>
                    <a:pt x="16227" y="28346"/>
                    <a:pt x="16104" y="28880"/>
                  </a:cubicBezTo>
                  <a:cubicBezTo>
                    <a:pt x="16063" y="29332"/>
                    <a:pt x="15735" y="29702"/>
                    <a:pt x="15283" y="29825"/>
                  </a:cubicBezTo>
                  <a:cubicBezTo>
                    <a:pt x="14872" y="29948"/>
                    <a:pt x="14379" y="29702"/>
                    <a:pt x="14215" y="29291"/>
                  </a:cubicBezTo>
                  <a:cubicBezTo>
                    <a:pt x="12243" y="26210"/>
                    <a:pt x="10312" y="23088"/>
                    <a:pt x="8299" y="20007"/>
                  </a:cubicBezTo>
                  <a:cubicBezTo>
                    <a:pt x="7108" y="18199"/>
                    <a:pt x="5752" y="16474"/>
                    <a:pt x="4561" y="14708"/>
                  </a:cubicBezTo>
                  <a:cubicBezTo>
                    <a:pt x="3452" y="13105"/>
                    <a:pt x="2425" y="11421"/>
                    <a:pt x="1357" y="9819"/>
                  </a:cubicBezTo>
                  <a:cubicBezTo>
                    <a:pt x="946" y="9203"/>
                    <a:pt x="453" y="8628"/>
                    <a:pt x="1" y="8012"/>
                  </a:cubicBezTo>
                  <a:cubicBezTo>
                    <a:pt x="617" y="7108"/>
                    <a:pt x="699" y="7108"/>
                    <a:pt x="1603" y="7354"/>
                  </a:cubicBezTo>
                  <a:cubicBezTo>
                    <a:pt x="2137" y="7519"/>
                    <a:pt x="2712" y="7601"/>
                    <a:pt x="3369" y="7724"/>
                  </a:cubicBezTo>
                  <a:cubicBezTo>
                    <a:pt x="3246" y="6492"/>
                    <a:pt x="3123" y="5382"/>
                    <a:pt x="2918" y="4273"/>
                  </a:cubicBezTo>
                  <a:cubicBezTo>
                    <a:pt x="2753" y="3698"/>
                    <a:pt x="3123" y="3123"/>
                    <a:pt x="3698" y="3041"/>
                  </a:cubicBezTo>
                  <a:lnTo>
                    <a:pt x="6368" y="4930"/>
                  </a:lnTo>
                  <a:cubicBezTo>
                    <a:pt x="6368" y="3739"/>
                    <a:pt x="6327" y="2794"/>
                    <a:pt x="6368" y="1808"/>
                  </a:cubicBezTo>
                  <a:cubicBezTo>
                    <a:pt x="6409" y="740"/>
                    <a:pt x="6984" y="494"/>
                    <a:pt x="7929" y="1110"/>
                  </a:cubicBezTo>
                  <a:cubicBezTo>
                    <a:pt x="8463" y="1521"/>
                    <a:pt x="8997" y="1932"/>
                    <a:pt x="9696" y="2466"/>
                  </a:cubicBezTo>
                  <a:close/>
                  <a:moveTo>
                    <a:pt x="23622" y="21979"/>
                  </a:moveTo>
                  <a:cubicBezTo>
                    <a:pt x="19309" y="15283"/>
                    <a:pt x="15570" y="8299"/>
                    <a:pt x="10764" y="1891"/>
                  </a:cubicBezTo>
                  <a:cubicBezTo>
                    <a:pt x="10682" y="2671"/>
                    <a:pt x="10558" y="3452"/>
                    <a:pt x="10476" y="4191"/>
                  </a:cubicBezTo>
                  <a:cubicBezTo>
                    <a:pt x="9901" y="4479"/>
                    <a:pt x="9244" y="4232"/>
                    <a:pt x="8956" y="3657"/>
                  </a:cubicBezTo>
                  <a:cubicBezTo>
                    <a:pt x="8587" y="3123"/>
                    <a:pt x="8299" y="2425"/>
                    <a:pt x="7395" y="2301"/>
                  </a:cubicBezTo>
                  <a:cubicBezTo>
                    <a:pt x="7477" y="3698"/>
                    <a:pt x="7560" y="4972"/>
                    <a:pt x="7601" y="6245"/>
                  </a:cubicBezTo>
                  <a:cubicBezTo>
                    <a:pt x="6163" y="6943"/>
                    <a:pt x="5629" y="5177"/>
                    <a:pt x="4355" y="5136"/>
                  </a:cubicBezTo>
                  <a:cubicBezTo>
                    <a:pt x="4314" y="6122"/>
                    <a:pt x="4520" y="7149"/>
                    <a:pt x="4889" y="8094"/>
                  </a:cubicBezTo>
                  <a:cubicBezTo>
                    <a:pt x="5177" y="8792"/>
                    <a:pt x="4848" y="9203"/>
                    <a:pt x="4109" y="9162"/>
                  </a:cubicBezTo>
                  <a:cubicBezTo>
                    <a:pt x="3821" y="9121"/>
                    <a:pt x="3493" y="8997"/>
                    <a:pt x="3205" y="8915"/>
                  </a:cubicBezTo>
                  <a:lnTo>
                    <a:pt x="2014" y="8546"/>
                  </a:lnTo>
                  <a:cubicBezTo>
                    <a:pt x="3986" y="12161"/>
                    <a:pt x="6409" y="15242"/>
                    <a:pt x="8587" y="18405"/>
                  </a:cubicBezTo>
                  <a:cubicBezTo>
                    <a:pt x="10764" y="21609"/>
                    <a:pt x="12859" y="24895"/>
                    <a:pt x="15159" y="28387"/>
                  </a:cubicBezTo>
                  <a:cubicBezTo>
                    <a:pt x="15242" y="27607"/>
                    <a:pt x="15283" y="27114"/>
                    <a:pt x="15324" y="26621"/>
                  </a:cubicBezTo>
                  <a:cubicBezTo>
                    <a:pt x="15406" y="25594"/>
                    <a:pt x="15776" y="25430"/>
                    <a:pt x="16679" y="25881"/>
                  </a:cubicBezTo>
                  <a:cubicBezTo>
                    <a:pt x="17296" y="26169"/>
                    <a:pt x="17912" y="26498"/>
                    <a:pt x="18569" y="26826"/>
                  </a:cubicBezTo>
                  <a:cubicBezTo>
                    <a:pt x="18692" y="26046"/>
                    <a:pt x="18733" y="25347"/>
                    <a:pt x="18857" y="24731"/>
                  </a:cubicBezTo>
                  <a:cubicBezTo>
                    <a:pt x="19021" y="23868"/>
                    <a:pt x="19473" y="23663"/>
                    <a:pt x="20294" y="23910"/>
                  </a:cubicBezTo>
                  <a:cubicBezTo>
                    <a:pt x="20746" y="24033"/>
                    <a:pt x="21198" y="24197"/>
                    <a:pt x="21691" y="24320"/>
                  </a:cubicBezTo>
                  <a:cubicBezTo>
                    <a:pt x="21938" y="21773"/>
                    <a:pt x="21938" y="21773"/>
                    <a:pt x="23622" y="2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73"/>
          <p:cNvGrpSpPr/>
          <p:nvPr/>
        </p:nvGrpSpPr>
        <p:grpSpPr>
          <a:xfrm>
            <a:off x="5640807" y="3181293"/>
            <a:ext cx="232152" cy="368520"/>
            <a:chOff x="4633557" y="1441655"/>
            <a:chExt cx="232152" cy="368520"/>
          </a:xfrm>
        </p:grpSpPr>
        <p:sp>
          <p:nvSpPr>
            <p:cNvPr id="1096" name="Google Shape;1096;p73"/>
            <p:cNvSpPr/>
            <p:nvPr/>
          </p:nvSpPr>
          <p:spPr>
            <a:xfrm>
              <a:off x="4678839" y="1506196"/>
              <a:ext cx="173858" cy="159807"/>
            </a:xfrm>
            <a:custGeom>
              <a:avLst/>
              <a:gdLst/>
              <a:ahLst/>
              <a:cxnLst/>
              <a:rect l="l" t="t" r="r" b="b"/>
              <a:pathLst>
                <a:path w="13722" h="12613" extrusionOk="0">
                  <a:moveTo>
                    <a:pt x="1192" y="1932"/>
                  </a:moveTo>
                  <a:lnTo>
                    <a:pt x="7025" y="1"/>
                  </a:lnTo>
                  <a:cubicBezTo>
                    <a:pt x="7477" y="1192"/>
                    <a:pt x="7847" y="2219"/>
                    <a:pt x="8258" y="3246"/>
                  </a:cubicBezTo>
                  <a:cubicBezTo>
                    <a:pt x="8463" y="3698"/>
                    <a:pt x="8710" y="4191"/>
                    <a:pt x="8956" y="4643"/>
                  </a:cubicBezTo>
                  <a:cubicBezTo>
                    <a:pt x="9367" y="5259"/>
                    <a:pt x="9860" y="5547"/>
                    <a:pt x="10640" y="5177"/>
                  </a:cubicBezTo>
                  <a:cubicBezTo>
                    <a:pt x="11051" y="5013"/>
                    <a:pt x="11503" y="4971"/>
                    <a:pt x="11955" y="4971"/>
                  </a:cubicBezTo>
                  <a:cubicBezTo>
                    <a:pt x="12571" y="4930"/>
                    <a:pt x="13187" y="5300"/>
                    <a:pt x="13434" y="5875"/>
                  </a:cubicBezTo>
                  <a:cubicBezTo>
                    <a:pt x="13721" y="6491"/>
                    <a:pt x="13598" y="7231"/>
                    <a:pt x="13105" y="7724"/>
                  </a:cubicBezTo>
                  <a:cubicBezTo>
                    <a:pt x="12325" y="8669"/>
                    <a:pt x="11339" y="9449"/>
                    <a:pt x="10271" y="10024"/>
                  </a:cubicBezTo>
                  <a:cubicBezTo>
                    <a:pt x="7888" y="11092"/>
                    <a:pt x="5423" y="11955"/>
                    <a:pt x="2917" y="12530"/>
                  </a:cubicBezTo>
                  <a:cubicBezTo>
                    <a:pt x="2465" y="12612"/>
                    <a:pt x="2013" y="12612"/>
                    <a:pt x="1603" y="12530"/>
                  </a:cubicBezTo>
                  <a:cubicBezTo>
                    <a:pt x="535" y="12325"/>
                    <a:pt x="1" y="11092"/>
                    <a:pt x="617" y="10189"/>
                  </a:cubicBezTo>
                  <a:cubicBezTo>
                    <a:pt x="986" y="9655"/>
                    <a:pt x="1397" y="9203"/>
                    <a:pt x="1890" y="8833"/>
                  </a:cubicBezTo>
                  <a:cubicBezTo>
                    <a:pt x="3287" y="7683"/>
                    <a:pt x="2958" y="7313"/>
                    <a:pt x="2589" y="6040"/>
                  </a:cubicBezTo>
                  <a:cubicBezTo>
                    <a:pt x="2219" y="4725"/>
                    <a:pt x="1685" y="3410"/>
                    <a:pt x="1192" y="19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4648647" y="1451031"/>
              <a:ext cx="145236" cy="68709"/>
            </a:xfrm>
            <a:custGeom>
              <a:avLst/>
              <a:gdLst/>
              <a:ahLst/>
              <a:cxnLst/>
              <a:rect l="l" t="t" r="r" b="b"/>
              <a:pathLst>
                <a:path w="11463" h="5423" extrusionOk="0">
                  <a:moveTo>
                    <a:pt x="2425" y="5423"/>
                  </a:moveTo>
                  <a:cubicBezTo>
                    <a:pt x="2096" y="5382"/>
                    <a:pt x="1808" y="5341"/>
                    <a:pt x="1480" y="5300"/>
                  </a:cubicBezTo>
                  <a:cubicBezTo>
                    <a:pt x="371" y="5094"/>
                    <a:pt x="1" y="3739"/>
                    <a:pt x="823" y="3040"/>
                  </a:cubicBezTo>
                  <a:cubicBezTo>
                    <a:pt x="1644" y="2136"/>
                    <a:pt x="2753" y="1561"/>
                    <a:pt x="3986" y="1438"/>
                  </a:cubicBezTo>
                  <a:cubicBezTo>
                    <a:pt x="5300" y="1315"/>
                    <a:pt x="6409" y="699"/>
                    <a:pt x="7642" y="411"/>
                  </a:cubicBezTo>
                  <a:cubicBezTo>
                    <a:pt x="8422" y="206"/>
                    <a:pt x="9203" y="82"/>
                    <a:pt x="9983" y="41"/>
                  </a:cubicBezTo>
                  <a:cubicBezTo>
                    <a:pt x="10558" y="0"/>
                    <a:pt x="11134" y="411"/>
                    <a:pt x="11257" y="986"/>
                  </a:cubicBezTo>
                  <a:cubicBezTo>
                    <a:pt x="11462" y="1561"/>
                    <a:pt x="11257" y="2178"/>
                    <a:pt x="10682" y="2465"/>
                  </a:cubicBezTo>
                  <a:cubicBezTo>
                    <a:pt x="10024" y="2835"/>
                    <a:pt x="9326" y="3205"/>
                    <a:pt x="8628" y="3533"/>
                  </a:cubicBezTo>
                  <a:cubicBezTo>
                    <a:pt x="7395" y="4026"/>
                    <a:pt x="6122" y="4437"/>
                    <a:pt x="4848" y="4848"/>
                  </a:cubicBezTo>
                  <a:cubicBezTo>
                    <a:pt x="4027" y="5135"/>
                    <a:pt x="3123" y="5259"/>
                    <a:pt x="2425" y="54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4764197" y="1650368"/>
              <a:ext cx="68722" cy="133263"/>
            </a:xfrm>
            <a:custGeom>
              <a:avLst/>
              <a:gdLst/>
              <a:ahLst/>
              <a:cxnLst/>
              <a:rect l="l" t="t" r="r" b="b"/>
              <a:pathLst>
                <a:path w="5424" h="10518" extrusionOk="0">
                  <a:moveTo>
                    <a:pt x="4930" y="10518"/>
                  </a:moveTo>
                  <a:cubicBezTo>
                    <a:pt x="3041" y="7519"/>
                    <a:pt x="1767" y="4232"/>
                    <a:pt x="1" y="1151"/>
                  </a:cubicBezTo>
                  <a:lnTo>
                    <a:pt x="3082" y="1"/>
                  </a:lnTo>
                  <a:cubicBezTo>
                    <a:pt x="3698" y="2096"/>
                    <a:pt x="4191" y="4232"/>
                    <a:pt x="4519" y="6410"/>
                  </a:cubicBezTo>
                  <a:cubicBezTo>
                    <a:pt x="4602" y="6902"/>
                    <a:pt x="4725" y="7354"/>
                    <a:pt x="4807" y="7847"/>
                  </a:cubicBezTo>
                  <a:cubicBezTo>
                    <a:pt x="5012" y="8669"/>
                    <a:pt x="5218" y="9491"/>
                    <a:pt x="5423" y="1035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4633557" y="1441655"/>
              <a:ext cx="232152" cy="368520"/>
            </a:xfrm>
            <a:custGeom>
              <a:avLst/>
              <a:gdLst/>
              <a:ahLst/>
              <a:cxnLst/>
              <a:rect l="l" t="t" r="r" b="b"/>
              <a:pathLst>
                <a:path w="18323" h="29086" extrusionOk="0">
                  <a:moveTo>
                    <a:pt x="9285" y="17912"/>
                  </a:moveTo>
                  <a:cubicBezTo>
                    <a:pt x="7888" y="18446"/>
                    <a:pt x="6573" y="18816"/>
                    <a:pt x="5177" y="18651"/>
                  </a:cubicBezTo>
                  <a:cubicBezTo>
                    <a:pt x="3985" y="18528"/>
                    <a:pt x="2712" y="17296"/>
                    <a:pt x="2876" y="16186"/>
                  </a:cubicBezTo>
                  <a:cubicBezTo>
                    <a:pt x="2958" y="15365"/>
                    <a:pt x="3369" y="14666"/>
                    <a:pt x="3985" y="14174"/>
                  </a:cubicBezTo>
                  <a:cubicBezTo>
                    <a:pt x="5546" y="13146"/>
                    <a:pt x="5670" y="11955"/>
                    <a:pt x="4889" y="10476"/>
                  </a:cubicBezTo>
                  <a:cubicBezTo>
                    <a:pt x="4684" y="9942"/>
                    <a:pt x="4519" y="9449"/>
                    <a:pt x="4437" y="8915"/>
                  </a:cubicBezTo>
                  <a:cubicBezTo>
                    <a:pt x="4109" y="7888"/>
                    <a:pt x="3698" y="7108"/>
                    <a:pt x="2383" y="6861"/>
                  </a:cubicBezTo>
                  <a:cubicBezTo>
                    <a:pt x="411" y="6492"/>
                    <a:pt x="1" y="4232"/>
                    <a:pt x="1438" y="2959"/>
                  </a:cubicBezTo>
                  <a:cubicBezTo>
                    <a:pt x="2589" y="2014"/>
                    <a:pt x="3903" y="1398"/>
                    <a:pt x="5382" y="1151"/>
                  </a:cubicBezTo>
                  <a:cubicBezTo>
                    <a:pt x="6368" y="905"/>
                    <a:pt x="7313" y="535"/>
                    <a:pt x="8299" y="329"/>
                  </a:cubicBezTo>
                  <a:cubicBezTo>
                    <a:pt x="9326" y="124"/>
                    <a:pt x="10394" y="1"/>
                    <a:pt x="11421" y="1"/>
                  </a:cubicBezTo>
                  <a:cubicBezTo>
                    <a:pt x="12325" y="1"/>
                    <a:pt x="13146" y="658"/>
                    <a:pt x="13352" y="1521"/>
                  </a:cubicBezTo>
                  <a:cubicBezTo>
                    <a:pt x="13721" y="2383"/>
                    <a:pt x="13434" y="3369"/>
                    <a:pt x="12653" y="3862"/>
                  </a:cubicBezTo>
                  <a:cubicBezTo>
                    <a:pt x="11749" y="4479"/>
                    <a:pt x="11667" y="5177"/>
                    <a:pt x="12078" y="6122"/>
                  </a:cubicBezTo>
                  <a:cubicBezTo>
                    <a:pt x="12530" y="7149"/>
                    <a:pt x="12653" y="8381"/>
                    <a:pt x="13516" y="9326"/>
                  </a:cubicBezTo>
                  <a:cubicBezTo>
                    <a:pt x="13803" y="9285"/>
                    <a:pt x="14173" y="9244"/>
                    <a:pt x="14543" y="9203"/>
                  </a:cubicBezTo>
                  <a:cubicBezTo>
                    <a:pt x="14872" y="9162"/>
                    <a:pt x="15200" y="9162"/>
                    <a:pt x="15570" y="9162"/>
                  </a:cubicBezTo>
                  <a:cubicBezTo>
                    <a:pt x="16884" y="9244"/>
                    <a:pt x="17706" y="9819"/>
                    <a:pt x="18035" y="10846"/>
                  </a:cubicBezTo>
                  <a:cubicBezTo>
                    <a:pt x="18322" y="11955"/>
                    <a:pt x="17911" y="13146"/>
                    <a:pt x="17008" y="13886"/>
                  </a:cubicBezTo>
                  <a:cubicBezTo>
                    <a:pt x="16186" y="14502"/>
                    <a:pt x="15447" y="15159"/>
                    <a:pt x="14625" y="15776"/>
                  </a:cubicBezTo>
                  <a:cubicBezTo>
                    <a:pt x="14214" y="16145"/>
                    <a:pt x="14296" y="16556"/>
                    <a:pt x="14420" y="17008"/>
                  </a:cubicBezTo>
                  <a:cubicBezTo>
                    <a:pt x="14748" y="18405"/>
                    <a:pt x="15077" y="19843"/>
                    <a:pt x="15406" y="21239"/>
                  </a:cubicBezTo>
                  <a:cubicBezTo>
                    <a:pt x="15816" y="23129"/>
                    <a:pt x="16227" y="25019"/>
                    <a:pt x="16638" y="26908"/>
                  </a:cubicBezTo>
                  <a:cubicBezTo>
                    <a:pt x="16761" y="27566"/>
                    <a:pt x="16967" y="28346"/>
                    <a:pt x="16268" y="28716"/>
                  </a:cubicBezTo>
                  <a:cubicBezTo>
                    <a:pt x="15570" y="29086"/>
                    <a:pt x="15200" y="28346"/>
                    <a:pt x="14789" y="27894"/>
                  </a:cubicBezTo>
                  <a:cubicBezTo>
                    <a:pt x="13475" y="26374"/>
                    <a:pt x="12859" y="24444"/>
                    <a:pt x="11914" y="22718"/>
                  </a:cubicBezTo>
                  <a:cubicBezTo>
                    <a:pt x="11051" y="21116"/>
                    <a:pt x="10435" y="19350"/>
                    <a:pt x="9285" y="17912"/>
                  </a:cubicBezTo>
                  <a:close/>
                  <a:moveTo>
                    <a:pt x="4766" y="7026"/>
                  </a:moveTo>
                  <a:cubicBezTo>
                    <a:pt x="5259" y="8504"/>
                    <a:pt x="5793" y="9819"/>
                    <a:pt x="6163" y="11175"/>
                  </a:cubicBezTo>
                  <a:cubicBezTo>
                    <a:pt x="6532" y="12407"/>
                    <a:pt x="6861" y="12818"/>
                    <a:pt x="5464" y="13927"/>
                  </a:cubicBezTo>
                  <a:cubicBezTo>
                    <a:pt x="4971" y="14338"/>
                    <a:pt x="4560" y="14790"/>
                    <a:pt x="4191" y="15283"/>
                  </a:cubicBezTo>
                  <a:cubicBezTo>
                    <a:pt x="3575" y="16186"/>
                    <a:pt x="4109" y="17419"/>
                    <a:pt x="5177" y="17624"/>
                  </a:cubicBezTo>
                  <a:cubicBezTo>
                    <a:pt x="5587" y="17747"/>
                    <a:pt x="6039" y="17747"/>
                    <a:pt x="6491" y="17624"/>
                  </a:cubicBezTo>
                  <a:cubicBezTo>
                    <a:pt x="8997" y="17049"/>
                    <a:pt x="11462" y="16228"/>
                    <a:pt x="13845" y="15118"/>
                  </a:cubicBezTo>
                  <a:cubicBezTo>
                    <a:pt x="14954" y="14543"/>
                    <a:pt x="15899" y="13763"/>
                    <a:pt x="16720" y="12818"/>
                  </a:cubicBezTo>
                  <a:cubicBezTo>
                    <a:pt x="17172" y="12325"/>
                    <a:pt x="17336" y="11585"/>
                    <a:pt x="17008" y="10969"/>
                  </a:cubicBezTo>
                  <a:cubicBezTo>
                    <a:pt x="16761" y="10394"/>
                    <a:pt x="16186" y="10024"/>
                    <a:pt x="15529" y="10065"/>
                  </a:cubicBezTo>
                  <a:cubicBezTo>
                    <a:pt x="15077" y="10065"/>
                    <a:pt x="14666" y="10107"/>
                    <a:pt x="14255" y="10271"/>
                  </a:cubicBezTo>
                  <a:cubicBezTo>
                    <a:pt x="13475" y="10641"/>
                    <a:pt x="12941" y="10353"/>
                    <a:pt x="12571" y="9737"/>
                  </a:cubicBezTo>
                  <a:cubicBezTo>
                    <a:pt x="12284" y="9285"/>
                    <a:pt x="12037" y="8792"/>
                    <a:pt x="11832" y="8299"/>
                  </a:cubicBezTo>
                  <a:cubicBezTo>
                    <a:pt x="11421" y="7272"/>
                    <a:pt x="11051" y="6245"/>
                    <a:pt x="10640" y="5095"/>
                  </a:cubicBezTo>
                  <a:close/>
                  <a:moveTo>
                    <a:pt x="3616" y="6163"/>
                  </a:moveTo>
                  <a:cubicBezTo>
                    <a:pt x="4314" y="5999"/>
                    <a:pt x="5218" y="5834"/>
                    <a:pt x="6039" y="5588"/>
                  </a:cubicBezTo>
                  <a:cubicBezTo>
                    <a:pt x="7313" y="5218"/>
                    <a:pt x="8586" y="4766"/>
                    <a:pt x="9819" y="4273"/>
                  </a:cubicBezTo>
                  <a:cubicBezTo>
                    <a:pt x="10517" y="3986"/>
                    <a:pt x="11215" y="3616"/>
                    <a:pt x="11873" y="3205"/>
                  </a:cubicBezTo>
                  <a:cubicBezTo>
                    <a:pt x="12448" y="2918"/>
                    <a:pt x="12694" y="2260"/>
                    <a:pt x="12448" y="1726"/>
                  </a:cubicBezTo>
                  <a:cubicBezTo>
                    <a:pt x="12325" y="1151"/>
                    <a:pt x="11749" y="740"/>
                    <a:pt x="11174" y="781"/>
                  </a:cubicBezTo>
                  <a:cubicBezTo>
                    <a:pt x="10394" y="822"/>
                    <a:pt x="9613" y="946"/>
                    <a:pt x="8833" y="1110"/>
                  </a:cubicBezTo>
                  <a:cubicBezTo>
                    <a:pt x="7600" y="1439"/>
                    <a:pt x="6491" y="2055"/>
                    <a:pt x="5177" y="2137"/>
                  </a:cubicBezTo>
                  <a:cubicBezTo>
                    <a:pt x="3944" y="2301"/>
                    <a:pt x="2835" y="2876"/>
                    <a:pt x="2014" y="3780"/>
                  </a:cubicBezTo>
                  <a:cubicBezTo>
                    <a:pt x="1192" y="4479"/>
                    <a:pt x="1562" y="5834"/>
                    <a:pt x="2671" y="6040"/>
                  </a:cubicBezTo>
                  <a:cubicBezTo>
                    <a:pt x="2999" y="6081"/>
                    <a:pt x="3287" y="6122"/>
                    <a:pt x="3616" y="6163"/>
                  </a:cubicBezTo>
                  <a:close/>
                  <a:moveTo>
                    <a:pt x="15241" y="26991"/>
                  </a:moveTo>
                  <a:lnTo>
                    <a:pt x="15693" y="26826"/>
                  </a:lnTo>
                  <a:cubicBezTo>
                    <a:pt x="15488" y="26005"/>
                    <a:pt x="15323" y="25142"/>
                    <a:pt x="15118" y="24279"/>
                  </a:cubicBezTo>
                  <a:cubicBezTo>
                    <a:pt x="14995" y="23827"/>
                    <a:pt x="14872" y="23334"/>
                    <a:pt x="14789" y="22883"/>
                  </a:cubicBezTo>
                  <a:cubicBezTo>
                    <a:pt x="14502" y="20705"/>
                    <a:pt x="14009" y="18569"/>
                    <a:pt x="13352" y="16474"/>
                  </a:cubicBezTo>
                  <a:lnTo>
                    <a:pt x="10271" y="17624"/>
                  </a:lnTo>
                  <a:cubicBezTo>
                    <a:pt x="12078" y="20705"/>
                    <a:pt x="13352" y="23992"/>
                    <a:pt x="15241" y="269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73"/>
          <p:cNvGrpSpPr/>
          <p:nvPr/>
        </p:nvGrpSpPr>
        <p:grpSpPr>
          <a:xfrm>
            <a:off x="6051749" y="2815286"/>
            <a:ext cx="296174" cy="294083"/>
            <a:chOff x="4850074" y="3046324"/>
            <a:chExt cx="296174" cy="294083"/>
          </a:xfrm>
        </p:grpSpPr>
        <p:sp>
          <p:nvSpPr>
            <p:cNvPr id="1101" name="Google Shape;1101;p73"/>
            <p:cNvSpPr/>
            <p:nvPr/>
          </p:nvSpPr>
          <p:spPr>
            <a:xfrm>
              <a:off x="4871423" y="3051518"/>
              <a:ext cx="260254" cy="267020"/>
            </a:xfrm>
            <a:custGeom>
              <a:avLst/>
              <a:gdLst/>
              <a:ahLst/>
              <a:cxnLst/>
              <a:rect l="l" t="t" r="r" b="b"/>
              <a:pathLst>
                <a:path w="20541" h="21075" extrusionOk="0">
                  <a:moveTo>
                    <a:pt x="13885" y="21075"/>
                  </a:moveTo>
                  <a:cubicBezTo>
                    <a:pt x="12160" y="20089"/>
                    <a:pt x="10476" y="19309"/>
                    <a:pt x="8956" y="18282"/>
                  </a:cubicBezTo>
                  <a:cubicBezTo>
                    <a:pt x="6778" y="16844"/>
                    <a:pt x="4683" y="15242"/>
                    <a:pt x="2711" y="13557"/>
                  </a:cubicBezTo>
                  <a:cubicBezTo>
                    <a:pt x="1192" y="12161"/>
                    <a:pt x="41" y="10353"/>
                    <a:pt x="41" y="8094"/>
                  </a:cubicBezTo>
                  <a:cubicBezTo>
                    <a:pt x="0" y="6327"/>
                    <a:pt x="1397" y="4848"/>
                    <a:pt x="3163" y="4766"/>
                  </a:cubicBezTo>
                  <a:cubicBezTo>
                    <a:pt x="4273" y="4725"/>
                    <a:pt x="5382" y="5095"/>
                    <a:pt x="6285" y="5752"/>
                  </a:cubicBezTo>
                  <a:cubicBezTo>
                    <a:pt x="7600" y="6656"/>
                    <a:pt x="8668" y="7847"/>
                    <a:pt x="9408" y="9285"/>
                  </a:cubicBezTo>
                  <a:cubicBezTo>
                    <a:pt x="9736" y="9983"/>
                    <a:pt x="10065" y="10065"/>
                    <a:pt x="10517" y="9778"/>
                  </a:cubicBezTo>
                  <a:cubicBezTo>
                    <a:pt x="10927" y="9531"/>
                    <a:pt x="10845" y="9244"/>
                    <a:pt x="10763" y="8833"/>
                  </a:cubicBezTo>
                  <a:cubicBezTo>
                    <a:pt x="10393" y="6902"/>
                    <a:pt x="10763" y="4930"/>
                    <a:pt x="11790" y="3246"/>
                  </a:cubicBezTo>
                  <a:cubicBezTo>
                    <a:pt x="11913" y="3041"/>
                    <a:pt x="12037" y="2876"/>
                    <a:pt x="12160" y="2671"/>
                  </a:cubicBezTo>
                  <a:cubicBezTo>
                    <a:pt x="14543" y="1"/>
                    <a:pt x="16802" y="453"/>
                    <a:pt x="18856" y="3452"/>
                  </a:cubicBezTo>
                  <a:cubicBezTo>
                    <a:pt x="20540" y="5916"/>
                    <a:pt x="20458" y="8587"/>
                    <a:pt x="19308" y="11175"/>
                  </a:cubicBezTo>
                  <a:cubicBezTo>
                    <a:pt x="18363" y="13311"/>
                    <a:pt x="17172" y="15365"/>
                    <a:pt x="16062" y="17419"/>
                  </a:cubicBezTo>
                  <a:cubicBezTo>
                    <a:pt x="15446" y="18569"/>
                    <a:pt x="14707" y="19719"/>
                    <a:pt x="13885" y="21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4850074" y="3046324"/>
              <a:ext cx="296174" cy="294083"/>
            </a:xfrm>
            <a:custGeom>
              <a:avLst/>
              <a:gdLst/>
              <a:ahLst/>
              <a:cxnLst/>
              <a:rect l="l" t="t" r="r" b="b"/>
              <a:pathLst>
                <a:path w="23376" h="23211" extrusionOk="0">
                  <a:moveTo>
                    <a:pt x="11175" y="7066"/>
                  </a:moveTo>
                  <a:cubicBezTo>
                    <a:pt x="11462" y="4478"/>
                    <a:pt x="12489" y="2342"/>
                    <a:pt x="14749" y="945"/>
                  </a:cubicBezTo>
                  <a:cubicBezTo>
                    <a:pt x="16022" y="41"/>
                    <a:pt x="17665" y="0"/>
                    <a:pt x="19021" y="781"/>
                  </a:cubicBezTo>
                  <a:cubicBezTo>
                    <a:pt x="21855" y="2301"/>
                    <a:pt x="23375" y="6080"/>
                    <a:pt x="22841" y="9038"/>
                  </a:cubicBezTo>
                  <a:cubicBezTo>
                    <a:pt x="22390" y="11544"/>
                    <a:pt x="21157" y="13639"/>
                    <a:pt x="20007" y="15857"/>
                  </a:cubicBezTo>
                  <a:cubicBezTo>
                    <a:pt x="18980" y="17829"/>
                    <a:pt x="17871" y="19719"/>
                    <a:pt x="16844" y="21690"/>
                  </a:cubicBezTo>
                  <a:cubicBezTo>
                    <a:pt x="16269" y="22882"/>
                    <a:pt x="14749" y="23210"/>
                    <a:pt x="13763" y="22348"/>
                  </a:cubicBezTo>
                  <a:cubicBezTo>
                    <a:pt x="12736" y="21526"/>
                    <a:pt x="11668" y="20746"/>
                    <a:pt x="10558" y="20006"/>
                  </a:cubicBezTo>
                  <a:cubicBezTo>
                    <a:pt x="8053" y="18445"/>
                    <a:pt x="5588" y="16761"/>
                    <a:pt x="3493" y="14666"/>
                  </a:cubicBezTo>
                  <a:cubicBezTo>
                    <a:pt x="1973" y="13228"/>
                    <a:pt x="987" y="11338"/>
                    <a:pt x="617" y="9284"/>
                  </a:cubicBezTo>
                  <a:cubicBezTo>
                    <a:pt x="1" y="5916"/>
                    <a:pt x="3452" y="3492"/>
                    <a:pt x="6286" y="4190"/>
                  </a:cubicBezTo>
                  <a:cubicBezTo>
                    <a:pt x="7847" y="4601"/>
                    <a:pt x="9244" y="5423"/>
                    <a:pt x="10394" y="6532"/>
                  </a:cubicBezTo>
                  <a:cubicBezTo>
                    <a:pt x="10558" y="6737"/>
                    <a:pt x="10764" y="6902"/>
                    <a:pt x="10969" y="7066"/>
                  </a:cubicBezTo>
                  <a:cubicBezTo>
                    <a:pt x="10969" y="7066"/>
                    <a:pt x="11010" y="7066"/>
                    <a:pt x="11175" y="7066"/>
                  </a:cubicBezTo>
                  <a:close/>
                  <a:moveTo>
                    <a:pt x="15570" y="21485"/>
                  </a:moveTo>
                  <a:cubicBezTo>
                    <a:pt x="16392" y="20129"/>
                    <a:pt x="17131" y="18979"/>
                    <a:pt x="17747" y="17829"/>
                  </a:cubicBezTo>
                  <a:cubicBezTo>
                    <a:pt x="18857" y="15775"/>
                    <a:pt x="20048" y="13721"/>
                    <a:pt x="20993" y="11585"/>
                  </a:cubicBezTo>
                  <a:cubicBezTo>
                    <a:pt x="22143" y="8997"/>
                    <a:pt x="22184" y="6326"/>
                    <a:pt x="20541" y="3862"/>
                  </a:cubicBezTo>
                  <a:cubicBezTo>
                    <a:pt x="18487" y="863"/>
                    <a:pt x="16228" y="411"/>
                    <a:pt x="13845" y="3081"/>
                  </a:cubicBezTo>
                  <a:cubicBezTo>
                    <a:pt x="13722" y="3286"/>
                    <a:pt x="13598" y="3451"/>
                    <a:pt x="13475" y="3656"/>
                  </a:cubicBezTo>
                  <a:cubicBezTo>
                    <a:pt x="12448" y="5340"/>
                    <a:pt x="12078" y="7312"/>
                    <a:pt x="12448" y="9243"/>
                  </a:cubicBezTo>
                  <a:cubicBezTo>
                    <a:pt x="12530" y="9654"/>
                    <a:pt x="12571" y="9941"/>
                    <a:pt x="12202" y="10188"/>
                  </a:cubicBezTo>
                  <a:cubicBezTo>
                    <a:pt x="11709" y="10475"/>
                    <a:pt x="11421" y="10393"/>
                    <a:pt x="11093" y="9695"/>
                  </a:cubicBezTo>
                  <a:cubicBezTo>
                    <a:pt x="10353" y="8257"/>
                    <a:pt x="9285" y="7066"/>
                    <a:pt x="7929" y="6162"/>
                  </a:cubicBezTo>
                  <a:cubicBezTo>
                    <a:pt x="7067" y="5505"/>
                    <a:pt x="5958" y="5135"/>
                    <a:pt x="4848" y="5176"/>
                  </a:cubicBezTo>
                  <a:cubicBezTo>
                    <a:pt x="3082" y="5258"/>
                    <a:pt x="1685" y="6737"/>
                    <a:pt x="1726" y="8504"/>
                  </a:cubicBezTo>
                  <a:cubicBezTo>
                    <a:pt x="1726" y="10763"/>
                    <a:pt x="2835" y="12571"/>
                    <a:pt x="4396" y="13967"/>
                  </a:cubicBezTo>
                  <a:cubicBezTo>
                    <a:pt x="6368" y="15652"/>
                    <a:pt x="8422" y="17254"/>
                    <a:pt x="10600" y="18692"/>
                  </a:cubicBezTo>
                  <a:cubicBezTo>
                    <a:pt x="12161" y="19719"/>
                    <a:pt x="13845" y="20499"/>
                    <a:pt x="15570" y="214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73"/>
          <p:cNvGrpSpPr/>
          <p:nvPr/>
        </p:nvGrpSpPr>
        <p:grpSpPr>
          <a:xfrm>
            <a:off x="2403541" y="2726409"/>
            <a:ext cx="190506" cy="237867"/>
            <a:chOff x="3850754" y="3053609"/>
            <a:chExt cx="190506" cy="237867"/>
          </a:xfrm>
        </p:grpSpPr>
        <p:sp>
          <p:nvSpPr>
            <p:cNvPr id="1104" name="Google Shape;1104;p73"/>
            <p:cNvSpPr/>
            <p:nvPr/>
          </p:nvSpPr>
          <p:spPr>
            <a:xfrm>
              <a:off x="3865843" y="3070257"/>
              <a:ext cx="160846" cy="204050"/>
            </a:xfrm>
            <a:custGeom>
              <a:avLst/>
              <a:gdLst/>
              <a:ahLst/>
              <a:cxnLst/>
              <a:rect l="l" t="t" r="r" b="b"/>
              <a:pathLst>
                <a:path w="12695" h="16105" extrusionOk="0">
                  <a:moveTo>
                    <a:pt x="12448" y="12119"/>
                  </a:moveTo>
                  <a:cubicBezTo>
                    <a:pt x="12530" y="12900"/>
                    <a:pt x="12612" y="13598"/>
                    <a:pt x="12694" y="14379"/>
                  </a:cubicBezTo>
                  <a:lnTo>
                    <a:pt x="2506" y="16104"/>
                  </a:lnTo>
                  <a:cubicBezTo>
                    <a:pt x="2342" y="15858"/>
                    <a:pt x="2178" y="15570"/>
                    <a:pt x="2055" y="15324"/>
                  </a:cubicBezTo>
                  <a:cubicBezTo>
                    <a:pt x="1521" y="14502"/>
                    <a:pt x="1685" y="13434"/>
                    <a:pt x="2424" y="12777"/>
                  </a:cubicBezTo>
                  <a:cubicBezTo>
                    <a:pt x="3287" y="11873"/>
                    <a:pt x="4150" y="10887"/>
                    <a:pt x="4971" y="9942"/>
                  </a:cubicBezTo>
                  <a:cubicBezTo>
                    <a:pt x="5916" y="8751"/>
                    <a:pt x="6697" y="7477"/>
                    <a:pt x="7231" y="6040"/>
                  </a:cubicBezTo>
                  <a:cubicBezTo>
                    <a:pt x="7518" y="5382"/>
                    <a:pt x="7354" y="4602"/>
                    <a:pt x="6861" y="4109"/>
                  </a:cubicBezTo>
                  <a:cubicBezTo>
                    <a:pt x="6368" y="3493"/>
                    <a:pt x="5546" y="3246"/>
                    <a:pt x="4807" y="3534"/>
                  </a:cubicBezTo>
                  <a:cubicBezTo>
                    <a:pt x="3616" y="3821"/>
                    <a:pt x="2630" y="4602"/>
                    <a:pt x="2013" y="5629"/>
                  </a:cubicBezTo>
                  <a:cubicBezTo>
                    <a:pt x="1849" y="5957"/>
                    <a:pt x="1685" y="6245"/>
                    <a:pt x="1397" y="6656"/>
                  </a:cubicBezTo>
                  <a:lnTo>
                    <a:pt x="1" y="5875"/>
                  </a:lnTo>
                  <a:cubicBezTo>
                    <a:pt x="658" y="3534"/>
                    <a:pt x="1808" y="1644"/>
                    <a:pt x="4026" y="658"/>
                  </a:cubicBezTo>
                  <a:cubicBezTo>
                    <a:pt x="5464" y="1"/>
                    <a:pt x="6984" y="1"/>
                    <a:pt x="8258" y="1028"/>
                  </a:cubicBezTo>
                  <a:cubicBezTo>
                    <a:pt x="9572" y="2014"/>
                    <a:pt x="10229" y="3616"/>
                    <a:pt x="9942" y="5218"/>
                  </a:cubicBezTo>
                  <a:cubicBezTo>
                    <a:pt x="9572" y="7231"/>
                    <a:pt x="8710" y="9121"/>
                    <a:pt x="7395" y="10682"/>
                  </a:cubicBezTo>
                  <a:cubicBezTo>
                    <a:pt x="6861" y="11298"/>
                    <a:pt x="6368" y="11914"/>
                    <a:pt x="5834" y="12489"/>
                  </a:cubicBezTo>
                  <a:cubicBezTo>
                    <a:pt x="5546" y="12818"/>
                    <a:pt x="5341" y="13146"/>
                    <a:pt x="5629" y="13516"/>
                  </a:cubicBezTo>
                  <a:cubicBezTo>
                    <a:pt x="5916" y="13886"/>
                    <a:pt x="6204" y="13639"/>
                    <a:pt x="6532" y="13516"/>
                  </a:cubicBezTo>
                  <a:cubicBezTo>
                    <a:pt x="7436" y="13229"/>
                    <a:pt x="8340" y="12982"/>
                    <a:pt x="9244" y="12818"/>
                  </a:cubicBezTo>
                  <a:cubicBezTo>
                    <a:pt x="10188" y="12571"/>
                    <a:pt x="11174" y="12407"/>
                    <a:pt x="12448" y="121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3850754" y="3053609"/>
              <a:ext cx="190506" cy="237867"/>
            </a:xfrm>
            <a:custGeom>
              <a:avLst/>
              <a:gdLst/>
              <a:ahLst/>
              <a:cxnLst/>
              <a:rect l="l" t="t" r="r" b="b"/>
              <a:pathLst>
                <a:path w="15036" h="18774" extrusionOk="0">
                  <a:moveTo>
                    <a:pt x="0" y="7436"/>
                  </a:moveTo>
                  <a:cubicBezTo>
                    <a:pt x="658" y="5094"/>
                    <a:pt x="1602" y="3040"/>
                    <a:pt x="3574" y="1643"/>
                  </a:cubicBezTo>
                  <a:cubicBezTo>
                    <a:pt x="5464" y="329"/>
                    <a:pt x="7929" y="0"/>
                    <a:pt x="9901" y="1356"/>
                  </a:cubicBezTo>
                  <a:cubicBezTo>
                    <a:pt x="11708" y="2670"/>
                    <a:pt x="12571" y="4930"/>
                    <a:pt x="12078" y="7066"/>
                  </a:cubicBezTo>
                  <a:cubicBezTo>
                    <a:pt x="11585" y="9079"/>
                    <a:pt x="10681" y="10927"/>
                    <a:pt x="9449" y="12571"/>
                  </a:cubicBezTo>
                  <a:lnTo>
                    <a:pt x="8874" y="13351"/>
                  </a:lnTo>
                  <a:cubicBezTo>
                    <a:pt x="10311" y="13187"/>
                    <a:pt x="11790" y="12858"/>
                    <a:pt x="13187" y="12447"/>
                  </a:cubicBezTo>
                  <a:cubicBezTo>
                    <a:pt x="14132" y="12078"/>
                    <a:pt x="14460" y="12201"/>
                    <a:pt x="14625" y="13187"/>
                  </a:cubicBezTo>
                  <a:cubicBezTo>
                    <a:pt x="14748" y="14009"/>
                    <a:pt x="14789" y="14871"/>
                    <a:pt x="14953" y="15693"/>
                  </a:cubicBezTo>
                  <a:cubicBezTo>
                    <a:pt x="15036" y="16350"/>
                    <a:pt x="14748" y="16555"/>
                    <a:pt x="14173" y="16638"/>
                  </a:cubicBezTo>
                  <a:cubicBezTo>
                    <a:pt x="12037" y="17007"/>
                    <a:pt x="9859" y="17336"/>
                    <a:pt x="7764" y="17747"/>
                  </a:cubicBezTo>
                  <a:cubicBezTo>
                    <a:pt x="6409" y="17993"/>
                    <a:pt x="5094" y="18322"/>
                    <a:pt x="3739" y="18609"/>
                  </a:cubicBezTo>
                  <a:cubicBezTo>
                    <a:pt x="3163" y="18774"/>
                    <a:pt x="2588" y="18445"/>
                    <a:pt x="2424" y="17870"/>
                  </a:cubicBezTo>
                  <a:cubicBezTo>
                    <a:pt x="2136" y="17131"/>
                    <a:pt x="1890" y="16391"/>
                    <a:pt x="1643" y="15652"/>
                  </a:cubicBezTo>
                  <a:cubicBezTo>
                    <a:pt x="1397" y="15077"/>
                    <a:pt x="1685" y="14748"/>
                    <a:pt x="2054" y="14337"/>
                  </a:cubicBezTo>
                  <a:cubicBezTo>
                    <a:pt x="3287" y="13023"/>
                    <a:pt x="4519" y="11708"/>
                    <a:pt x="5710" y="10311"/>
                  </a:cubicBezTo>
                  <a:cubicBezTo>
                    <a:pt x="6285" y="9531"/>
                    <a:pt x="6778" y="8709"/>
                    <a:pt x="7230" y="7846"/>
                  </a:cubicBezTo>
                  <a:cubicBezTo>
                    <a:pt x="7395" y="7518"/>
                    <a:pt x="7477" y="7189"/>
                    <a:pt x="7477" y="6819"/>
                  </a:cubicBezTo>
                  <a:cubicBezTo>
                    <a:pt x="7559" y="6162"/>
                    <a:pt x="6902" y="5628"/>
                    <a:pt x="6244" y="5875"/>
                  </a:cubicBezTo>
                  <a:cubicBezTo>
                    <a:pt x="5341" y="6121"/>
                    <a:pt x="4560" y="6696"/>
                    <a:pt x="4067" y="7477"/>
                  </a:cubicBezTo>
                  <a:cubicBezTo>
                    <a:pt x="3780" y="8011"/>
                    <a:pt x="3451" y="8463"/>
                    <a:pt x="3163" y="8956"/>
                  </a:cubicBezTo>
                  <a:cubicBezTo>
                    <a:pt x="2835" y="9449"/>
                    <a:pt x="2424" y="9408"/>
                    <a:pt x="2013" y="9120"/>
                  </a:cubicBezTo>
                  <a:cubicBezTo>
                    <a:pt x="1356" y="8586"/>
                    <a:pt x="740" y="8052"/>
                    <a:pt x="0" y="7436"/>
                  </a:cubicBezTo>
                  <a:close/>
                  <a:moveTo>
                    <a:pt x="13639" y="13433"/>
                  </a:moveTo>
                  <a:cubicBezTo>
                    <a:pt x="12365" y="13680"/>
                    <a:pt x="11379" y="13885"/>
                    <a:pt x="10393" y="14091"/>
                  </a:cubicBezTo>
                  <a:cubicBezTo>
                    <a:pt x="9490" y="14337"/>
                    <a:pt x="8586" y="14543"/>
                    <a:pt x="7723" y="14830"/>
                  </a:cubicBezTo>
                  <a:cubicBezTo>
                    <a:pt x="7395" y="14912"/>
                    <a:pt x="7066" y="15200"/>
                    <a:pt x="6778" y="14830"/>
                  </a:cubicBezTo>
                  <a:cubicBezTo>
                    <a:pt x="6491" y="14419"/>
                    <a:pt x="6696" y="14091"/>
                    <a:pt x="6984" y="13803"/>
                  </a:cubicBezTo>
                  <a:cubicBezTo>
                    <a:pt x="7518" y="13187"/>
                    <a:pt x="8011" y="12571"/>
                    <a:pt x="8545" y="11996"/>
                  </a:cubicBezTo>
                  <a:cubicBezTo>
                    <a:pt x="9859" y="10435"/>
                    <a:pt x="10763" y="8545"/>
                    <a:pt x="11092" y="6532"/>
                  </a:cubicBezTo>
                  <a:cubicBezTo>
                    <a:pt x="11420" y="4930"/>
                    <a:pt x="10763" y="3287"/>
                    <a:pt x="9449" y="2342"/>
                  </a:cubicBezTo>
                  <a:cubicBezTo>
                    <a:pt x="8134" y="1274"/>
                    <a:pt x="6655" y="1274"/>
                    <a:pt x="5176" y="1931"/>
                  </a:cubicBezTo>
                  <a:cubicBezTo>
                    <a:pt x="2958" y="2958"/>
                    <a:pt x="1808" y="4807"/>
                    <a:pt x="1150" y="7189"/>
                  </a:cubicBezTo>
                  <a:lnTo>
                    <a:pt x="2588" y="7970"/>
                  </a:lnTo>
                  <a:cubicBezTo>
                    <a:pt x="2835" y="7559"/>
                    <a:pt x="3040" y="7271"/>
                    <a:pt x="3204" y="6943"/>
                  </a:cubicBezTo>
                  <a:cubicBezTo>
                    <a:pt x="3780" y="5875"/>
                    <a:pt x="4807" y="5135"/>
                    <a:pt x="5957" y="4807"/>
                  </a:cubicBezTo>
                  <a:cubicBezTo>
                    <a:pt x="6696" y="4560"/>
                    <a:pt x="7518" y="4765"/>
                    <a:pt x="8011" y="5382"/>
                  </a:cubicBezTo>
                  <a:cubicBezTo>
                    <a:pt x="8545" y="5916"/>
                    <a:pt x="8709" y="6696"/>
                    <a:pt x="8422" y="7354"/>
                  </a:cubicBezTo>
                  <a:cubicBezTo>
                    <a:pt x="7888" y="8750"/>
                    <a:pt x="7107" y="10065"/>
                    <a:pt x="6121" y="11215"/>
                  </a:cubicBezTo>
                  <a:cubicBezTo>
                    <a:pt x="5300" y="12201"/>
                    <a:pt x="4437" y="13146"/>
                    <a:pt x="3574" y="14091"/>
                  </a:cubicBezTo>
                  <a:cubicBezTo>
                    <a:pt x="2835" y="14707"/>
                    <a:pt x="2670" y="15775"/>
                    <a:pt x="3204" y="16597"/>
                  </a:cubicBezTo>
                  <a:cubicBezTo>
                    <a:pt x="3369" y="16884"/>
                    <a:pt x="3533" y="17131"/>
                    <a:pt x="3697" y="17418"/>
                  </a:cubicBezTo>
                  <a:lnTo>
                    <a:pt x="13844" y="15693"/>
                  </a:lnTo>
                  <a:cubicBezTo>
                    <a:pt x="13803" y="14912"/>
                    <a:pt x="13721" y="14214"/>
                    <a:pt x="13639" y="13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73"/>
          <p:cNvGrpSpPr/>
          <p:nvPr/>
        </p:nvGrpSpPr>
        <p:grpSpPr>
          <a:xfrm>
            <a:off x="4754625" y="4026463"/>
            <a:ext cx="274306" cy="270137"/>
            <a:chOff x="5441350" y="1655338"/>
            <a:chExt cx="274306" cy="270137"/>
          </a:xfrm>
        </p:grpSpPr>
        <p:sp>
          <p:nvSpPr>
            <p:cNvPr id="1107" name="Google Shape;1107;p73"/>
            <p:cNvSpPr/>
            <p:nvPr/>
          </p:nvSpPr>
          <p:spPr>
            <a:xfrm>
              <a:off x="5461128" y="1669909"/>
              <a:ext cx="239957" cy="239438"/>
            </a:xfrm>
            <a:custGeom>
              <a:avLst/>
              <a:gdLst/>
              <a:ahLst/>
              <a:cxnLst/>
              <a:rect l="l" t="t" r="r" b="b"/>
              <a:pathLst>
                <a:path w="18939" h="18898" extrusionOk="0">
                  <a:moveTo>
                    <a:pt x="6163" y="6491"/>
                  </a:moveTo>
                  <a:cubicBezTo>
                    <a:pt x="6656" y="5176"/>
                    <a:pt x="7149" y="3985"/>
                    <a:pt x="7642" y="2835"/>
                  </a:cubicBezTo>
                  <a:cubicBezTo>
                    <a:pt x="8011" y="2054"/>
                    <a:pt x="8422" y="1274"/>
                    <a:pt x="8874" y="493"/>
                  </a:cubicBezTo>
                  <a:cubicBezTo>
                    <a:pt x="9162" y="0"/>
                    <a:pt x="9531" y="41"/>
                    <a:pt x="9901" y="534"/>
                  </a:cubicBezTo>
                  <a:cubicBezTo>
                    <a:pt x="10065" y="781"/>
                    <a:pt x="10189" y="1068"/>
                    <a:pt x="10271" y="1356"/>
                  </a:cubicBezTo>
                  <a:cubicBezTo>
                    <a:pt x="10600" y="2383"/>
                    <a:pt x="10846" y="3410"/>
                    <a:pt x="11051" y="4437"/>
                  </a:cubicBezTo>
                  <a:cubicBezTo>
                    <a:pt x="11051" y="5053"/>
                    <a:pt x="11585" y="5505"/>
                    <a:pt x="12161" y="5464"/>
                  </a:cubicBezTo>
                  <a:cubicBezTo>
                    <a:pt x="12654" y="5505"/>
                    <a:pt x="13146" y="5464"/>
                    <a:pt x="13639" y="5382"/>
                  </a:cubicBezTo>
                  <a:lnTo>
                    <a:pt x="18774" y="4930"/>
                  </a:lnTo>
                  <a:cubicBezTo>
                    <a:pt x="18939" y="6121"/>
                    <a:pt x="18199" y="6696"/>
                    <a:pt x="17583" y="7313"/>
                  </a:cubicBezTo>
                  <a:cubicBezTo>
                    <a:pt x="16926" y="7888"/>
                    <a:pt x="16227" y="8422"/>
                    <a:pt x="15529" y="8956"/>
                  </a:cubicBezTo>
                  <a:cubicBezTo>
                    <a:pt x="15242" y="9161"/>
                    <a:pt x="14954" y="9449"/>
                    <a:pt x="14666" y="9736"/>
                  </a:cubicBezTo>
                  <a:cubicBezTo>
                    <a:pt x="14215" y="10106"/>
                    <a:pt x="14091" y="10722"/>
                    <a:pt x="14297" y="11297"/>
                  </a:cubicBezTo>
                  <a:cubicBezTo>
                    <a:pt x="14749" y="12900"/>
                    <a:pt x="15159" y="14502"/>
                    <a:pt x="15529" y="16145"/>
                  </a:cubicBezTo>
                  <a:cubicBezTo>
                    <a:pt x="15817" y="17049"/>
                    <a:pt x="15817" y="18035"/>
                    <a:pt x="15447" y="18897"/>
                  </a:cubicBezTo>
                  <a:cubicBezTo>
                    <a:pt x="14954" y="18733"/>
                    <a:pt x="14502" y="18486"/>
                    <a:pt x="14050" y="18240"/>
                  </a:cubicBezTo>
                  <a:cubicBezTo>
                    <a:pt x="13023" y="17459"/>
                    <a:pt x="12078" y="16597"/>
                    <a:pt x="11092" y="15734"/>
                  </a:cubicBezTo>
                  <a:cubicBezTo>
                    <a:pt x="8258" y="13187"/>
                    <a:pt x="8135" y="13639"/>
                    <a:pt x="5465" y="15693"/>
                  </a:cubicBezTo>
                  <a:cubicBezTo>
                    <a:pt x="4068" y="16761"/>
                    <a:pt x="2466" y="17542"/>
                    <a:pt x="781" y="17911"/>
                  </a:cubicBezTo>
                  <a:cubicBezTo>
                    <a:pt x="822" y="17459"/>
                    <a:pt x="946" y="17008"/>
                    <a:pt x="1110" y="16556"/>
                  </a:cubicBezTo>
                  <a:cubicBezTo>
                    <a:pt x="1973" y="14666"/>
                    <a:pt x="2835" y="12776"/>
                    <a:pt x="3739" y="10928"/>
                  </a:cubicBezTo>
                  <a:cubicBezTo>
                    <a:pt x="4109" y="10147"/>
                    <a:pt x="4150" y="10024"/>
                    <a:pt x="3411" y="9490"/>
                  </a:cubicBezTo>
                  <a:cubicBezTo>
                    <a:pt x="2835" y="9079"/>
                    <a:pt x="2137" y="8750"/>
                    <a:pt x="1480" y="8381"/>
                  </a:cubicBezTo>
                  <a:cubicBezTo>
                    <a:pt x="946" y="8052"/>
                    <a:pt x="453" y="7682"/>
                    <a:pt x="1" y="7272"/>
                  </a:cubicBezTo>
                  <a:cubicBezTo>
                    <a:pt x="1973" y="6614"/>
                    <a:pt x="3945" y="6121"/>
                    <a:pt x="6163" y="6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5441350" y="1655338"/>
              <a:ext cx="274306" cy="270137"/>
            </a:xfrm>
            <a:custGeom>
              <a:avLst/>
              <a:gdLst/>
              <a:ahLst/>
              <a:cxnLst/>
              <a:rect l="l" t="t" r="r" b="b"/>
              <a:pathLst>
                <a:path w="21650" h="21321" extrusionOk="0">
                  <a:moveTo>
                    <a:pt x="4396" y="11462"/>
                  </a:moveTo>
                  <a:cubicBezTo>
                    <a:pt x="3616" y="11010"/>
                    <a:pt x="2959" y="10681"/>
                    <a:pt x="2342" y="10270"/>
                  </a:cubicBezTo>
                  <a:cubicBezTo>
                    <a:pt x="1767" y="9900"/>
                    <a:pt x="1274" y="9490"/>
                    <a:pt x="781" y="9038"/>
                  </a:cubicBezTo>
                  <a:cubicBezTo>
                    <a:pt x="1" y="8175"/>
                    <a:pt x="165" y="7600"/>
                    <a:pt x="1315" y="7395"/>
                  </a:cubicBezTo>
                  <a:cubicBezTo>
                    <a:pt x="3000" y="7107"/>
                    <a:pt x="4725" y="6943"/>
                    <a:pt x="6450" y="6696"/>
                  </a:cubicBezTo>
                  <a:cubicBezTo>
                    <a:pt x="6697" y="6655"/>
                    <a:pt x="6943" y="6655"/>
                    <a:pt x="6943" y="6614"/>
                  </a:cubicBezTo>
                  <a:cubicBezTo>
                    <a:pt x="7929" y="4683"/>
                    <a:pt x="8792" y="2917"/>
                    <a:pt x="9696" y="1150"/>
                  </a:cubicBezTo>
                  <a:cubicBezTo>
                    <a:pt x="10230" y="82"/>
                    <a:pt x="11216" y="0"/>
                    <a:pt x="12037" y="904"/>
                  </a:cubicBezTo>
                  <a:cubicBezTo>
                    <a:pt x="12325" y="1315"/>
                    <a:pt x="12571" y="1726"/>
                    <a:pt x="12695" y="2177"/>
                  </a:cubicBezTo>
                  <a:cubicBezTo>
                    <a:pt x="13023" y="3122"/>
                    <a:pt x="13270" y="4026"/>
                    <a:pt x="13557" y="4971"/>
                  </a:cubicBezTo>
                  <a:cubicBezTo>
                    <a:pt x="13639" y="5505"/>
                    <a:pt x="14091" y="5834"/>
                    <a:pt x="14625" y="5751"/>
                  </a:cubicBezTo>
                  <a:lnTo>
                    <a:pt x="16844" y="5546"/>
                  </a:lnTo>
                  <a:cubicBezTo>
                    <a:pt x="17953" y="5464"/>
                    <a:pt x="19062" y="5341"/>
                    <a:pt x="20171" y="5299"/>
                  </a:cubicBezTo>
                  <a:cubicBezTo>
                    <a:pt x="21280" y="5217"/>
                    <a:pt x="21650" y="5751"/>
                    <a:pt x="21445" y="6778"/>
                  </a:cubicBezTo>
                  <a:cubicBezTo>
                    <a:pt x="21321" y="7230"/>
                    <a:pt x="21116" y="7600"/>
                    <a:pt x="20828" y="7929"/>
                  </a:cubicBezTo>
                  <a:cubicBezTo>
                    <a:pt x="19925" y="8873"/>
                    <a:pt x="18939" y="9777"/>
                    <a:pt x="17912" y="10599"/>
                  </a:cubicBezTo>
                  <a:cubicBezTo>
                    <a:pt x="17008" y="11297"/>
                    <a:pt x="16720" y="11996"/>
                    <a:pt x="17008" y="13105"/>
                  </a:cubicBezTo>
                  <a:cubicBezTo>
                    <a:pt x="17460" y="14584"/>
                    <a:pt x="17830" y="16062"/>
                    <a:pt x="18117" y="17582"/>
                  </a:cubicBezTo>
                  <a:cubicBezTo>
                    <a:pt x="18240" y="18404"/>
                    <a:pt x="18240" y="19226"/>
                    <a:pt x="18076" y="20047"/>
                  </a:cubicBezTo>
                  <a:cubicBezTo>
                    <a:pt x="17871" y="20992"/>
                    <a:pt x="17131" y="21321"/>
                    <a:pt x="16269" y="20910"/>
                  </a:cubicBezTo>
                  <a:cubicBezTo>
                    <a:pt x="15652" y="20663"/>
                    <a:pt x="15077" y="20294"/>
                    <a:pt x="14584" y="19883"/>
                  </a:cubicBezTo>
                  <a:cubicBezTo>
                    <a:pt x="13352" y="18856"/>
                    <a:pt x="12161" y="17829"/>
                    <a:pt x="10969" y="16761"/>
                  </a:cubicBezTo>
                  <a:cubicBezTo>
                    <a:pt x="10476" y="16145"/>
                    <a:pt x="9572" y="16104"/>
                    <a:pt x="8956" y="16597"/>
                  </a:cubicBezTo>
                  <a:cubicBezTo>
                    <a:pt x="7806" y="17377"/>
                    <a:pt x="6656" y="18199"/>
                    <a:pt x="5423" y="18897"/>
                  </a:cubicBezTo>
                  <a:cubicBezTo>
                    <a:pt x="4602" y="19349"/>
                    <a:pt x="3739" y="19678"/>
                    <a:pt x="2835" y="19924"/>
                  </a:cubicBezTo>
                  <a:cubicBezTo>
                    <a:pt x="2383" y="20006"/>
                    <a:pt x="1891" y="19924"/>
                    <a:pt x="1521" y="19636"/>
                  </a:cubicBezTo>
                  <a:cubicBezTo>
                    <a:pt x="1151" y="19308"/>
                    <a:pt x="1315" y="18774"/>
                    <a:pt x="1521" y="18281"/>
                  </a:cubicBezTo>
                  <a:cubicBezTo>
                    <a:pt x="2383" y="16391"/>
                    <a:pt x="3205" y="14501"/>
                    <a:pt x="4027" y="12612"/>
                  </a:cubicBezTo>
                  <a:cubicBezTo>
                    <a:pt x="4109" y="12242"/>
                    <a:pt x="4232" y="11913"/>
                    <a:pt x="4396" y="11462"/>
                  </a:cubicBezTo>
                  <a:close/>
                  <a:moveTo>
                    <a:pt x="7724" y="7641"/>
                  </a:moveTo>
                  <a:cubicBezTo>
                    <a:pt x="5506" y="7271"/>
                    <a:pt x="3534" y="7764"/>
                    <a:pt x="1521" y="8422"/>
                  </a:cubicBezTo>
                  <a:cubicBezTo>
                    <a:pt x="1973" y="8873"/>
                    <a:pt x="2466" y="9243"/>
                    <a:pt x="3000" y="9531"/>
                  </a:cubicBezTo>
                  <a:cubicBezTo>
                    <a:pt x="3657" y="9942"/>
                    <a:pt x="4314" y="10229"/>
                    <a:pt x="4930" y="10681"/>
                  </a:cubicBezTo>
                  <a:cubicBezTo>
                    <a:pt x="5670" y="11174"/>
                    <a:pt x="5629" y="11297"/>
                    <a:pt x="5259" y="12078"/>
                  </a:cubicBezTo>
                  <a:cubicBezTo>
                    <a:pt x="4355" y="13967"/>
                    <a:pt x="3493" y="15857"/>
                    <a:pt x="2630" y="17747"/>
                  </a:cubicBezTo>
                  <a:cubicBezTo>
                    <a:pt x="2466" y="18199"/>
                    <a:pt x="2342" y="18651"/>
                    <a:pt x="2260" y="19102"/>
                  </a:cubicBezTo>
                  <a:cubicBezTo>
                    <a:pt x="3986" y="18692"/>
                    <a:pt x="5588" y="17952"/>
                    <a:pt x="6984" y="16843"/>
                  </a:cubicBezTo>
                  <a:cubicBezTo>
                    <a:pt x="9655" y="14789"/>
                    <a:pt x="9778" y="14378"/>
                    <a:pt x="12612" y="16925"/>
                  </a:cubicBezTo>
                  <a:cubicBezTo>
                    <a:pt x="13557" y="17788"/>
                    <a:pt x="14543" y="18609"/>
                    <a:pt x="15570" y="19390"/>
                  </a:cubicBezTo>
                  <a:cubicBezTo>
                    <a:pt x="16022" y="19678"/>
                    <a:pt x="16474" y="19924"/>
                    <a:pt x="16967" y="20088"/>
                  </a:cubicBezTo>
                  <a:cubicBezTo>
                    <a:pt x="17296" y="19185"/>
                    <a:pt x="17337" y="18240"/>
                    <a:pt x="17049" y="17336"/>
                  </a:cubicBezTo>
                  <a:cubicBezTo>
                    <a:pt x="16679" y="15693"/>
                    <a:pt x="16269" y="14050"/>
                    <a:pt x="15817" y="12447"/>
                  </a:cubicBezTo>
                  <a:cubicBezTo>
                    <a:pt x="15570" y="11913"/>
                    <a:pt x="15734" y="11297"/>
                    <a:pt x="16186" y="10927"/>
                  </a:cubicBezTo>
                  <a:cubicBezTo>
                    <a:pt x="16474" y="10640"/>
                    <a:pt x="16720" y="10352"/>
                    <a:pt x="17049" y="10106"/>
                  </a:cubicBezTo>
                  <a:cubicBezTo>
                    <a:pt x="17788" y="9613"/>
                    <a:pt x="18487" y="9038"/>
                    <a:pt x="19144" y="8463"/>
                  </a:cubicBezTo>
                  <a:cubicBezTo>
                    <a:pt x="19760" y="7888"/>
                    <a:pt x="20500" y="7271"/>
                    <a:pt x="20294" y="6121"/>
                  </a:cubicBezTo>
                  <a:lnTo>
                    <a:pt x="15159" y="6573"/>
                  </a:lnTo>
                  <a:cubicBezTo>
                    <a:pt x="14666" y="6614"/>
                    <a:pt x="14215" y="6655"/>
                    <a:pt x="13722" y="6655"/>
                  </a:cubicBezTo>
                  <a:cubicBezTo>
                    <a:pt x="13105" y="6696"/>
                    <a:pt x="12612" y="6203"/>
                    <a:pt x="12571" y="5628"/>
                  </a:cubicBezTo>
                  <a:cubicBezTo>
                    <a:pt x="12407" y="4560"/>
                    <a:pt x="12161" y="3533"/>
                    <a:pt x="11832" y="2547"/>
                  </a:cubicBezTo>
                  <a:cubicBezTo>
                    <a:pt x="11750" y="2218"/>
                    <a:pt x="11626" y="1972"/>
                    <a:pt x="11462" y="1684"/>
                  </a:cubicBezTo>
                  <a:cubicBezTo>
                    <a:pt x="11092" y="1191"/>
                    <a:pt x="10723" y="1150"/>
                    <a:pt x="10435" y="1643"/>
                  </a:cubicBezTo>
                  <a:cubicBezTo>
                    <a:pt x="9983" y="2424"/>
                    <a:pt x="9572" y="3204"/>
                    <a:pt x="9203" y="3985"/>
                  </a:cubicBezTo>
                  <a:cubicBezTo>
                    <a:pt x="8710" y="5135"/>
                    <a:pt x="8258" y="6326"/>
                    <a:pt x="7724" y="76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73"/>
          <p:cNvGrpSpPr/>
          <p:nvPr/>
        </p:nvGrpSpPr>
        <p:grpSpPr>
          <a:xfrm>
            <a:off x="1661836" y="3423256"/>
            <a:ext cx="237879" cy="242554"/>
            <a:chOff x="3457261" y="1969956"/>
            <a:chExt cx="237879" cy="242554"/>
          </a:xfrm>
        </p:grpSpPr>
        <p:sp>
          <p:nvSpPr>
            <p:cNvPr id="1110" name="Google Shape;1110;p73"/>
            <p:cNvSpPr/>
            <p:nvPr/>
          </p:nvSpPr>
          <p:spPr>
            <a:xfrm>
              <a:off x="3469234" y="1989215"/>
              <a:ext cx="208726" cy="205596"/>
            </a:xfrm>
            <a:custGeom>
              <a:avLst/>
              <a:gdLst/>
              <a:ahLst/>
              <a:cxnLst/>
              <a:rect l="l" t="t" r="r" b="b"/>
              <a:pathLst>
                <a:path w="16474" h="16227" extrusionOk="0">
                  <a:moveTo>
                    <a:pt x="11503" y="16227"/>
                  </a:moveTo>
                  <a:cubicBezTo>
                    <a:pt x="8381" y="14666"/>
                    <a:pt x="5382" y="12817"/>
                    <a:pt x="2589" y="10763"/>
                  </a:cubicBezTo>
                  <a:cubicBezTo>
                    <a:pt x="1603" y="10024"/>
                    <a:pt x="904" y="8997"/>
                    <a:pt x="535" y="7847"/>
                  </a:cubicBezTo>
                  <a:cubicBezTo>
                    <a:pt x="165" y="6861"/>
                    <a:pt x="1" y="5792"/>
                    <a:pt x="781" y="4971"/>
                  </a:cubicBezTo>
                  <a:cubicBezTo>
                    <a:pt x="1726" y="3985"/>
                    <a:pt x="2835" y="3287"/>
                    <a:pt x="4355" y="3697"/>
                  </a:cubicBezTo>
                  <a:cubicBezTo>
                    <a:pt x="5834" y="4067"/>
                    <a:pt x="7107" y="5012"/>
                    <a:pt x="7888" y="6327"/>
                  </a:cubicBezTo>
                  <a:cubicBezTo>
                    <a:pt x="8011" y="6491"/>
                    <a:pt x="8052" y="6778"/>
                    <a:pt x="8175" y="6902"/>
                  </a:cubicBezTo>
                  <a:cubicBezTo>
                    <a:pt x="8422" y="7107"/>
                    <a:pt x="8751" y="7230"/>
                    <a:pt x="9079" y="7230"/>
                  </a:cubicBezTo>
                  <a:cubicBezTo>
                    <a:pt x="9449" y="7189"/>
                    <a:pt x="9572" y="6820"/>
                    <a:pt x="9490" y="6409"/>
                  </a:cubicBezTo>
                  <a:cubicBezTo>
                    <a:pt x="9202" y="5012"/>
                    <a:pt x="9449" y="3533"/>
                    <a:pt x="10188" y="2301"/>
                  </a:cubicBezTo>
                  <a:cubicBezTo>
                    <a:pt x="11051" y="699"/>
                    <a:pt x="12242" y="0"/>
                    <a:pt x="13557" y="329"/>
                  </a:cubicBezTo>
                  <a:cubicBezTo>
                    <a:pt x="15364" y="781"/>
                    <a:pt x="16391" y="1890"/>
                    <a:pt x="16433" y="3780"/>
                  </a:cubicBezTo>
                  <a:cubicBezTo>
                    <a:pt x="16474" y="6121"/>
                    <a:pt x="15940" y="8463"/>
                    <a:pt x="14872" y="10558"/>
                  </a:cubicBezTo>
                  <a:cubicBezTo>
                    <a:pt x="14091" y="12119"/>
                    <a:pt x="13187" y="13557"/>
                    <a:pt x="12325" y="15077"/>
                  </a:cubicBezTo>
                  <a:cubicBezTo>
                    <a:pt x="12078" y="15446"/>
                    <a:pt x="11791" y="15775"/>
                    <a:pt x="11503" y="162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3457261" y="1969956"/>
              <a:ext cx="237879" cy="242554"/>
            </a:xfrm>
            <a:custGeom>
              <a:avLst/>
              <a:gdLst/>
              <a:ahLst/>
              <a:cxnLst/>
              <a:rect l="l" t="t" r="r" b="b"/>
              <a:pathLst>
                <a:path w="18775" h="19144" extrusionOk="0">
                  <a:moveTo>
                    <a:pt x="9367" y="6203"/>
                  </a:moveTo>
                  <a:cubicBezTo>
                    <a:pt x="9449" y="5751"/>
                    <a:pt x="9531" y="5176"/>
                    <a:pt x="9696" y="4642"/>
                  </a:cubicBezTo>
                  <a:cubicBezTo>
                    <a:pt x="10024" y="3204"/>
                    <a:pt x="10928" y="1972"/>
                    <a:pt x="12201" y="1233"/>
                  </a:cubicBezTo>
                  <a:cubicBezTo>
                    <a:pt x="14255" y="0"/>
                    <a:pt x="17953" y="1315"/>
                    <a:pt x="18487" y="4478"/>
                  </a:cubicBezTo>
                  <a:cubicBezTo>
                    <a:pt x="18774" y="6080"/>
                    <a:pt x="18405" y="7641"/>
                    <a:pt x="17994" y="9120"/>
                  </a:cubicBezTo>
                  <a:cubicBezTo>
                    <a:pt x="17419" y="11215"/>
                    <a:pt x="16474" y="13187"/>
                    <a:pt x="15241" y="14953"/>
                  </a:cubicBezTo>
                  <a:cubicBezTo>
                    <a:pt x="14584" y="15898"/>
                    <a:pt x="14255" y="17007"/>
                    <a:pt x="13680" y="18034"/>
                  </a:cubicBezTo>
                  <a:cubicBezTo>
                    <a:pt x="13146" y="19061"/>
                    <a:pt x="12859" y="19144"/>
                    <a:pt x="11914" y="18651"/>
                  </a:cubicBezTo>
                  <a:cubicBezTo>
                    <a:pt x="9819" y="17541"/>
                    <a:pt x="7724" y="16391"/>
                    <a:pt x="5670" y="15159"/>
                  </a:cubicBezTo>
                  <a:cubicBezTo>
                    <a:pt x="4396" y="14337"/>
                    <a:pt x="3205" y="13433"/>
                    <a:pt x="2096" y="12448"/>
                  </a:cubicBezTo>
                  <a:cubicBezTo>
                    <a:pt x="453" y="10969"/>
                    <a:pt x="1" y="9038"/>
                    <a:pt x="329" y="6902"/>
                  </a:cubicBezTo>
                  <a:cubicBezTo>
                    <a:pt x="370" y="6573"/>
                    <a:pt x="494" y="6285"/>
                    <a:pt x="699" y="6080"/>
                  </a:cubicBezTo>
                  <a:cubicBezTo>
                    <a:pt x="1315" y="5505"/>
                    <a:pt x="2014" y="5012"/>
                    <a:pt x="2712" y="4601"/>
                  </a:cubicBezTo>
                  <a:cubicBezTo>
                    <a:pt x="4889" y="3410"/>
                    <a:pt x="6697" y="4314"/>
                    <a:pt x="8463" y="5628"/>
                  </a:cubicBezTo>
                  <a:cubicBezTo>
                    <a:pt x="8751" y="5793"/>
                    <a:pt x="9038" y="5957"/>
                    <a:pt x="9367" y="6203"/>
                  </a:cubicBezTo>
                  <a:close/>
                  <a:moveTo>
                    <a:pt x="12448" y="17747"/>
                  </a:moveTo>
                  <a:cubicBezTo>
                    <a:pt x="12777" y="17295"/>
                    <a:pt x="13064" y="16966"/>
                    <a:pt x="13270" y="16597"/>
                  </a:cubicBezTo>
                  <a:cubicBezTo>
                    <a:pt x="14132" y="15118"/>
                    <a:pt x="15036" y="13639"/>
                    <a:pt x="15858" y="12078"/>
                  </a:cubicBezTo>
                  <a:cubicBezTo>
                    <a:pt x="16885" y="9983"/>
                    <a:pt x="17419" y="7682"/>
                    <a:pt x="17378" y="5341"/>
                  </a:cubicBezTo>
                  <a:cubicBezTo>
                    <a:pt x="17378" y="3451"/>
                    <a:pt x="16351" y="2301"/>
                    <a:pt x="14502" y="1849"/>
                  </a:cubicBezTo>
                  <a:cubicBezTo>
                    <a:pt x="13187" y="1561"/>
                    <a:pt x="12037" y="2219"/>
                    <a:pt x="11133" y="3862"/>
                  </a:cubicBezTo>
                  <a:cubicBezTo>
                    <a:pt x="10394" y="5094"/>
                    <a:pt x="10147" y="6532"/>
                    <a:pt x="10476" y="7970"/>
                  </a:cubicBezTo>
                  <a:cubicBezTo>
                    <a:pt x="10558" y="8381"/>
                    <a:pt x="10435" y="8750"/>
                    <a:pt x="10024" y="8791"/>
                  </a:cubicBezTo>
                  <a:cubicBezTo>
                    <a:pt x="9696" y="8750"/>
                    <a:pt x="9408" y="8627"/>
                    <a:pt x="9162" y="8422"/>
                  </a:cubicBezTo>
                  <a:cubicBezTo>
                    <a:pt x="8997" y="8298"/>
                    <a:pt x="8956" y="8011"/>
                    <a:pt x="8874" y="7847"/>
                  </a:cubicBezTo>
                  <a:cubicBezTo>
                    <a:pt x="8052" y="6532"/>
                    <a:pt x="6779" y="5587"/>
                    <a:pt x="5300" y="5217"/>
                  </a:cubicBezTo>
                  <a:cubicBezTo>
                    <a:pt x="3821" y="4807"/>
                    <a:pt x="2671" y="5505"/>
                    <a:pt x="1767" y="6491"/>
                  </a:cubicBezTo>
                  <a:cubicBezTo>
                    <a:pt x="987" y="7312"/>
                    <a:pt x="1110" y="8381"/>
                    <a:pt x="1480" y="9367"/>
                  </a:cubicBezTo>
                  <a:cubicBezTo>
                    <a:pt x="1849" y="10517"/>
                    <a:pt x="2589" y="11544"/>
                    <a:pt x="3534" y="12283"/>
                  </a:cubicBezTo>
                  <a:cubicBezTo>
                    <a:pt x="6327" y="14337"/>
                    <a:pt x="9326" y="16186"/>
                    <a:pt x="12448" y="177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73"/>
          <p:cNvGrpSpPr/>
          <p:nvPr/>
        </p:nvGrpSpPr>
        <p:grpSpPr>
          <a:xfrm>
            <a:off x="5266954" y="2879133"/>
            <a:ext cx="211842" cy="217050"/>
            <a:chOff x="4951054" y="1496833"/>
            <a:chExt cx="211842" cy="217050"/>
          </a:xfrm>
        </p:grpSpPr>
        <p:sp>
          <p:nvSpPr>
            <p:cNvPr id="1113" name="Google Shape;1113;p73"/>
            <p:cNvSpPr/>
            <p:nvPr/>
          </p:nvSpPr>
          <p:spPr>
            <a:xfrm>
              <a:off x="4967703" y="1515053"/>
              <a:ext cx="178026" cy="182182"/>
            </a:xfrm>
            <a:custGeom>
              <a:avLst/>
              <a:gdLst/>
              <a:ahLst/>
              <a:cxnLst/>
              <a:rect l="l" t="t" r="r" b="b"/>
              <a:pathLst>
                <a:path w="14051" h="14379" extrusionOk="0">
                  <a:moveTo>
                    <a:pt x="7313" y="14378"/>
                  </a:moveTo>
                  <a:cubicBezTo>
                    <a:pt x="6656" y="13762"/>
                    <a:pt x="5999" y="13146"/>
                    <a:pt x="5382" y="12489"/>
                  </a:cubicBezTo>
                  <a:cubicBezTo>
                    <a:pt x="4027" y="10804"/>
                    <a:pt x="2589" y="9161"/>
                    <a:pt x="1398" y="7353"/>
                  </a:cubicBezTo>
                  <a:cubicBezTo>
                    <a:pt x="453" y="5957"/>
                    <a:pt x="1" y="4272"/>
                    <a:pt x="124" y="2547"/>
                  </a:cubicBezTo>
                  <a:cubicBezTo>
                    <a:pt x="206" y="1602"/>
                    <a:pt x="494" y="699"/>
                    <a:pt x="1521" y="329"/>
                  </a:cubicBezTo>
                  <a:cubicBezTo>
                    <a:pt x="2466" y="0"/>
                    <a:pt x="3493" y="247"/>
                    <a:pt x="4191" y="945"/>
                  </a:cubicBezTo>
                  <a:cubicBezTo>
                    <a:pt x="5095" y="1767"/>
                    <a:pt x="5465" y="2835"/>
                    <a:pt x="5834" y="3944"/>
                  </a:cubicBezTo>
                  <a:cubicBezTo>
                    <a:pt x="6040" y="4601"/>
                    <a:pt x="6122" y="5299"/>
                    <a:pt x="6327" y="5998"/>
                  </a:cubicBezTo>
                  <a:cubicBezTo>
                    <a:pt x="6409" y="6244"/>
                    <a:pt x="6738" y="6614"/>
                    <a:pt x="6861" y="6573"/>
                  </a:cubicBezTo>
                  <a:cubicBezTo>
                    <a:pt x="7149" y="6532"/>
                    <a:pt x="7436" y="6326"/>
                    <a:pt x="7601" y="6080"/>
                  </a:cubicBezTo>
                  <a:cubicBezTo>
                    <a:pt x="7847" y="5505"/>
                    <a:pt x="8053" y="4930"/>
                    <a:pt x="8217" y="4314"/>
                  </a:cubicBezTo>
                  <a:cubicBezTo>
                    <a:pt x="8546" y="3081"/>
                    <a:pt x="9285" y="1972"/>
                    <a:pt x="10271" y="1150"/>
                  </a:cubicBezTo>
                  <a:cubicBezTo>
                    <a:pt x="10969" y="452"/>
                    <a:pt x="11996" y="288"/>
                    <a:pt x="12859" y="699"/>
                  </a:cubicBezTo>
                  <a:cubicBezTo>
                    <a:pt x="13804" y="1109"/>
                    <a:pt x="14050" y="1931"/>
                    <a:pt x="14050" y="2876"/>
                  </a:cubicBezTo>
                  <a:cubicBezTo>
                    <a:pt x="13968" y="4519"/>
                    <a:pt x="13475" y="6080"/>
                    <a:pt x="12613" y="7518"/>
                  </a:cubicBezTo>
                  <a:cubicBezTo>
                    <a:pt x="12161" y="8381"/>
                    <a:pt x="11627" y="9284"/>
                    <a:pt x="11093" y="10106"/>
                  </a:cubicBezTo>
                  <a:cubicBezTo>
                    <a:pt x="10435" y="11051"/>
                    <a:pt x="9737" y="11954"/>
                    <a:pt x="8998" y="12817"/>
                  </a:cubicBezTo>
                  <a:cubicBezTo>
                    <a:pt x="8546" y="13310"/>
                    <a:pt x="8012" y="13721"/>
                    <a:pt x="7313" y="143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4951054" y="1496833"/>
              <a:ext cx="211842" cy="217050"/>
            </a:xfrm>
            <a:custGeom>
              <a:avLst/>
              <a:gdLst/>
              <a:ahLst/>
              <a:cxnLst/>
              <a:rect l="l" t="t" r="r" b="b"/>
              <a:pathLst>
                <a:path w="16720" h="17131" extrusionOk="0">
                  <a:moveTo>
                    <a:pt x="8586" y="5012"/>
                  </a:moveTo>
                  <a:cubicBezTo>
                    <a:pt x="9038" y="3780"/>
                    <a:pt x="9777" y="2712"/>
                    <a:pt x="10722" y="1849"/>
                  </a:cubicBezTo>
                  <a:cubicBezTo>
                    <a:pt x="12078" y="617"/>
                    <a:pt x="13516" y="329"/>
                    <a:pt x="15077" y="1274"/>
                  </a:cubicBezTo>
                  <a:cubicBezTo>
                    <a:pt x="15816" y="1685"/>
                    <a:pt x="16309" y="2424"/>
                    <a:pt x="16432" y="3287"/>
                  </a:cubicBezTo>
                  <a:cubicBezTo>
                    <a:pt x="16720" y="5053"/>
                    <a:pt x="16186" y="6614"/>
                    <a:pt x="15447" y="8134"/>
                  </a:cubicBezTo>
                  <a:cubicBezTo>
                    <a:pt x="13885" y="11133"/>
                    <a:pt x="11955" y="13927"/>
                    <a:pt x="9654" y="16432"/>
                  </a:cubicBezTo>
                  <a:cubicBezTo>
                    <a:pt x="9161" y="17008"/>
                    <a:pt x="8709" y="17131"/>
                    <a:pt x="8052" y="16597"/>
                  </a:cubicBezTo>
                  <a:cubicBezTo>
                    <a:pt x="6943" y="15693"/>
                    <a:pt x="5916" y="14748"/>
                    <a:pt x="4930" y="13721"/>
                  </a:cubicBezTo>
                  <a:cubicBezTo>
                    <a:pt x="4026" y="12735"/>
                    <a:pt x="3246" y="11544"/>
                    <a:pt x="2383" y="10517"/>
                  </a:cubicBezTo>
                  <a:cubicBezTo>
                    <a:pt x="1356" y="9243"/>
                    <a:pt x="904" y="7682"/>
                    <a:pt x="411" y="6203"/>
                  </a:cubicBezTo>
                  <a:cubicBezTo>
                    <a:pt x="0" y="4971"/>
                    <a:pt x="83" y="3698"/>
                    <a:pt x="576" y="2547"/>
                  </a:cubicBezTo>
                  <a:cubicBezTo>
                    <a:pt x="1274" y="781"/>
                    <a:pt x="3492" y="0"/>
                    <a:pt x="5300" y="863"/>
                  </a:cubicBezTo>
                  <a:cubicBezTo>
                    <a:pt x="6409" y="1356"/>
                    <a:pt x="7272" y="2260"/>
                    <a:pt x="7682" y="3410"/>
                  </a:cubicBezTo>
                  <a:cubicBezTo>
                    <a:pt x="7888" y="3944"/>
                    <a:pt x="8134" y="4437"/>
                    <a:pt x="8340" y="4971"/>
                  </a:cubicBezTo>
                  <a:close/>
                  <a:moveTo>
                    <a:pt x="8586" y="15816"/>
                  </a:moveTo>
                  <a:cubicBezTo>
                    <a:pt x="9285" y="15159"/>
                    <a:pt x="9819" y="14748"/>
                    <a:pt x="10270" y="14255"/>
                  </a:cubicBezTo>
                  <a:cubicBezTo>
                    <a:pt x="11010" y="13392"/>
                    <a:pt x="11708" y="12489"/>
                    <a:pt x="12366" y="11585"/>
                  </a:cubicBezTo>
                  <a:cubicBezTo>
                    <a:pt x="12941" y="10722"/>
                    <a:pt x="13475" y="9860"/>
                    <a:pt x="13927" y="8956"/>
                  </a:cubicBezTo>
                  <a:cubicBezTo>
                    <a:pt x="14789" y="7559"/>
                    <a:pt x="15282" y="5957"/>
                    <a:pt x="15364" y="4314"/>
                  </a:cubicBezTo>
                  <a:cubicBezTo>
                    <a:pt x="15364" y="3410"/>
                    <a:pt x="15118" y="2588"/>
                    <a:pt x="14173" y="2137"/>
                  </a:cubicBezTo>
                  <a:cubicBezTo>
                    <a:pt x="13310" y="1726"/>
                    <a:pt x="12283" y="1931"/>
                    <a:pt x="11585" y="2588"/>
                  </a:cubicBezTo>
                  <a:cubicBezTo>
                    <a:pt x="10599" y="3410"/>
                    <a:pt x="9860" y="4519"/>
                    <a:pt x="9490" y="5752"/>
                  </a:cubicBezTo>
                  <a:cubicBezTo>
                    <a:pt x="9367" y="6368"/>
                    <a:pt x="9161" y="6943"/>
                    <a:pt x="8915" y="7518"/>
                  </a:cubicBezTo>
                  <a:cubicBezTo>
                    <a:pt x="8750" y="7806"/>
                    <a:pt x="8463" y="7970"/>
                    <a:pt x="8175" y="8052"/>
                  </a:cubicBezTo>
                  <a:cubicBezTo>
                    <a:pt x="8011" y="8052"/>
                    <a:pt x="7723" y="7682"/>
                    <a:pt x="7641" y="7436"/>
                  </a:cubicBezTo>
                  <a:cubicBezTo>
                    <a:pt x="7436" y="6779"/>
                    <a:pt x="7354" y="6039"/>
                    <a:pt x="7148" y="5382"/>
                  </a:cubicBezTo>
                  <a:cubicBezTo>
                    <a:pt x="6779" y="4273"/>
                    <a:pt x="6409" y="3205"/>
                    <a:pt x="5505" y="2383"/>
                  </a:cubicBezTo>
                  <a:cubicBezTo>
                    <a:pt x="4807" y="1685"/>
                    <a:pt x="3739" y="1438"/>
                    <a:pt x="2794" y="1808"/>
                  </a:cubicBezTo>
                  <a:cubicBezTo>
                    <a:pt x="1767" y="2178"/>
                    <a:pt x="1520" y="3081"/>
                    <a:pt x="1438" y="4026"/>
                  </a:cubicBezTo>
                  <a:cubicBezTo>
                    <a:pt x="1274" y="5710"/>
                    <a:pt x="1726" y="7395"/>
                    <a:pt x="2712" y="8833"/>
                  </a:cubicBezTo>
                  <a:cubicBezTo>
                    <a:pt x="3903" y="10599"/>
                    <a:pt x="5300" y="12283"/>
                    <a:pt x="6696" y="13968"/>
                  </a:cubicBezTo>
                  <a:cubicBezTo>
                    <a:pt x="7313" y="14584"/>
                    <a:pt x="7929" y="15241"/>
                    <a:pt x="8627" y="15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73"/>
          <p:cNvGrpSpPr/>
          <p:nvPr/>
        </p:nvGrpSpPr>
        <p:grpSpPr>
          <a:xfrm>
            <a:off x="2400948" y="3436775"/>
            <a:ext cx="195713" cy="215491"/>
            <a:chOff x="5035373" y="3543900"/>
            <a:chExt cx="195713" cy="215491"/>
          </a:xfrm>
        </p:grpSpPr>
        <p:sp>
          <p:nvSpPr>
            <p:cNvPr id="1116" name="Google Shape;1116;p73"/>
            <p:cNvSpPr/>
            <p:nvPr/>
          </p:nvSpPr>
          <p:spPr>
            <a:xfrm>
              <a:off x="5055151" y="3558470"/>
              <a:ext cx="164482" cy="183753"/>
            </a:xfrm>
            <a:custGeom>
              <a:avLst/>
              <a:gdLst/>
              <a:ahLst/>
              <a:cxnLst/>
              <a:rect l="l" t="t" r="r" b="b"/>
              <a:pathLst>
                <a:path w="12982" h="14503" extrusionOk="0">
                  <a:moveTo>
                    <a:pt x="42" y="5711"/>
                  </a:moveTo>
                  <a:cubicBezTo>
                    <a:pt x="986" y="5341"/>
                    <a:pt x="1931" y="4972"/>
                    <a:pt x="2876" y="4684"/>
                  </a:cubicBezTo>
                  <a:cubicBezTo>
                    <a:pt x="4067" y="4273"/>
                    <a:pt x="4067" y="4314"/>
                    <a:pt x="4108" y="3000"/>
                  </a:cubicBezTo>
                  <a:cubicBezTo>
                    <a:pt x="4150" y="2096"/>
                    <a:pt x="4273" y="1192"/>
                    <a:pt x="4396" y="289"/>
                  </a:cubicBezTo>
                  <a:cubicBezTo>
                    <a:pt x="4396" y="206"/>
                    <a:pt x="4478" y="124"/>
                    <a:pt x="4560" y="1"/>
                  </a:cubicBezTo>
                  <a:cubicBezTo>
                    <a:pt x="5300" y="453"/>
                    <a:pt x="5546" y="1233"/>
                    <a:pt x="5834" y="1932"/>
                  </a:cubicBezTo>
                  <a:cubicBezTo>
                    <a:pt x="6368" y="3164"/>
                    <a:pt x="6820" y="3370"/>
                    <a:pt x="8093" y="2918"/>
                  </a:cubicBezTo>
                  <a:cubicBezTo>
                    <a:pt x="9654" y="2260"/>
                    <a:pt x="11297" y="1808"/>
                    <a:pt x="12982" y="1603"/>
                  </a:cubicBezTo>
                  <a:cubicBezTo>
                    <a:pt x="11996" y="3246"/>
                    <a:pt x="10558" y="4232"/>
                    <a:pt x="9490" y="5711"/>
                  </a:cubicBezTo>
                  <a:cubicBezTo>
                    <a:pt x="10147" y="6697"/>
                    <a:pt x="10763" y="7683"/>
                    <a:pt x="11297" y="8751"/>
                  </a:cubicBezTo>
                  <a:cubicBezTo>
                    <a:pt x="11749" y="9778"/>
                    <a:pt x="12694" y="10682"/>
                    <a:pt x="12653" y="12161"/>
                  </a:cubicBezTo>
                  <a:cubicBezTo>
                    <a:pt x="11339" y="11298"/>
                    <a:pt x="10188" y="10600"/>
                    <a:pt x="9038" y="9860"/>
                  </a:cubicBezTo>
                  <a:cubicBezTo>
                    <a:pt x="8709" y="9655"/>
                    <a:pt x="8463" y="9449"/>
                    <a:pt x="8134" y="9244"/>
                  </a:cubicBezTo>
                  <a:cubicBezTo>
                    <a:pt x="7148" y="8669"/>
                    <a:pt x="6779" y="8751"/>
                    <a:pt x="6162" y="9696"/>
                  </a:cubicBezTo>
                  <a:cubicBezTo>
                    <a:pt x="5505" y="10723"/>
                    <a:pt x="4848" y="11750"/>
                    <a:pt x="4191" y="12818"/>
                  </a:cubicBezTo>
                  <a:cubicBezTo>
                    <a:pt x="3862" y="13311"/>
                    <a:pt x="3492" y="13845"/>
                    <a:pt x="2958" y="14502"/>
                  </a:cubicBezTo>
                  <a:cubicBezTo>
                    <a:pt x="2876" y="14215"/>
                    <a:pt x="2835" y="13927"/>
                    <a:pt x="2835" y="13640"/>
                  </a:cubicBezTo>
                  <a:cubicBezTo>
                    <a:pt x="3040" y="12079"/>
                    <a:pt x="3246" y="10559"/>
                    <a:pt x="3533" y="9080"/>
                  </a:cubicBezTo>
                  <a:cubicBezTo>
                    <a:pt x="3821" y="7847"/>
                    <a:pt x="3780" y="7067"/>
                    <a:pt x="2219" y="6779"/>
                  </a:cubicBezTo>
                  <a:cubicBezTo>
                    <a:pt x="1479" y="6574"/>
                    <a:pt x="740" y="6368"/>
                    <a:pt x="0" y="6081"/>
                  </a:cubicBezTo>
                  <a:cubicBezTo>
                    <a:pt x="0" y="5958"/>
                    <a:pt x="42" y="5834"/>
                    <a:pt x="42" y="57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5035373" y="3543900"/>
              <a:ext cx="195713" cy="215491"/>
            </a:xfrm>
            <a:custGeom>
              <a:avLst/>
              <a:gdLst/>
              <a:ahLst/>
              <a:cxnLst/>
              <a:rect l="l" t="t" r="r" b="b"/>
              <a:pathLst>
                <a:path w="15447" h="17008" extrusionOk="0">
                  <a:moveTo>
                    <a:pt x="8833" y="10969"/>
                  </a:moveTo>
                  <a:cubicBezTo>
                    <a:pt x="8134" y="12037"/>
                    <a:pt x="7518" y="13023"/>
                    <a:pt x="6861" y="13927"/>
                  </a:cubicBezTo>
                  <a:cubicBezTo>
                    <a:pt x="6203" y="14831"/>
                    <a:pt x="5628" y="15652"/>
                    <a:pt x="4930" y="16474"/>
                  </a:cubicBezTo>
                  <a:cubicBezTo>
                    <a:pt x="4478" y="17008"/>
                    <a:pt x="4396" y="16967"/>
                    <a:pt x="3246" y="16885"/>
                  </a:cubicBezTo>
                  <a:cubicBezTo>
                    <a:pt x="3287" y="14379"/>
                    <a:pt x="4067" y="11996"/>
                    <a:pt x="4273" y="9326"/>
                  </a:cubicBezTo>
                  <a:cubicBezTo>
                    <a:pt x="3780" y="9120"/>
                    <a:pt x="3205" y="8915"/>
                    <a:pt x="2671" y="8669"/>
                  </a:cubicBezTo>
                  <a:cubicBezTo>
                    <a:pt x="1972" y="8381"/>
                    <a:pt x="1315" y="8052"/>
                    <a:pt x="658" y="7724"/>
                  </a:cubicBezTo>
                  <a:cubicBezTo>
                    <a:pt x="411" y="7559"/>
                    <a:pt x="247" y="7190"/>
                    <a:pt x="0" y="6861"/>
                  </a:cubicBezTo>
                  <a:cubicBezTo>
                    <a:pt x="1110" y="6122"/>
                    <a:pt x="2342" y="5547"/>
                    <a:pt x="3657" y="5177"/>
                  </a:cubicBezTo>
                  <a:cubicBezTo>
                    <a:pt x="4601" y="4889"/>
                    <a:pt x="4601" y="4848"/>
                    <a:pt x="4684" y="3780"/>
                  </a:cubicBezTo>
                  <a:cubicBezTo>
                    <a:pt x="4725" y="2876"/>
                    <a:pt x="4807" y="1931"/>
                    <a:pt x="4971" y="1028"/>
                  </a:cubicBezTo>
                  <a:cubicBezTo>
                    <a:pt x="5053" y="658"/>
                    <a:pt x="5341" y="42"/>
                    <a:pt x="5587" y="1"/>
                  </a:cubicBezTo>
                  <a:cubicBezTo>
                    <a:pt x="6039" y="1"/>
                    <a:pt x="6491" y="206"/>
                    <a:pt x="6820" y="535"/>
                  </a:cubicBezTo>
                  <a:cubicBezTo>
                    <a:pt x="7354" y="1151"/>
                    <a:pt x="7806" y="1849"/>
                    <a:pt x="8257" y="2589"/>
                  </a:cubicBezTo>
                  <a:cubicBezTo>
                    <a:pt x="8381" y="2794"/>
                    <a:pt x="8504" y="3041"/>
                    <a:pt x="8668" y="3328"/>
                  </a:cubicBezTo>
                  <a:cubicBezTo>
                    <a:pt x="10394" y="2835"/>
                    <a:pt x="12078" y="2383"/>
                    <a:pt x="13762" y="1890"/>
                  </a:cubicBezTo>
                  <a:cubicBezTo>
                    <a:pt x="14789" y="1562"/>
                    <a:pt x="15446" y="2014"/>
                    <a:pt x="15241" y="3082"/>
                  </a:cubicBezTo>
                  <a:cubicBezTo>
                    <a:pt x="15118" y="3534"/>
                    <a:pt x="14871" y="3944"/>
                    <a:pt x="14543" y="4314"/>
                  </a:cubicBezTo>
                  <a:cubicBezTo>
                    <a:pt x="13844" y="5177"/>
                    <a:pt x="13023" y="5998"/>
                    <a:pt x="12242" y="6861"/>
                  </a:cubicBezTo>
                  <a:cubicBezTo>
                    <a:pt x="12982" y="8217"/>
                    <a:pt x="13680" y="9490"/>
                    <a:pt x="14337" y="10764"/>
                  </a:cubicBezTo>
                  <a:cubicBezTo>
                    <a:pt x="14625" y="11339"/>
                    <a:pt x="14871" y="11955"/>
                    <a:pt x="15118" y="12571"/>
                  </a:cubicBezTo>
                  <a:cubicBezTo>
                    <a:pt x="15282" y="13105"/>
                    <a:pt x="15405" y="13639"/>
                    <a:pt x="14912" y="14050"/>
                  </a:cubicBezTo>
                  <a:cubicBezTo>
                    <a:pt x="14419" y="14461"/>
                    <a:pt x="13885" y="14256"/>
                    <a:pt x="13434" y="13968"/>
                  </a:cubicBezTo>
                  <a:cubicBezTo>
                    <a:pt x="12365" y="13311"/>
                    <a:pt x="11297" y="12612"/>
                    <a:pt x="10229" y="11914"/>
                  </a:cubicBezTo>
                  <a:cubicBezTo>
                    <a:pt x="9819" y="11667"/>
                    <a:pt x="9449" y="11380"/>
                    <a:pt x="8833" y="10969"/>
                  </a:cubicBezTo>
                  <a:close/>
                  <a:moveTo>
                    <a:pt x="1603" y="6861"/>
                  </a:moveTo>
                  <a:cubicBezTo>
                    <a:pt x="1603" y="6984"/>
                    <a:pt x="1603" y="7108"/>
                    <a:pt x="1561" y="7231"/>
                  </a:cubicBezTo>
                  <a:cubicBezTo>
                    <a:pt x="2301" y="7518"/>
                    <a:pt x="3040" y="7765"/>
                    <a:pt x="3780" y="7929"/>
                  </a:cubicBezTo>
                  <a:cubicBezTo>
                    <a:pt x="5341" y="8217"/>
                    <a:pt x="5341" y="9038"/>
                    <a:pt x="5094" y="10230"/>
                  </a:cubicBezTo>
                  <a:cubicBezTo>
                    <a:pt x="4807" y="11750"/>
                    <a:pt x="4601" y="13270"/>
                    <a:pt x="4396" y="14790"/>
                  </a:cubicBezTo>
                  <a:cubicBezTo>
                    <a:pt x="4396" y="15118"/>
                    <a:pt x="4437" y="15406"/>
                    <a:pt x="4519" y="15693"/>
                  </a:cubicBezTo>
                  <a:cubicBezTo>
                    <a:pt x="5053" y="14995"/>
                    <a:pt x="5423" y="14502"/>
                    <a:pt x="5752" y="13968"/>
                  </a:cubicBezTo>
                  <a:cubicBezTo>
                    <a:pt x="6409" y="12941"/>
                    <a:pt x="7025" y="11873"/>
                    <a:pt x="7723" y="10846"/>
                  </a:cubicBezTo>
                  <a:cubicBezTo>
                    <a:pt x="8340" y="9901"/>
                    <a:pt x="8709" y="9819"/>
                    <a:pt x="9695" y="10435"/>
                  </a:cubicBezTo>
                  <a:cubicBezTo>
                    <a:pt x="10024" y="10599"/>
                    <a:pt x="10270" y="10846"/>
                    <a:pt x="10599" y="11010"/>
                  </a:cubicBezTo>
                  <a:cubicBezTo>
                    <a:pt x="11749" y="11750"/>
                    <a:pt x="12900" y="12489"/>
                    <a:pt x="14214" y="13352"/>
                  </a:cubicBezTo>
                  <a:cubicBezTo>
                    <a:pt x="14214" y="11832"/>
                    <a:pt x="13310" y="10969"/>
                    <a:pt x="12858" y="9942"/>
                  </a:cubicBezTo>
                  <a:cubicBezTo>
                    <a:pt x="12324" y="8874"/>
                    <a:pt x="11708" y="7847"/>
                    <a:pt x="11051" y="6902"/>
                  </a:cubicBezTo>
                  <a:cubicBezTo>
                    <a:pt x="12119" y="5382"/>
                    <a:pt x="13557" y="4396"/>
                    <a:pt x="14543" y="2794"/>
                  </a:cubicBezTo>
                  <a:cubicBezTo>
                    <a:pt x="12858" y="3000"/>
                    <a:pt x="11215" y="3410"/>
                    <a:pt x="9654" y="4068"/>
                  </a:cubicBezTo>
                  <a:cubicBezTo>
                    <a:pt x="8381" y="4520"/>
                    <a:pt x="7929" y="4355"/>
                    <a:pt x="7395" y="3123"/>
                  </a:cubicBezTo>
                  <a:cubicBezTo>
                    <a:pt x="7107" y="2383"/>
                    <a:pt x="6861" y="1644"/>
                    <a:pt x="6121" y="1192"/>
                  </a:cubicBezTo>
                  <a:cubicBezTo>
                    <a:pt x="6039" y="1315"/>
                    <a:pt x="5957" y="1356"/>
                    <a:pt x="5957" y="1439"/>
                  </a:cubicBezTo>
                  <a:cubicBezTo>
                    <a:pt x="5875" y="2342"/>
                    <a:pt x="5711" y="3287"/>
                    <a:pt x="5669" y="4191"/>
                  </a:cubicBezTo>
                  <a:cubicBezTo>
                    <a:pt x="5628" y="5505"/>
                    <a:pt x="5628" y="5464"/>
                    <a:pt x="4437" y="5834"/>
                  </a:cubicBezTo>
                  <a:cubicBezTo>
                    <a:pt x="3492" y="6122"/>
                    <a:pt x="2547" y="6491"/>
                    <a:pt x="1603" y="68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73"/>
          <p:cNvGrpSpPr/>
          <p:nvPr/>
        </p:nvGrpSpPr>
        <p:grpSpPr>
          <a:xfrm>
            <a:off x="4301320" y="3372703"/>
            <a:ext cx="176975" cy="191026"/>
            <a:chOff x="3551995" y="3573053"/>
            <a:chExt cx="176975" cy="191026"/>
          </a:xfrm>
        </p:grpSpPr>
        <p:sp>
          <p:nvSpPr>
            <p:cNvPr id="1119" name="Google Shape;1119;p73"/>
            <p:cNvSpPr/>
            <p:nvPr/>
          </p:nvSpPr>
          <p:spPr>
            <a:xfrm>
              <a:off x="3568643" y="3588143"/>
              <a:ext cx="144717" cy="158236"/>
            </a:xfrm>
            <a:custGeom>
              <a:avLst/>
              <a:gdLst/>
              <a:ahLst/>
              <a:cxnLst/>
              <a:rect l="l" t="t" r="r" b="b"/>
              <a:pathLst>
                <a:path w="11422" h="12489" extrusionOk="0">
                  <a:moveTo>
                    <a:pt x="4725" y="6368"/>
                  </a:moveTo>
                  <a:cubicBezTo>
                    <a:pt x="5875" y="6491"/>
                    <a:pt x="5957" y="6450"/>
                    <a:pt x="6122" y="5628"/>
                  </a:cubicBezTo>
                  <a:cubicBezTo>
                    <a:pt x="6327" y="4725"/>
                    <a:pt x="6574" y="3821"/>
                    <a:pt x="6902" y="2958"/>
                  </a:cubicBezTo>
                  <a:cubicBezTo>
                    <a:pt x="7395" y="1808"/>
                    <a:pt x="8422" y="945"/>
                    <a:pt x="9655" y="658"/>
                  </a:cubicBezTo>
                  <a:cubicBezTo>
                    <a:pt x="10476" y="452"/>
                    <a:pt x="11051" y="740"/>
                    <a:pt x="11175" y="1603"/>
                  </a:cubicBezTo>
                  <a:cubicBezTo>
                    <a:pt x="11421" y="2630"/>
                    <a:pt x="11380" y="3739"/>
                    <a:pt x="10969" y="4725"/>
                  </a:cubicBezTo>
                  <a:cubicBezTo>
                    <a:pt x="10230" y="6286"/>
                    <a:pt x="9490" y="7847"/>
                    <a:pt x="8217" y="9079"/>
                  </a:cubicBezTo>
                  <a:cubicBezTo>
                    <a:pt x="7477" y="9819"/>
                    <a:pt x="6820" y="10640"/>
                    <a:pt x="6081" y="11421"/>
                  </a:cubicBezTo>
                  <a:cubicBezTo>
                    <a:pt x="5711" y="11791"/>
                    <a:pt x="5300" y="12119"/>
                    <a:pt x="4889" y="12489"/>
                  </a:cubicBezTo>
                  <a:cubicBezTo>
                    <a:pt x="2466" y="10065"/>
                    <a:pt x="453" y="7641"/>
                    <a:pt x="165" y="4191"/>
                  </a:cubicBezTo>
                  <a:cubicBezTo>
                    <a:pt x="1" y="3205"/>
                    <a:pt x="165" y="2219"/>
                    <a:pt x="576" y="1356"/>
                  </a:cubicBezTo>
                  <a:cubicBezTo>
                    <a:pt x="1356" y="1"/>
                    <a:pt x="3287" y="1"/>
                    <a:pt x="4027" y="1397"/>
                  </a:cubicBezTo>
                  <a:cubicBezTo>
                    <a:pt x="4684" y="2630"/>
                    <a:pt x="4930" y="4067"/>
                    <a:pt x="4807" y="5505"/>
                  </a:cubicBezTo>
                  <a:cubicBezTo>
                    <a:pt x="4807" y="5752"/>
                    <a:pt x="4766" y="5998"/>
                    <a:pt x="4725" y="63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551995" y="3573053"/>
              <a:ext cx="176975" cy="191026"/>
            </a:xfrm>
            <a:custGeom>
              <a:avLst/>
              <a:gdLst/>
              <a:ahLst/>
              <a:cxnLst/>
              <a:rect l="l" t="t" r="r" b="b"/>
              <a:pathLst>
                <a:path w="13968" h="15077" extrusionOk="0">
                  <a:moveTo>
                    <a:pt x="7148" y="3328"/>
                  </a:moveTo>
                  <a:cubicBezTo>
                    <a:pt x="8216" y="1972"/>
                    <a:pt x="9695" y="1027"/>
                    <a:pt x="11338" y="657"/>
                  </a:cubicBezTo>
                  <a:cubicBezTo>
                    <a:pt x="11872" y="493"/>
                    <a:pt x="12406" y="657"/>
                    <a:pt x="12776" y="1068"/>
                  </a:cubicBezTo>
                  <a:cubicBezTo>
                    <a:pt x="13762" y="1931"/>
                    <a:pt x="13967" y="3122"/>
                    <a:pt x="13803" y="4314"/>
                  </a:cubicBezTo>
                  <a:cubicBezTo>
                    <a:pt x="13639" y="5875"/>
                    <a:pt x="13023" y="7354"/>
                    <a:pt x="12078" y="8586"/>
                  </a:cubicBezTo>
                  <a:cubicBezTo>
                    <a:pt x="10558" y="10640"/>
                    <a:pt x="8874" y="12530"/>
                    <a:pt x="7230" y="14460"/>
                  </a:cubicBezTo>
                  <a:cubicBezTo>
                    <a:pt x="6820" y="14994"/>
                    <a:pt x="6039" y="15077"/>
                    <a:pt x="5587" y="14584"/>
                  </a:cubicBezTo>
                  <a:cubicBezTo>
                    <a:pt x="2342" y="11790"/>
                    <a:pt x="0" y="8504"/>
                    <a:pt x="288" y="3985"/>
                  </a:cubicBezTo>
                  <a:cubicBezTo>
                    <a:pt x="247" y="2506"/>
                    <a:pt x="1151" y="1192"/>
                    <a:pt x="2465" y="616"/>
                  </a:cubicBezTo>
                  <a:cubicBezTo>
                    <a:pt x="4026" y="0"/>
                    <a:pt x="5793" y="657"/>
                    <a:pt x="6573" y="2095"/>
                  </a:cubicBezTo>
                  <a:cubicBezTo>
                    <a:pt x="6737" y="2506"/>
                    <a:pt x="6943" y="2876"/>
                    <a:pt x="7148" y="3328"/>
                  </a:cubicBezTo>
                  <a:close/>
                  <a:moveTo>
                    <a:pt x="6039" y="7559"/>
                  </a:moveTo>
                  <a:cubicBezTo>
                    <a:pt x="6080" y="7189"/>
                    <a:pt x="6121" y="6943"/>
                    <a:pt x="6162" y="6696"/>
                  </a:cubicBezTo>
                  <a:cubicBezTo>
                    <a:pt x="6286" y="5258"/>
                    <a:pt x="5998" y="3862"/>
                    <a:pt x="5382" y="2588"/>
                  </a:cubicBezTo>
                  <a:cubicBezTo>
                    <a:pt x="4642" y="1192"/>
                    <a:pt x="2670" y="1192"/>
                    <a:pt x="1890" y="2547"/>
                  </a:cubicBezTo>
                  <a:cubicBezTo>
                    <a:pt x="1479" y="3410"/>
                    <a:pt x="1356" y="4396"/>
                    <a:pt x="1479" y="5382"/>
                  </a:cubicBezTo>
                  <a:cubicBezTo>
                    <a:pt x="1767" y="8832"/>
                    <a:pt x="3821" y="11297"/>
                    <a:pt x="6203" y="13680"/>
                  </a:cubicBezTo>
                  <a:cubicBezTo>
                    <a:pt x="6655" y="13310"/>
                    <a:pt x="7066" y="12982"/>
                    <a:pt x="7395" y="12612"/>
                  </a:cubicBezTo>
                  <a:cubicBezTo>
                    <a:pt x="8134" y="11831"/>
                    <a:pt x="8791" y="11010"/>
                    <a:pt x="9531" y="10270"/>
                  </a:cubicBezTo>
                  <a:cubicBezTo>
                    <a:pt x="10845" y="9038"/>
                    <a:pt x="11585" y="7518"/>
                    <a:pt x="12283" y="5916"/>
                  </a:cubicBezTo>
                  <a:cubicBezTo>
                    <a:pt x="12694" y="4930"/>
                    <a:pt x="12776" y="3821"/>
                    <a:pt x="12530" y="2794"/>
                  </a:cubicBezTo>
                  <a:cubicBezTo>
                    <a:pt x="12365" y="1972"/>
                    <a:pt x="11790" y="1643"/>
                    <a:pt x="10969" y="1849"/>
                  </a:cubicBezTo>
                  <a:cubicBezTo>
                    <a:pt x="9736" y="2136"/>
                    <a:pt x="8709" y="2999"/>
                    <a:pt x="8257" y="4149"/>
                  </a:cubicBezTo>
                  <a:cubicBezTo>
                    <a:pt x="7929" y="5012"/>
                    <a:pt x="7641" y="5916"/>
                    <a:pt x="7477" y="6819"/>
                  </a:cubicBezTo>
                  <a:cubicBezTo>
                    <a:pt x="7230" y="7641"/>
                    <a:pt x="7189" y="7682"/>
                    <a:pt x="6039" y="75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73"/>
          <p:cNvGrpSpPr/>
          <p:nvPr/>
        </p:nvGrpSpPr>
        <p:grpSpPr>
          <a:xfrm>
            <a:off x="3316301" y="3244868"/>
            <a:ext cx="211857" cy="241402"/>
            <a:chOff x="3045562" y="3061414"/>
            <a:chExt cx="141587" cy="161365"/>
          </a:xfrm>
        </p:grpSpPr>
        <p:sp>
          <p:nvSpPr>
            <p:cNvPr id="1122" name="Google Shape;1122;p73"/>
            <p:cNvSpPr/>
            <p:nvPr/>
          </p:nvSpPr>
          <p:spPr>
            <a:xfrm>
              <a:off x="3101779" y="3121786"/>
              <a:ext cx="47893" cy="42698"/>
            </a:xfrm>
            <a:custGeom>
              <a:avLst/>
              <a:gdLst/>
              <a:ahLst/>
              <a:cxnLst/>
              <a:rect l="l" t="t" r="r" b="b"/>
              <a:pathLst>
                <a:path w="3780" h="3370" extrusionOk="0">
                  <a:moveTo>
                    <a:pt x="3122" y="1"/>
                  </a:moveTo>
                  <a:cubicBezTo>
                    <a:pt x="3656" y="494"/>
                    <a:pt x="3779" y="946"/>
                    <a:pt x="3286" y="1562"/>
                  </a:cubicBezTo>
                  <a:cubicBezTo>
                    <a:pt x="2835" y="2137"/>
                    <a:pt x="2547" y="2712"/>
                    <a:pt x="2136" y="3369"/>
                  </a:cubicBezTo>
                  <a:cubicBezTo>
                    <a:pt x="1766" y="3246"/>
                    <a:pt x="1438" y="3205"/>
                    <a:pt x="1109" y="3082"/>
                  </a:cubicBezTo>
                  <a:cubicBezTo>
                    <a:pt x="657" y="2876"/>
                    <a:pt x="0" y="2917"/>
                    <a:pt x="41" y="2137"/>
                  </a:cubicBezTo>
                  <a:cubicBezTo>
                    <a:pt x="82" y="1151"/>
                    <a:pt x="329" y="740"/>
                    <a:pt x="1232" y="494"/>
                  </a:cubicBezTo>
                  <a:cubicBezTo>
                    <a:pt x="1849" y="329"/>
                    <a:pt x="2424" y="206"/>
                    <a:pt x="3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3"/>
            <p:cNvSpPr/>
            <p:nvPr/>
          </p:nvSpPr>
          <p:spPr>
            <a:xfrm>
              <a:off x="3106454" y="3080152"/>
              <a:ext cx="28647" cy="38529"/>
            </a:xfrm>
            <a:custGeom>
              <a:avLst/>
              <a:gdLst/>
              <a:ahLst/>
              <a:cxnLst/>
              <a:rect l="l" t="t" r="r" b="b"/>
              <a:pathLst>
                <a:path w="2261" h="3041" extrusionOk="0">
                  <a:moveTo>
                    <a:pt x="2260" y="2424"/>
                  </a:moveTo>
                  <a:lnTo>
                    <a:pt x="1" y="3040"/>
                  </a:lnTo>
                  <a:cubicBezTo>
                    <a:pt x="83" y="1931"/>
                    <a:pt x="165" y="1068"/>
                    <a:pt x="247" y="0"/>
                  </a:cubicBezTo>
                  <a:cubicBezTo>
                    <a:pt x="1110" y="616"/>
                    <a:pt x="1808" y="1438"/>
                    <a:pt x="2260" y="24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3"/>
            <p:cNvSpPr/>
            <p:nvPr/>
          </p:nvSpPr>
          <p:spPr>
            <a:xfrm>
              <a:off x="3140815" y="3146252"/>
              <a:ext cx="24466" cy="27595"/>
            </a:xfrm>
            <a:custGeom>
              <a:avLst/>
              <a:gdLst/>
              <a:ahLst/>
              <a:cxnLst/>
              <a:rect l="l" t="t" r="r" b="b"/>
              <a:pathLst>
                <a:path w="1931" h="2178" extrusionOk="0">
                  <a:moveTo>
                    <a:pt x="1684" y="2178"/>
                  </a:moveTo>
                  <a:lnTo>
                    <a:pt x="0" y="1767"/>
                  </a:lnTo>
                  <a:lnTo>
                    <a:pt x="1068" y="0"/>
                  </a:lnTo>
                  <a:cubicBezTo>
                    <a:pt x="1397" y="781"/>
                    <a:pt x="1643" y="1356"/>
                    <a:pt x="1931" y="19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3"/>
            <p:cNvSpPr/>
            <p:nvPr/>
          </p:nvSpPr>
          <p:spPr>
            <a:xfrm>
              <a:off x="3098650" y="3168108"/>
              <a:ext cx="20310" cy="27076"/>
            </a:xfrm>
            <a:custGeom>
              <a:avLst/>
              <a:gdLst/>
              <a:ahLst/>
              <a:cxnLst/>
              <a:rect l="l" t="t" r="r" b="b"/>
              <a:pathLst>
                <a:path w="1603" h="2137" extrusionOk="0">
                  <a:moveTo>
                    <a:pt x="247" y="1"/>
                  </a:moveTo>
                  <a:lnTo>
                    <a:pt x="1603" y="535"/>
                  </a:lnTo>
                  <a:lnTo>
                    <a:pt x="329" y="2137"/>
                  </a:lnTo>
                  <a:cubicBezTo>
                    <a:pt x="1" y="1398"/>
                    <a:pt x="288" y="78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3"/>
            <p:cNvSpPr/>
            <p:nvPr/>
          </p:nvSpPr>
          <p:spPr>
            <a:xfrm>
              <a:off x="3077833" y="3138447"/>
              <a:ext cx="14064" cy="13025"/>
            </a:xfrm>
            <a:custGeom>
              <a:avLst/>
              <a:gdLst/>
              <a:ahLst/>
              <a:cxnLst/>
              <a:rect l="l" t="t" r="r" b="b"/>
              <a:pathLst>
                <a:path w="1110" h="1028" extrusionOk="0">
                  <a:moveTo>
                    <a:pt x="0" y="411"/>
                  </a:moveTo>
                  <a:cubicBezTo>
                    <a:pt x="165" y="329"/>
                    <a:pt x="329" y="206"/>
                    <a:pt x="534" y="123"/>
                  </a:cubicBezTo>
                  <a:cubicBezTo>
                    <a:pt x="740" y="82"/>
                    <a:pt x="904" y="41"/>
                    <a:pt x="1110" y="0"/>
                  </a:cubicBezTo>
                  <a:lnTo>
                    <a:pt x="1110" y="1027"/>
                  </a:lnTo>
                  <a:lnTo>
                    <a:pt x="0" y="658"/>
                  </a:lnTo>
                  <a:cubicBezTo>
                    <a:pt x="0" y="575"/>
                    <a:pt x="0" y="493"/>
                    <a:pt x="0" y="4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3"/>
            <p:cNvSpPr/>
            <p:nvPr/>
          </p:nvSpPr>
          <p:spPr>
            <a:xfrm>
              <a:off x="3045562" y="3061414"/>
              <a:ext cx="141587" cy="161365"/>
            </a:xfrm>
            <a:custGeom>
              <a:avLst/>
              <a:gdLst/>
              <a:ahLst/>
              <a:cxnLst/>
              <a:rect l="l" t="t" r="r" b="b"/>
              <a:pathLst>
                <a:path w="11175" h="12736" extrusionOk="0">
                  <a:moveTo>
                    <a:pt x="10517" y="10476"/>
                  </a:moveTo>
                  <a:lnTo>
                    <a:pt x="7189" y="9202"/>
                  </a:lnTo>
                  <a:cubicBezTo>
                    <a:pt x="6121" y="9942"/>
                    <a:pt x="5259" y="10928"/>
                    <a:pt x="4725" y="12078"/>
                  </a:cubicBezTo>
                  <a:cubicBezTo>
                    <a:pt x="4437" y="12735"/>
                    <a:pt x="4355" y="12735"/>
                    <a:pt x="3205" y="12694"/>
                  </a:cubicBezTo>
                  <a:cubicBezTo>
                    <a:pt x="3328" y="11215"/>
                    <a:pt x="3451" y="9736"/>
                    <a:pt x="3574" y="8299"/>
                  </a:cubicBezTo>
                  <a:cubicBezTo>
                    <a:pt x="2630" y="7189"/>
                    <a:pt x="863" y="7765"/>
                    <a:pt x="0" y="6368"/>
                  </a:cubicBezTo>
                  <a:lnTo>
                    <a:pt x="3780" y="4930"/>
                  </a:lnTo>
                  <a:cubicBezTo>
                    <a:pt x="3985" y="3492"/>
                    <a:pt x="4149" y="2095"/>
                    <a:pt x="4396" y="740"/>
                  </a:cubicBezTo>
                  <a:cubicBezTo>
                    <a:pt x="4437" y="452"/>
                    <a:pt x="4601" y="83"/>
                    <a:pt x="4848" y="0"/>
                  </a:cubicBezTo>
                  <a:cubicBezTo>
                    <a:pt x="5135" y="0"/>
                    <a:pt x="5423" y="124"/>
                    <a:pt x="5587" y="329"/>
                  </a:cubicBezTo>
                  <a:cubicBezTo>
                    <a:pt x="6450" y="1315"/>
                    <a:pt x="7230" y="2301"/>
                    <a:pt x="8093" y="3410"/>
                  </a:cubicBezTo>
                  <a:cubicBezTo>
                    <a:pt x="8463" y="3328"/>
                    <a:pt x="8874" y="3246"/>
                    <a:pt x="9284" y="3164"/>
                  </a:cubicBezTo>
                  <a:cubicBezTo>
                    <a:pt x="9572" y="3081"/>
                    <a:pt x="9819" y="2917"/>
                    <a:pt x="10065" y="2958"/>
                  </a:cubicBezTo>
                  <a:cubicBezTo>
                    <a:pt x="10394" y="2958"/>
                    <a:pt x="10681" y="3081"/>
                    <a:pt x="10928" y="3287"/>
                  </a:cubicBezTo>
                  <a:cubicBezTo>
                    <a:pt x="11174" y="3615"/>
                    <a:pt x="10969" y="3903"/>
                    <a:pt x="10599" y="4149"/>
                  </a:cubicBezTo>
                  <a:cubicBezTo>
                    <a:pt x="9983" y="4478"/>
                    <a:pt x="9490" y="5094"/>
                    <a:pt x="9284" y="5793"/>
                  </a:cubicBezTo>
                  <a:cubicBezTo>
                    <a:pt x="9819" y="6902"/>
                    <a:pt x="10353" y="7970"/>
                    <a:pt x="10846" y="9038"/>
                  </a:cubicBezTo>
                  <a:cubicBezTo>
                    <a:pt x="11092" y="9613"/>
                    <a:pt x="11092" y="9654"/>
                    <a:pt x="10517" y="10476"/>
                  </a:cubicBezTo>
                  <a:close/>
                  <a:moveTo>
                    <a:pt x="7559" y="4766"/>
                  </a:moveTo>
                  <a:cubicBezTo>
                    <a:pt x="6861" y="4971"/>
                    <a:pt x="6286" y="5094"/>
                    <a:pt x="5669" y="5259"/>
                  </a:cubicBezTo>
                  <a:cubicBezTo>
                    <a:pt x="4766" y="5505"/>
                    <a:pt x="4519" y="5875"/>
                    <a:pt x="4478" y="6861"/>
                  </a:cubicBezTo>
                  <a:cubicBezTo>
                    <a:pt x="4437" y="7682"/>
                    <a:pt x="5094" y="7641"/>
                    <a:pt x="5546" y="7806"/>
                  </a:cubicBezTo>
                  <a:cubicBezTo>
                    <a:pt x="5875" y="7929"/>
                    <a:pt x="6203" y="8011"/>
                    <a:pt x="6573" y="8093"/>
                  </a:cubicBezTo>
                  <a:cubicBezTo>
                    <a:pt x="6984" y="7477"/>
                    <a:pt x="7313" y="6861"/>
                    <a:pt x="7723" y="6327"/>
                  </a:cubicBezTo>
                  <a:cubicBezTo>
                    <a:pt x="8175" y="5752"/>
                    <a:pt x="8093" y="5259"/>
                    <a:pt x="7559" y="4766"/>
                  </a:cubicBezTo>
                  <a:close/>
                  <a:moveTo>
                    <a:pt x="7066" y="3903"/>
                  </a:moveTo>
                  <a:cubicBezTo>
                    <a:pt x="6614" y="2917"/>
                    <a:pt x="5916" y="2095"/>
                    <a:pt x="5012" y="1479"/>
                  </a:cubicBezTo>
                  <a:cubicBezTo>
                    <a:pt x="4930" y="2547"/>
                    <a:pt x="4848" y="3410"/>
                    <a:pt x="4766" y="4519"/>
                  </a:cubicBezTo>
                  <a:close/>
                  <a:moveTo>
                    <a:pt x="9202" y="8874"/>
                  </a:moveTo>
                  <a:lnTo>
                    <a:pt x="9408" y="8627"/>
                  </a:lnTo>
                  <a:cubicBezTo>
                    <a:pt x="9161" y="8052"/>
                    <a:pt x="8915" y="7477"/>
                    <a:pt x="8545" y="6696"/>
                  </a:cubicBezTo>
                  <a:lnTo>
                    <a:pt x="7518" y="8463"/>
                  </a:lnTo>
                  <a:close/>
                  <a:moveTo>
                    <a:pt x="4437" y="8422"/>
                  </a:moveTo>
                  <a:cubicBezTo>
                    <a:pt x="4478" y="9202"/>
                    <a:pt x="4191" y="9819"/>
                    <a:pt x="4519" y="10558"/>
                  </a:cubicBezTo>
                  <a:lnTo>
                    <a:pt x="5793" y="8956"/>
                  </a:lnTo>
                  <a:close/>
                  <a:moveTo>
                    <a:pt x="2506" y="6450"/>
                  </a:moveTo>
                  <a:lnTo>
                    <a:pt x="2506" y="6738"/>
                  </a:lnTo>
                  <a:lnTo>
                    <a:pt x="3657" y="7066"/>
                  </a:lnTo>
                  <a:lnTo>
                    <a:pt x="3657" y="6080"/>
                  </a:lnTo>
                  <a:cubicBezTo>
                    <a:pt x="3451" y="6121"/>
                    <a:pt x="3246" y="6162"/>
                    <a:pt x="3081" y="6203"/>
                  </a:cubicBezTo>
                  <a:cubicBezTo>
                    <a:pt x="2876" y="6286"/>
                    <a:pt x="2712" y="6409"/>
                    <a:pt x="2547" y="6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73"/>
          <p:cNvGrpSpPr/>
          <p:nvPr/>
        </p:nvGrpSpPr>
        <p:grpSpPr>
          <a:xfrm>
            <a:off x="3397318" y="3713708"/>
            <a:ext cx="529872" cy="674044"/>
            <a:chOff x="3014331" y="2361358"/>
            <a:chExt cx="529872" cy="674044"/>
          </a:xfrm>
        </p:grpSpPr>
        <p:sp>
          <p:nvSpPr>
            <p:cNvPr id="1129" name="Google Shape;1129;p73"/>
            <p:cNvSpPr/>
            <p:nvPr/>
          </p:nvSpPr>
          <p:spPr>
            <a:xfrm>
              <a:off x="3038797" y="2394667"/>
              <a:ext cx="480421" cy="614191"/>
            </a:xfrm>
            <a:custGeom>
              <a:avLst/>
              <a:gdLst/>
              <a:ahLst/>
              <a:cxnLst/>
              <a:rect l="l" t="t" r="r" b="b"/>
              <a:pathLst>
                <a:path w="37918" h="48476" extrusionOk="0">
                  <a:moveTo>
                    <a:pt x="37917" y="38534"/>
                  </a:moveTo>
                  <a:cubicBezTo>
                    <a:pt x="36849" y="38945"/>
                    <a:pt x="35863" y="39355"/>
                    <a:pt x="34877" y="39725"/>
                  </a:cubicBezTo>
                  <a:cubicBezTo>
                    <a:pt x="31139" y="41040"/>
                    <a:pt x="27442" y="42313"/>
                    <a:pt x="23745" y="43710"/>
                  </a:cubicBezTo>
                  <a:cubicBezTo>
                    <a:pt x="21937" y="44367"/>
                    <a:pt x="20171" y="45148"/>
                    <a:pt x="18363" y="45887"/>
                  </a:cubicBezTo>
                  <a:cubicBezTo>
                    <a:pt x="16432" y="46709"/>
                    <a:pt x="14543" y="47530"/>
                    <a:pt x="12612" y="48270"/>
                  </a:cubicBezTo>
                  <a:cubicBezTo>
                    <a:pt x="12160" y="48393"/>
                    <a:pt x="11667" y="48475"/>
                    <a:pt x="11174" y="48475"/>
                  </a:cubicBezTo>
                  <a:cubicBezTo>
                    <a:pt x="10928" y="47736"/>
                    <a:pt x="10681" y="46996"/>
                    <a:pt x="10476" y="46257"/>
                  </a:cubicBezTo>
                  <a:cubicBezTo>
                    <a:pt x="9860" y="44121"/>
                    <a:pt x="9161" y="42026"/>
                    <a:pt x="8750" y="39890"/>
                  </a:cubicBezTo>
                  <a:cubicBezTo>
                    <a:pt x="8340" y="37712"/>
                    <a:pt x="7148" y="35781"/>
                    <a:pt x="6943" y="33522"/>
                  </a:cubicBezTo>
                  <a:cubicBezTo>
                    <a:pt x="6902" y="32577"/>
                    <a:pt x="6286" y="31673"/>
                    <a:pt x="6080" y="30729"/>
                  </a:cubicBezTo>
                  <a:cubicBezTo>
                    <a:pt x="5382" y="27360"/>
                    <a:pt x="4232" y="24115"/>
                    <a:pt x="3328" y="20787"/>
                  </a:cubicBezTo>
                  <a:cubicBezTo>
                    <a:pt x="2588" y="18158"/>
                    <a:pt x="1972" y="15488"/>
                    <a:pt x="1315" y="12818"/>
                  </a:cubicBezTo>
                  <a:cubicBezTo>
                    <a:pt x="986" y="11667"/>
                    <a:pt x="617" y="10558"/>
                    <a:pt x="288" y="9408"/>
                  </a:cubicBezTo>
                  <a:cubicBezTo>
                    <a:pt x="165" y="9038"/>
                    <a:pt x="124" y="8669"/>
                    <a:pt x="0" y="8135"/>
                  </a:cubicBezTo>
                  <a:lnTo>
                    <a:pt x="2629" y="7395"/>
                  </a:lnTo>
                  <a:cubicBezTo>
                    <a:pt x="2876" y="8135"/>
                    <a:pt x="3081" y="8833"/>
                    <a:pt x="3328" y="9613"/>
                  </a:cubicBezTo>
                  <a:lnTo>
                    <a:pt x="5916" y="8956"/>
                  </a:lnTo>
                  <a:cubicBezTo>
                    <a:pt x="5669" y="8176"/>
                    <a:pt x="5423" y="7436"/>
                    <a:pt x="5176" y="6656"/>
                  </a:cubicBezTo>
                  <a:lnTo>
                    <a:pt x="7230" y="5752"/>
                  </a:lnTo>
                  <a:cubicBezTo>
                    <a:pt x="7395" y="6697"/>
                    <a:pt x="7559" y="7477"/>
                    <a:pt x="7723" y="8381"/>
                  </a:cubicBezTo>
                  <a:lnTo>
                    <a:pt x="10640" y="8011"/>
                  </a:lnTo>
                  <a:lnTo>
                    <a:pt x="9777" y="5054"/>
                  </a:lnTo>
                  <a:lnTo>
                    <a:pt x="11626" y="4355"/>
                  </a:lnTo>
                  <a:cubicBezTo>
                    <a:pt x="11955" y="5095"/>
                    <a:pt x="12119" y="5875"/>
                    <a:pt x="12078" y="6697"/>
                  </a:cubicBezTo>
                  <a:cubicBezTo>
                    <a:pt x="12078" y="7436"/>
                    <a:pt x="12407" y="7642"/>
                    <a:pt x="13105" y="7395"/>
                  </a:cubicBezTo>
                  <a:cubicBezTo>
                    <a:pt x="13721" y="7149"/>
                    <a:pt x="14296" y="6861"/>
                    <a:pt x="15036" y="6532"/>
                  </a:cubicBezTo>
                  <a:cubicBezTo>
                    <a:pt x="14953" y="5670"/>
                    <a:pt x="14830" y="4725"/>
                    <a:pt x="14666" y="3657"/>
                  </a:cubicBezTo>
                  <a:lnTo>
                    <a:pt x="16227" y="3205"/>
                  </a:lnTo>
                  <a:cubicBezTo>
                    <a:pt x="16309" y="4396"/>
                    <a:pt x="16350" y="5505"/>
                    <a:pt x="17542" y="5957"/>
                  </a:cubicBezTo>
                  <a:cubicBezTo>
                    <a:pt x="18076" y="6163"/>
                    <a:pt x="18692" y="5957"/>
                    <a:pt x="18979" y="5505"/>
                  </a:cubicBezTo>
                  <a:cubicBezTo>
                    <a:pt x="19554" y="4643"/>
                    <a:pt x="19472" y="3451"/>
                    <a:pt x="18733" y="2712"/>
                  </a:cubicBezTo>
                  <a:cubicBezTo>
                    <a:pt x="19554" y="1931"/>
                    <a:pt x="20499" y="1849"/>
                    <a:pt x="21526" y="1603"/>
                  </a:cubicBezTo>
                  <a:cubicBezTo>
                    <a:pt x="21732" y="2342"/>
                    <a:pt x="21937" y="3041"/>
                    <a:pt x="22225" y="3739"/>
                  </a:cubicBezTo>
                  <a:cubicBezTo>
                    <a:pt x="22635" y="4684"/>
                    <a:pt x="23211" y="4848"/>
                    <a:pt x="24114" y="4437"/>
                  </a:cubicBezTo>
                  <a:cubicBezTo>
                    <a:pt x="24648" y="4232"/>
                    <a:pt x="24895" y="3903"/>
                    <a:pt x="24689" y="3287"/>
                  </a:cubicBezTo>
                  <a:cubicBezTo>
                    <a:pt x="24607" y="2917"/>
                    <a:pt x="24525" y="2548"/>
                    <a:pt x="24484" y="2137"/>
                  </a:cubicBezTo>
                  <a:cubicBezTo>
                    <a:pt x="24402" y="1808"/>
                    <a:pt x="24320" y="1438"/>
                    <a:pt x="24238" y="1028"/>
                  </a:cubicBezTo>
                  <a:lnTo>
                    <a:pt x="27812" y="1"/>
                  </a:lnTo>
                  <a:cubicBezTo>
                    <a:pt x="27935" y="411"/>
                    <a:pt x="28017" y="822"/>
                    <a:pt x="28099" y="1233"/>
                  </a:cubicBezTo>
                  <a:cubicBezTo>
                    <a:pt x="28633" y="4889"/>
                    <a:pt x="29660" y="8422"/>
                    <a:pt x="30687" y="11914"/>
                  </a:cubicBezTo>
                  <a:cubicBezTo>
                    <a:pt x="31427" y="14543"/>
                    <a:pt x="32166" y="17213"/>
                    <a:pt x="32905" y="19842"/>
                  </a:cubicBezTo>
                  <a:cubicBezTo>
                    <a:pt x="33481" y="21979"/>
                    <a:pt x="34097" y="24074"/>
                    <a:pt x="34672" y="26251"/>
                  </a:cubicBezTo>
                  <a:cubicBezTo>
                    <a:pt x="35329" y="28839"/>
                    <a:pt x="35986" y="31468"/>
                    <a:pt x="36644" y="34056"/>
                  </a:cubicBezTo>
                  <a:cubicBezTo>
                    <a:pt x="37055" y="35535"/>
                    <a:pt x="37465" y="36973"/>
                    <a:pt x="37917" y="38534"/>
                  </a:cubicBezTo>
                  <a:close/>
                  <a:moveTo>
                    <a:pt x="9243" y="27237"/>
                  </a:moveTo>
                  <a:cubicBezTo>
                    <a:pt x="9243" y="27689"/>
                    <a:pt x="9736" y="27935"/>
                    <a:pt x="10106" y="27730"/>
                  </a:cubicBezTo>
                  <a:cubicBezTo>
                    <a:pt x="10640" y="27565"/>
                    <a:pt x="11174" y="27360"/>
                    <a:pt x="11708" y="27155"/>
                  </a:cubicBezTo>
                  <a:cubicBezTo>
                    <a:pt x="14789" y="26004"/>
                    <a:pt x="17829" y="24772"/>
                    <a:pt x="20910" y="23786"/>
                  </a:cubicBezTo>
                  <a:cubicBezTo>
                    <a:pt x="23868" y="22841"/>
                    <a:pt x="26743" y="21732"/>
                    <a:pt x="29619" y="20582"/>
                  </a:cubicBezTo>
                  <a:cubicBezTo>
                    <a:pt x="29989" y="20418"/>
                    <a:pt x="30359" y="20212"/>
                    <a:pt x="30728" y="20007"/>
                  </a:cubicBezTo>
                  <a:cubicBezTo>
                    <a:pt x="30400" y="19883"/>
                    <a:pt x="29989" y="19883"/>
                    <a:pt x="29660" y="20007"/>
                  </a:cubicBezTo>
                  <a:cubicBezTo>
                    <a:pt x="28510" y="20376"/>
                    <a:pt x="27401" y="20787"/>
                    <a:pt x="26292" y="21198"/>
                  </a:cubicBezTo>
                  <a:cubicBezTo>
                    <a:pt x="23170" y="22266"/>
                    <a:pt x="20006" y="23334"/>
                    <a:pt x="16884" y="24443"/>
                  </a:cubicBezTo>
                  <a:cubicBezTo>
                    <a:pt x="14378" y="25347"/>
                    <a:pt x="11872" y="26251"/>
                    <a:pt x="9243" y="27237"/>
                  </a:cubicBezTo>
                  <a:close/>
                  <a:moveTo>
                    <a:pt x="7559" y="23991"/>
                  </a:moveTo>
                  <a:cubicBezTo>
                    <a:pt x="8299" y="24567"/>
                    <a:pt x="8668" y="24238"/>
                    <a:pt x="9038" y="24033"/>
                  </a:cubicBezTo>
                  <a:cubicBezTo>
                    <a:pt x="9613" y="23745"/>
                    <a:pt x="10229" y="23457"/>
                    <a:pt x="10845" y="23252"/>
                  </a:cubicBezTo>
                  <a:cubicBezTo>
                    <a:pt x="11667" y="22964"/>
                    <a:pt x="12530" y="22759"/>
                    <a:pt x="13351" y="22472"/>
                  </a:cubicBezTo>
                  <a:cubicBezTo>
                    <a:pt x="18445" y="20541"/>
                    <a:pt x="23498" y="18569"/>
                    <a:pt x="28592" y="16597"/>
                  </a:cubicBezTo>
                  <a:cubicBezTo>
                    <a:pt x="28880" y="16474"/>
                    <a:pt x="29126" y="16309"/>
                    <a:pt x="29414" y="16104"/>
                  </a:cubicBezTo>
                  <a:cubicBezTo>
                    <a:pt x="29373" y="15981"/>
                    <a:pt x="29332" y="15899"/>
                    <a:pt x="29290" y="15817"/>
                  </a:cubicBezTo>
                  <a:cubicBezTo>
                    <a:pt x="28962" y="15817"/>
                    <a:pt x="28633" y="15899"/>
                    <a:pt x="28346" y="15981"/>
                  </a:cubicBezTo>
                  <a:cubicBezTo>
                    <a:pt x="25758" y="17008"/>
                    <a:pt x="23252" y="18035"/>
                    <a:pt x="20664" y="19021"/>
                  </a:cubicBezTo>
                  <a:cubicBezTo>
                    <a:pt x="16966" y="20418"/>
                    <a:pt x="13187" y="21732"/>
                    <a:pt x="9449" y="23088"/>
                  </a:cubicBezTo>
                  <a:cubicBezTo>
                    <a:pt x="8874" y="23334"/>
                    <a:pt x="8299" y="23622"/>
                    <a:pt x="7559" y="23991"/>
                  </a:cubicBezTo>
                  <a:close/>
                  <a:moveTo>
                    <a:pt x="5423" y="16104"/>
                  </a:moveTo>
                  <a:cubicBezTo>
                    <a:pt x="5587" y="16885"/>
                    <a:pt x="5916" y="16926"/>
                    <a:pt x="6450" y="16720"/>
                  </a:cubicBezTo>
                  <a:cubicBezTo>
                    <a:pt x="7888" y="16145"/>
                    <a:pt x="9284" y="15570"/>
                    <a:pt x="10763" y="15036"/>
                  </a:cubicBezTo>
                  <a:cubicBezTo>
                    <a:pt x="13310" y="14132"/>
                    <a:pt x="15980" y="13352"/>
                    <a:pt x="18404" y="12078"/>
                  </a:cubicBezTo>
                  <a:cubicBezTo>
                    <a:pt x="20623" y="10928"/>
                    <a:pt x="23087" y="10312"/>
                    <a:pt x="25511" y="9613"/>
                  </a:cubicBezTo>
                  <a:cubicBezTo>
                    <a:pt x="25716" y="9531"/>
                    <a:pt x="25922" y="9285"/>
                    <a:pt x="26168" y="9079"/>
                  </a:cubicBezTo>
                  <a:cubicBezTo>
                    <a:pt x="25922" y="8915"/>
                    <a:pt x="25799" y="8792"/>
                    <a:pt x="25675" y="8833"/>
                  </a:cubicBezTo>
                  <a:cubicBezTo>
                    <a:pt x="18815" y="10805"/>
                    <a:pt x="12448" y="14255"/>
                    <a:pt x="5423" y="16104"/>
                  </a:cubicBezTo>
                  <a:close/>
                  <a:moveTo>
                    <a:pt x="10640" y="37877"/>
                  </a:moveTo>
                  <a:cubicBezTo>
                    <a:pt x="10640" y="38000"/>
                    <a:pt x="10640" y="38123"/>
                    <a:pt x="10681" y="38205"/>
                  </a:cubicBezTo>
                  <a:cubicBezTo>
                    <a:pt x="10928" y="38287"/>
                    <a:pt x="11215" y="38287"/>
                    <a:pt x="11462" y="38246"/>
                  </a:cubicBezTo>
                  <a:cubicBezTo>
                    <a:pt x="12448" y="37877"/>
                    <a:pt x="13392" y="37384"/>
                    <a:pt x="14378" y="37014"/>
                  </a:cubicBezTo>
                  <a:cubicBezTo>
                    <a:pt x="17624" y="35781"/>
                    <a:pt x="20828" y="34590"/>
                    <a:pt x="24073" y="33399"/>
                  </a:cubicBezTo>
                  <a:cubicBezTo>
                    <a:pt x="26045" y="32700"/>
                    <a:pt x="27976" y="31961"/>
                    <a:pt x="29907" y="31263"/>
                  </a:cubicBezTo>
                  <a:cubicBezTo>
                    <a:pt x="30400" y="31181"/>
                    <a:pt x="30810" y="30811"/>
                    <a:pt x="30934" y="30318"/>
                  </a:cubicBezTo>
                  <a:cubicBezTo>
                    <a:pt x="24032" y="32783"/>
                    <a:pt x="17172" y="34960"/>
                    <a:pt x="10640" y="37877"/>
                  </a:cubicBezTo>
                  <a:close/>
                  <a:moveTo>
                    <a:pt x="7436" y="20007"/>
                  </a:moveTo>
                  <a:cubicBezTo>
                    <a:pt x="7723" y="20869"/>
                    <a:pt x="8216" y="20541"/>
                    <a:pt x="8627" y="20335"/>
                  </a:cubicBezTo>
                  <a:cubicBezTo>
                    <a:pt x="11831" y="18980"/>
                    <a:pt x="15036" y="17583"/>
                    <a:pt x="18240" y="16268"/>
                  </a:cubicBezTo>
                  <a:cubicBezTo>
                    <a:pt x="21321" y="15036"/>
                    <a:pt x="24402" y="13845"/>
                    <a:pt x="27483" y="12653"/>
                  </a:cubicBezTo>
                  <a:cubicBezTo>
                    <a:pt x="27688" y="12571"/>
                    <a:pt x="27770" y="12366"/>
                    <a:pt x="27935" y="12201"/>
                  </a:cubicBezTo>
                  <a:lnTo>
                    <a:pt x="27770" y="11955"/>
                  </a:lnTo>
                  <a:cubicBezTo>
                    <a:pt x="20828" y="14050"/>
                    <a:pt x="14419" y="17583"/>
                    <a:pt x="7436" y="20007"/>
                  </a:cubicBezTo>
                  <a:close/>
                  <a:moveTo>
                    <a:pt x="30646" y="22923"/>
                  </a:moveTo>
                  <a:cubicBezTo>
                    <a:pt x="23950" y="25676"/>
                    <a:pt x="16761" y="27319"/>
                    <a:pt x="10147" y="30688"/>
                  </a:cubicBezTo>
                  <a:cubicBezTo>
                    <a:pt x="10640" y="31222"/>
                    <a:pt x="11010" y="31016"/>
                    <a:pt x="11421" y="30811"/>
                  </a:cubicBezTo>
                  <a:cubicBezTo>
                    <a:pt x="12612" y="30277"/>
                    <a:pt x="13803" y="29661"/>
                    <a:pt x="15036" y="29209"/>
                  </a:cubicBezTo>
                  <a:cubicBezTo>
                    <a:pt x="18856" y="27812"/>
                    <a:pt x="22718" y="26456"/>
                    <a:pt x="26538" y="25142"/>
                  </a:cubicBezTo>
                  <a:cubicBezTo>
                    <a:pt x="28017" y="24649"/>
                    <a:pt x="29414" y="23868"/>
                    <a:pt x="30646" y="22923"/>
                  </a:cubicBezTo>
                  <a:close/>
                  <a:moveTo>
                    <a:pt x="11708" y="34015"/>
                  </a:moveTo>
                  <a:cubicBezTo>
                    <a:pt x="18158" y="30852"/>
                    <a:pt x="24772" y="28510"/>
                    <a:pt x="31344" y="26045"/>
                  </a:cubicBezTo>
                  <a:cubicBezTo>
                    <a:pt x="30317" y="26169"/>
                    <a:pt x="29332" y="26374"/>
                    <a:pt x="28387" y="26703"/>
                  </a:cubicBezTo>
                  <a:cubicBezTo>
                    <a:pt x="25716" y="27648"/>
                    <a:pt x="23046" y="28551"/>
                    <a:pt x="20417" y="29578"/>
                  </a:cubicBezTo>
                  <a:cubicBezTo>
                    <a:pt x="17665" y="30605"/>
                    <a:pt x="14995" y="31756"/>
                    <a:pt x="12283" y="32865"/>
                  </a:cubicBezTo>
                  <a:cubicBezTo>
                    <a:pt x="11872" y="33029"/>
                    <a:pt x="11462" y="33193"/>
                    <a:pt x="11708" y="34015"/>
                  </a:cubicBezTo>
                  <a:close/>
                  <a:moveTo>
                    <a:pt x="13516" y="41574"/>
                  </a:moveTo>
                  <a:cubicBezTo>
                    <a:pt x="19596" y="38616"/>
                    <a:pt x="25634" y="36439"/>
                    <a:pt x="31673" y="34097"/>
                  </a:cubicBezTo>
                  <a:cubicBezTo>
                    <a:pt x="30564" y="34262"/>
                    <a:pt x="29496" y="34467"/>
                    <a:pt x="28428" y="34837"/>
                  </a:cubicBezTo>
                  <a:cubicBezTo>
                    <a:pt x="25675" y="35823"/>
                    <a:pt x="22882" y="36891"/>
                    <a:pt x="20130" y="37918"/>
                  </a:cubicBezTo>
                  <a:cubicBezTo>
                    <a:pt x="18404" y="38575"/>
                    <a:pt x="16761" y="39273"/>
                    <a:pt x="15077" y="39972"/>
                  </a:cubicBezTo>
                  <a:cubicBezTo>
                    <a:pt x="14461" y="40259"/>
                    <a:pt x="13803" y="40506"/>
                    <a:pt x="13516" y="415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3"/>
            <p:cNvSpPr/>
            <p:nvPr/>
          </p:nvSpPr>
          <p:spPr>
            <a:xfrm>
              <a:off x="3014331" y="2361358"/>
              <a:ext cx="529872" cy="674044"/>
            </a:xfrm>
            <a:custGeom>
              <a:avLst/>
              <a:gdLst/>
              <a:ahLst/>
              <a:cxnLst/>
              <a:rect l="l" t="t" r="r" b="b"/>
              <a:pathLst>
                <a:path w="41821" h="53200" extrusionOk="0">
                  <a:moveTo>
                    <a:pt x="4232" y="8874"/>
                  </a:moveTo>
                  <a:cubicBezTo>
                    <a:pt x="4026" y="8093"/>
                    <a:pt x="3903" y="7477"/>
                    <a:pt x="3698" y="6902"/>
                  </a:cubicBezTo>
                  <a:cubicBezTo>
                    <a:pt x="3451" y="6245"/>
                    <a:pt x="3575" y="5793"/>
                    <a:pt x="4109" y="5464"/>
                  </a:cubicBezTo>
                  <a:cubicBezTo>
                    <a:pt x="4725" y="5094"/>
                    <a:pt x="5670" y="5218"/>
                    <a:pt x="5998" y="5752"/>
                  </a:cubicBezTo>
                  <a:cubicBezTo>
                    <a:pt x="6163" y="6080"/>
                    <a:pt x="6286" y="6409"/>
                    <a:pt x="6368" y="6779"/>
                  </a:cubicBezTo>
                  <a:cubicBezTo>
                    <a:pt x="6450" y="7148"/>
                    <a:pt x="6573" y="7518"/>
                    <a:pt x="6697" y="8052"/>
                  </a:cubicBezTo>
                  <a:lnTo>
                    <a:pt x="8751" y="7231"/>
                  </a:lnTo>
                  <a:cubicBezTo>
                    <a:pt x="8627" y="6779"/>
                    <a:pt x="8545" y="6327"/>
                    <a:pt x="8463" y="5875"/>
                  </a:cubicBezTo>
                  <a:cubicBezTo>
                    <a:pt x="8258" y="5094"/>
                    <a:pt x="8463" y="4560"/>
                    <a:pt x="9079" y="4314"/>
                  </a:cubicBezTo>
                  <a:cubicBezTo>
                    <a:pt x="9942" y="4026"/>
                    <a:pt x="10846" y="4396"/>
                    <a:pt x="11092" y="5094"/>
                  </a:cubicBezTo>
                  <a:cubicBezTo>
                    <a:pt x="11174" y="5546"/>
                    <a:pt x="11257" y="5957"/>
                    <a:pt x="11339" y="6409"/>
                  </a:cubicBezTo>
                  <a:lnTo>
                    <a:pt x="13516" y="5752"/>
                  </a:lnTo>
                  <a:lnTo>
                    <a:pt x="12818" y="3698"/>
                  </a:lnTo>
                  <a:cubicBezTo>
                    <a:pt x="13228" y="2794"/>
                    <a:pt x="14009" y="2712"/>
                    <a:pt x="14872" y="2835"/>
                  </a:cubicBezTo>
                  <a:cubicBezTo>
                    <a:pt x="15981" y="2999"/>
                    <a:pt x="15857" y="3985"/>
                    <a:pt x="16104" y="4848"/>
                  </a:cubicBezTo>
                  <a:lnTo>
                    <a:pt x="17829" y="4519"/>
                  </a:lnTo>
                  <a:cubicBezTo>
                    <a:pt x="17747" y="4026"/>
                    <a:pt x="17583" y="3574"/>
                    <a:pt x="17377" y="3082"/>
                  </a:cubicBezTo>
                  <a:cubicBezTo>
                    <a:pt x="16926" y="2178"/>
                    <a:pt x="16967" y="1931"/>
                    <a:pt x="17747" y="1479"/>
                  </a:cubicBezTo>
                  <a:cubicBezTo>
                    <a:pt x="18569" y="1069"/>
                    <a:pt x="19473" y="1192"/>
                    <a:pt x="19801" y="1931"/>
                  </a:cubicBezTo>
                  <a:cubicBezTo>
                    <a:pt x="20089" y="2547"/>
                    <a:pt x="20294" y="3164"/>
                    <a:pt x="20458" y="3780"/>
                  </a:cubicBezTo>
                  <a:lnTo>
                    <a:pt x="23293" y="2917"/>
                  </a:lnTo>
                  <a:cubicBezTo>
                    <a:pt x="23170" y="2383"/>
                    <a:pt x="23047" y="1972"/>
                    <a:pt x="22964" y="1562"/>
                  </a:cubicBezTo>
                  <a:cubicBezTo>
                    <a:pt x="22759" y="781"/>
                    <a:pt x="22964" y="493"/>
                    <a:pt x="23663" y="329"/>
                  </a:cubicBezTo>
                  <a:cubicBezTo>
                    <a:pt x="24484" y="1"/>
                    <a:pt x="25388" y="576"/>
                    <a:pt x="25429" y="1479"/>
                  </a:cubicBezTo>
                  <a:cubicBezTo>
                    <a:pt x="25511" y="1726"/>
                    <a:pt x="25511" y="1972"/>
                    <a:pt x="25552" y="2342"/>
                  </a:cubicBezTo>
                  <a:cubicBezTo>
                    <a:pt x="25922" y="2301"/>
                    <a:pt x="26210" y="2260"/>
                    <a:pt x="26497" y="2219"/>
                  </a:cubicBezTo>
                  <a:cubicBezTo>
                    <a:pt x="27689" y="1931"/>
                    <a:pt x="28880" y="1603"/>
                    <a:pt x="30071" y="1356"/>
                  </a:cubicBezTo>
                  <a:cubicBezTo>
                    <a:pt x="30687" y="1192"/>
                    <a:pt x="31016" y="1397"/>
                    <a:pt x="31057" y="2013"/>
                  </a:cubicBezTo>
                  <a:cubicBezTo>
                    <a:pt x="31550" y="6409"/>
                    <a:pt x="32782" y="10681"/>
                    <a:pt x="33974" y="14913"/>
                  </a:cubicBezTo>
                  <a:cubicBezTo>
                    <a:pt x="34713" y="17501"/>
                    <a:pt x="35699" y="20007"/>
                    <a:pt x="36110" y="22718"/>
                  </a:cubicBezTo>
                  <a:cubicBezTo>
                    <a:pt x="36398" y="24443"/>
                    <a:pt x="37096" y="26086"/>
                    <a:pt x="37548" y="27812"/>
                  </a:cubicBezTo>
                  <a:cubicBezTo>
                    <a:pt x="38041" y="29619"/>
                    <a:pt x="38410" y="31386"/>
                    <a:pt x="38903" y="33193"/>
                  </a:cubicBezTo>
                  <a:cubicBezTo>
                    <a:pt x="39479" y="35206"/>
                    <a:pt x="40095" y="37178"/>
                    <a:pt x="40752" y="39150"/>
                  </a:cubicBezTo>
                  <a:cubicBezTo>
                    <a:pt x="40998" y="39848"/>
                    <a:pt x="41286" y="40547"/>
                    <a:pt x="41574" y="41245"/>
                  </a:cubicBezTo>
                  <a:cubicBezTo>
                    <a:pt x="41820" y="41943"/>
                    <a:pt x="41656" y="42190"/>
                    <a:pt x="40957" y="42395"/>
                  </a:cubicBezTo>
                  <a:cubicBezTo>
                    <a:pt x="39027" y="43011"/>
                    <a:pt x="37055" y="43546"/>
                    <a:pt x="35165" y="44244"/>
                  </a:cubicBezTo>
                  <a:cubicBezTo>
                    <a:pt x="32782" y="45107"/>
                    <a:pt x="30482" y="46092"/>
                    <a:pt x="28140" y="46996"/>
                  </a:cubicBezTo>
                  <a:cubicBezTo>
                    <a:pt x="27442" y="47284"/>
                    <a:pt x="26703" y="47325"/>
                    <a:pt x="26004" y="47612"/>
                  </a:cubicBezTo>
                  <a:cubicBezTo>
                    <a:pt x="24156" y="48311"/>
                    <a:pt x="22307" y="49091"/>
                    <a:pt x="20500" y="49831"/>
                  </a:cubicBezTo>
                  <a:cubicBezTo>
                    <a:pt x="20253" y="49954"/>
                    <a:pt x="19965" y="50036"/>
                    <a:pt x="19760" y="50118"/>
                  </a:cubicBezTo>
                  <a:cubicBezTo>
                    <a:pt x="18569" y="50488"/>
                    <a:pt x="17419" y="50981"/>
                    <a:pt x="16392" y="51638"/>
                  </a:cubicBezTo>
                  <a:cubicBezTo>
                    <a:pt x="15447" y="52255"/>
                    <a:pt x="14296" y="52583"/>
                    <a:pt x="13228" y="52994"/>
                  </a:cubicBezTo>
                  <a:cubicBezTo>
                    <a:pt x="12735" y="53199"/>
                    <a:pt x="12201" y="52912"/>
                    <a:pt x="12078" y="52419"/>
                  </a:cubicBezTo>
                  <a:cubicBezTo>
                    <a:pt x="11708" y="51474"/>
                    <a:pt x="11380" y="50529"/>
                    <a:pt x="11092" y="49543"/>
                  </a:cubicBezTo>
                  <a:cubicBezTo>
                    <a:pt x="10599" y="47612"/>
                    <a:pt x="10106" y="45723"/>
                    <a:pt x="9613" y="43792"/>
                  </a:cubicBezTo>
                  <a:cubicBezTo>
                    <a:pt x="8668" y="40341"/>
                    <a:pt x="7683" y="36891"/>
                    <a:pt x="6738" y="33440"/>
                  </a:cubicBezTo>
                  <a:cubicBezTo>
                    <a:pt x="5505" y="28921"/>
                    <a:pt x="4396" y="24361"/>
                    <a:pt x="2999" y="19883"/>
                  </a:cubicBezTo>
                  <a:cubicBezTo>
                    <a:pt x="2260" y="17542"/>
                    <a:pt x="2178" y="15077"/>
                    <a:pt x="1151" y="12859"/>
                  </a:cubicBezTo>
                  <a:cubicBezTo>
                    <a:pt x="904" y="12366"/>
                    <a:pt x="740" y="11791"/>
                    <a:pt x="452" y="11298"/>
                  </a:cubicBezTo>
                  <a:cubicBezTo>
                    <a:pt x="1" y="10394"/>
                    <a:pt x="165" y="9901"/>
                    <a:pt x="1110" y="9654"/>
                  </a:cubicBezTo>
                  <a:cubicBezTo>
                    <a:pt x="2055" y="9408"/>
                    <a:pt x="3082" y="9161"/>
                    <a:pt x="4232" y="8874"/>
                  </a:cubicBezTo>
                  <a:close/>
                  <a:moveTo>
                    <a:pt x="39848" y="41163"/>
                  </a:moveTo>
                  <a:cubicBezTo>
                    <a:pt x="39396" y="39602"/>
                    <a:pt x="38986" y="38164"/>
                    <a:pt x="38616" y="36726"/>
                  </a:cubicBezTo>
                  <a:cubicBezTo>
                    <a:pt x="37959" y="34097"/>
                    <a:pt x="37301" y="31509"/>
                    <a:pt x="36644" y="28880"/>
                  </a:cubicBezTo>
                  <a:cubicBezTo>
                    <a:pt x="36069" y="26744"/>
                    <a:pt x="35453" y="24608"/>
                    <a:pt x="34878" y="22471"/>
                  </a:cubicBezTo>
                  <a:cubicBezTo>
                    <a:pt x="34138" y="19842"/>
                    <a:pt x="33399" y="17213"/>
                    <a:pt x="32659" y="14584"/>
                  </a:cubicBezTo>
                  <a:cubicBezTo>
                    <a:pt x="31632" y="11051"/>
                    <a:pt x="30605" y="7518"/>
                    <a:pt x="30071" y="3862"/>
                  </a:cubicBezTo>
                  <a:cubicBezTo>
                    <a:pt x="29989" y="3451"/>
                    <a:pt x="29907" y="3040"/>
                    <a:pt x="29784" y="2630"/>
                  </a:cubicBezTo>
                  <a:lnTo>
                    <a:pt x="26210" y="3657"/>
                  </a:lnTo>
                  <a:cubicBezTo>
                    <a:pt x="26333" y="4109"/>
                    <a:pt x="26415" y="4437"/>
                    <a:pt x="26456" y="4766"/>
                  </a:cubicBezTo>
                  <a:cubicBezTo>
                    <a:pt x="26497" y="5177"/>
                    <a:pt x="26579" y="5587"/>
                    <a:pt x="26662" y="5957"/>
                  </a:cubicBezTo>
                  <a:cubicBezTo>
                    <a:pt x="26867" y="6573"/>
                    <a:pt x="26620" y="6861"/>
                    <a:pt x="26086" y="7107"/>
                  </a:cubicBezTo>
                  <a:cubicBezTo>
                    <a:pt x="25183" y="7518"/>
                    <a:pt x="24608" y="7313"/>
                    <a:pt x="24197" y="6368"/>
                  </a:cubicBezTo>
                  <a:cubicBezTo>
                    <a:pt x="23909" y="5670"/>
                    <a:pt x="23704" y="4971"/>
                    <a:pt x="23498" y="4273"/>
                  </a:cubicBezTo>
                  <a:cubicBezTo>
                    <a:pt x="22471" y="4478"/>
                    <a:pt x="21527" y="4602"/>
                    <a:pt x="20705" y="5341"/>
                  </a:cubicBezTo>
                  <a:cubicBezTo>
                    <a:pt x="21444" y="6121"/>
                    <a:pt x="21568" y="7272"/>
                    <a:pt x="20951" y="8134"/>
                  </a:cubicBezTo>
                  <a:cubicBezTo>
                    <a:pt x="20664" y="8627"/>
                    <a:pt x="20048" y="8833"/>
                    <a:pt x="19514" y="8586"/>
                  </a:cubicBezTo>
                  <a:cubicBezTo>
                    <a:pt x="18322" y="8175"/>
                    <a:pt x="18281" y="7066"/>
                    <a:pt x="18199" y="5834"/>
                  </a:cubicBezTo>
                  <a:lnTo>
                    <a:pt x="16638" y="6286"/>
                  </a:lnTo>
                  <a:cubicBezTo>
                    <a:pt x="16802" y="7395"/>
                    <a:pt x="16926" y="8299"/>
                    <a:pt x="17008" y="9202"/>
                  </a:cubicBezTo>
                  <a:cubicBezTo>
                    <a:pt x="16268" y="9531"/>
                    <a:pt x="15693" y="9819"/>
                    <a:pt x="15077" y="10024"/>
                  </a:cubicBezTo>
                  <a:cubicBezTo>
                    <a:pt x="14379" y="10271"/>
                    <a:pt x="14050" y="10106"/>
                    <a:pt x="14050" y="9326"/>
                  </a:cubicBezTo>
                  <a:cubicBezTo>
                    <a:pt x="14091" y="8545"/>
                    <a:pt x="13927" y="7765"/>
                    <a:pt x="13598" y="7025"/>
                  </a:cubicBezTo>
                  <a:lnTo>
                    <a:pt x="11749" y="7724"/>
                  </a:lnTo>
                  <a:lnTo>
                    <a:pt x="12612" y="10640"/>
                  </a:lnTo>
                  <a:lnTo>
                    <a:pt x="9654" y="11051"/>
                  </a:lnTo>
                  <a:cubicBezTo>
                    <a:pt x="9490" y="10147"/>
                    <a:pt x="9367" y="9326"/>
                    <a:pt x="9203" y="8381"/>
                  </a:cubicBezTo>
                  <a:lnTo>
                    <a:pt x="7149" y="9285"/>
                  </a:lnTo>
                  <a:cubicBezTo>
                    <a:pt x="7395" y="10106"/>
                    <a:pt x="7641" y="10846"/>
                    <a:pt x="7888" y="11626"/>
                  </a:cubicBezTo>
                  <a:lnTo>
                    <a:pt x="5300" y="12242"/>
                  </a:lnTo>
                  <a:cubicBezTo>
                    <a:pt x="5053" y="11503"/>
                    <a:pt x="4848" y="10805"/>
                    <a:pt x="4602" y="10024"/>
                  </a:cubicBezTo>
                  <a:lnTo>
                    <a:pt x="1972" y="10805"/>
                  </a:lnTo>
                  <a:cubicBezTo>
                    <a:pt x="2055" y="11298"/>
                    <a:pt x="2137" y="11708"/>
                    <a:pt x="2260" y="12078"/>
                  </a:cubicBezTo>
                  <a:cubicBezTo>
                    <a:pt x="2589" y="13228"/>
                    <a:pt x="2999" y="14338"/>
                    <a:pt x="3287" y="15488"/>
                  </a:cubicBezTo>
                  <a:cubicBezTo>
                    <a:pt x="3944" y="18158"/>
                    <a:pt x="4519" y="20828"/>
                    <a:pt x="5259" y="23457"/>
                  </a:cubicBezTo>
                  <a:cubicBezTo>
                    <a:pt x="6204" y="26744"/>
                    <a:pt x="7313" y="30030"/>
                    <a:pt x="8052" y="33399"/>
                  </a:cubicBezTo>
                  <a:cubicBezTo>
                    <a:pt x="8258" y="34344"/>
                    <a:pt x="8833" y="35206"/>
                    <a:pt x="8915" y="36151"/>
                  </a:cubicBezTo>
                  <a:cubicBezTo>
                    <a:pt x="9079" y="38410"/>
                    <a:pt x="10271" y="40341"/>
                    <a:pt x="10681" y="42519"/>
                  </a:cubicBezTo>
                  <a:cubicBezTo>
                    <a:pt x="11133" y="44696"/>
                    <a:pt x="11832" y="46791"/>
                    <a:pt x="12407" y="48886"/>
                  </a:cubicBezTo>
                  <a:cubicBezTo>
                    <a:pt x="12653" y="49625"/>
                    <a:pt x="12900" y="50365"/>
                    <a:pt x="13146" y="51145"/>
                  </a:cubicBezTo>
                  <a:cubicBezTo>
                    <a:pt x="13639" y="51104"/>
                    <a:pt x="14132" y="51063"/>
                    <a:pt x="14584" y="50940"/>
                  </a:cubicBezTo>
                  <a:cubicBezTo>
                    <a:pt x="16515" y="50159"/>
                    <a:pt x="18404" y="49338"/>
                    <a:pt x="20335" y="48557"/>
                  </a:cubicBezTo>
                  <a:cubicBezTo>
                    <a:pt x="22102" y="47818"/>
                    <a:pt x="23909" y="46996"/>
                    <a:pt x="25717" y="46339"/>
                  </a:cubicBezTo>
                  <a:cubicBezTo>
                    <a:pt x="29414" y="44983"/>
                    <a:pt x="33111" y="43710"/>
                    <a:pt x="36808" y="42354"/>
                  </a:cubicBezTo>
                  <a:cubicBezTo>
                    <a:pt x="37794" y="41984"/>
                    <a:pt x="38780" y="41574"/>
                    <a:pt x="39848" y="411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3"/>
            <p:cNvSpPr/>
            <p:nvPr/>
          </p:nvSpPr>
          <p:spPr>
            <a:xfrm>
              <a:off x="3155905" y="2646066"/>
              <a:ext cx="272228" cy="102551"/>
            </a:xfrm>
            <a:custGeom>
              <a:avLst/>
              <a:gdLst/>
              <a:ahLst/>
              <a:cxnLst/>
              <a:rect l="l" t="t" r="r" b="b"/>
              <a:pathLst>
                <a:path w="21486" h="8094" extrusionOk="0">
                  <a:moveTo>
                    <a:pt x="0" y="7395"/>
                  </a:moveTo>
                  <a:cubicBezTo>
                    <a:pt x="2629" y="6409"/>
                    <a:pt x="5135" y="5505"/>
                    <a:pt x="7641" y="4601"/>
                  </a:cubicBezTo>
                  <a:cubicBezTo>
                    <a:pt x="10763" y="3492"/>
                    <a:pt x="13927" y="2424"/>
                    <a:pt x="17049" y="1315"/>
                  </a:cubicBezTo>
                  <a:cubicBezTo>
                    <a:pt x="18158" y="945"/>
                    <a:pt x="19267" y="493"/>
                    <a:pt x="20417" y="124"/>
                  </a:cubicBezTo>
                  <a:cubicBezTo>
                    <a:pt x="20746" y="0"/>
                    <a:pt x="21157" y="0"/>
                    <a:pt x="21485" y="165"/>
                  </a:cubicBezTo>
                  <a:cubicBezTo>
                    <a:pt x="21116" y="329"/>
                    <a:pt x="20746" y="576"/>
                    <a:pt x="20376" y="740"/>
                  </a:cubicBezTo>
                  <a:cubicBezTo>
                    <a:pt x="17500" y="1890"/>
                    <a:pt x="14625" y="2958"/>
                    <a:pt x="11667" y="3903"/>
                  </a:cubicBezTo>
                  <a:cubicBezTo>
                    <a:pt x="8586" y="4889"/>
                    <a:pt x="5546" y="6162"/>
                    <a:pt x="2465" y="7313"/>
                  </a:cubicBezTo>
                  <a:cubicBezTo>
                    <a:pt x="1972" y="7518"/>
                    <a:pt x="1397" y="7723"/>
                    <a:pt x="863" y="7888"/>
                  </a:cubicBezTo>
                  <a:cubicBezTo>
                    <a:pt x="493" y="8093"/>
                    <a:pt x="0" y="7806"/>
                    <a:pt x="0" y="73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3"/>
            <p:cNvSpPr/>
            <p:nvPr/>
          </p:nvSpPr>
          <p:spPr>
            <a:xfrm>
              <a:off x="3134569" y="2595056"/>
              <a:ext cx="276383" cy="110875"/>
            </a:xfrm>
            <a:custGeom>
              <a:avLst/>
              <a:gdLst/>
              <a:ahLst/>
              <a:cxnLst/>
              <a:rect l="l" t="t" r="r" b="b"/>
              <a:pathLst>
                <a:path w="21814" h="8751" extrusionOk="0">
                  <a:moveTo>
                    <a:pt x="0" y="8175"/>
                  </a:moveTo>
                  <a:cubicBezTo>
                    <a:pt x="740" y="7847"/>
                    <a:pt x="1315" y="7518"/>
                    <a:pt x="1890" y="7313"/>
                  </a:cubicBezTo>
                  <a:cubicBezTo>
                    <a:pt x="5628" y="5916"/>
                    <a:pt x="9407" y="4643"/>
                    <a:pt x="13105" y="3246"/>
                  </a:cubicBezTo>
                  <a:cubicBezTo>
                    <a:pt x="15693" y="2260"/>
                    <a:pt x="18199" y="1192"/>
                    <a:pt x="20787" y="206"/>
                  </a:cubicBezTo>
                  <a:cubicBezTo>
                    <a:pt x="21074" y="83"/>
                    <a:pt x="21403" y="42"/>
                    <a:pt x="21731" y="1"/>
                  </a:cubicBezTo>
                  <a:cubicBezTo>
                    <a:pt x="21773" y="83"/>
                    <a:pt x="21814" y="206"/>
                    <a:pt x="21814" y="288"/>
                  </a:cubicBezTo>
                  <a:cubicBezTo>
                    <a:pt x="21567" y="493"/>
                    <a:pt x="21321" y="658"/>
                    <a:pt x="21033" y="822"/>
                  </a:cubicBezTo>
                  <a:cubicBezTo>
                    <a:pt x="15939" y="2753"/>
                    <a:pt x="10886" y="4684"/>
                    <a:pt x="5792" y="6656"/>
                  </a:cubicBezTo>
                  <a:cubicBezTo>
                    <a:pt x="4971" y="6943"/>
                    <a:pt x="4108" y="7107"/>
                    <a:pt x="3286" y="7395"/>
                  </a:cubicBezTo>
                  <a:cubicBezTo>
                    <a:pt x="2670" y="7641"/>
                    <a:pt x="2054" y="7929"/>
                    <a:pt x="1520" y="8217"/>
                  </a:cubicBezTo>
                  <a:cubicBezTo>
                    <a:pt x="1109" y="8422"/>
                    <a:pt x="740" y="8751"/>
                    <a:pt x="0" y="81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3"/>
            <p:cNvSpPr/>
            <p:nvPr/>
          </p:nvSpPr>
          <p:spPr>
            <a:xfrm>
              <a:off x="3107493" y="2506049"/>
              <a:ext cx="263384" cy="103070"/>
            </a:xfrm>
            <a:custGeom>
              <a:avLst/>
              <a:gdLst/>
              <a:ahLst/>
              <a:cxnLst/>
              <a:rect l="l" t="t" r="r" b="b"/>
              <a:pathLst>
                <a:path w="20788" h="8135" extrusionOk="0">
                  <a:moveTo>
                    <a:pt x="1" y="7313"/>
                  </a:moveTo>
                  <a:cubicBezTo>
                    <a:pt x="7026" y="5464"/>
                    <a:pt x="13393" y="2014"/>
                    <a:pt x="20253" y="42"/>
                  </a:cubicBezTo>
                  <a:cubicBezTo>
                    <a:pt x="20336" y="1"/>
                    <a:pt x="20500" y="124"/>
                    <a:pt x="20787" y="288"/>
                  </a:cubicBezTo>
                  <a:cubicBezTo>
                    <a:pt x="20500" y="494"/>
                    <a:pt x="20336" y="740"/>
                    <a:pt x="20089" y="822"/>
                  </a:cubicBezTo>
                  <a:cubicBezTo>
                    <a:pt x="17665" y="1480"/>
                    <a:pt x="15242" y="2137"/>
                    <a:pt x="12982" y="3287"/>
                  </a:cubicBezTo>
                  <a:cubicBezTo>
                    <a:pt x="10558" y="4561"/>
                    <a:pt x="7929" y="5341"/>
                    <a:pt x="5341" y="6245"/>
                  </a:cubicBezTo>
                  <a:cubicBezTo>
                    <a:pt x="3904" y="6779"/>
                    <a:pt x="2466" y="7354"/>
                    <a:pt x="1028" y="7929"/>
                  </a:cubicBezTo>
                  <a:cubicBezTo>
                    <a:pt x="494" y="8135"/>
                    <a:pt x="165" y="8094"/>
                    <a:pt x="1" y="7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3"/>
            <p:cNvSpPr/>
            <p:nvPr/>
          </p:nvSpPr>
          <p:spPr>
            <a:xfrm>
              <a:off x="3173605" y="2778784"/>
              <a:ext cx="257125" cy="100993"/>
            </a:xfrm>
            <a:custGeom>
              <a:avLst/>
              <a:gdLst/>
              <a:ahLst/>
              <a:cxnLst/>
              <a:rect l="l" t="t" r="r" b="b"/>
              <a:pathLst>
                <a:path w="20294" h="7971" extrusionOk="0">
                  <a:moveTo>
                    <a:pt x="0" y="7560"/>
                  </a:moveTo>
                  <a:cubicBezTo>
                    <a:pt x="6532" y="4643"/>
                    <a:pt x="13351" y="2466"/>
                    <a:pt x="20294" y="1"/>
                  </a:cubicBezTo>
                  <a:cubicBezTo>
                    <a:pt x="20170" y="494"/>
                    <a:pt x="19760" y="864"/>
                    <a:pt x="19267" y="946"/>
                  </a:cubicBezTo>
                  <a:cubicBezTo>
                    <a:pt x="17336" y="1644"/>
                    <a:pt x="15364" y="2383"/>
                    <a:pt x="13433" y="3082"/>
                  </a:cubicBezTo>
                  <a:cubicBezTo>
                    <a:pt x="10188" y="4273"/>
                    <a:pt x="6943" y="5464"/>
                    <a:pt x="3738" y="6697"/>
                  </a:cubicBezTo>
                  <a:cubicBezTo>
                    <a:pt x="2752" y="7067"/>
                    <a:pt x="1808" y="7560"/>
                    <a:pt x="822" y="7929"/>
                  </a:cubicBezTo>
                  <a:cubicBezTo>
                    <a:pt x="534" y="7970"/>
                    <a:pt x="288" y="7970"/>
                    <a:pt x="41" y="7888"/>
                  </a:cubicBezTo>
                  <a:cubicBezTo>
                    <a:pt x="41" y="7806"/>
                    <a:pt x="41" y="7683"/>
                    <a:pt x="0" y="7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3"/>
            <p:cNvSpPr/>
            <p:nvPr/>
          </p:nvSpPr>
          <p:spPr>
            <a:xfrm>
              <a:off x="3132998" y="2546125"/>
              <a:ext cx="259735" cy="112966"/>
            </a:xfrm>
            <a:custGeom>
              <a:avLst/>
              <a:gdLst/>
              <a:ahLst/>
              <a:cxnLst/>
              <a:rect l="l" t="t" r="r" b="b"/>
              <a:pathLst>
                <a:path w="20500" h="8916" extrusionOk="0">
                  <a:moveTo>
                    <a:pt x="1" y="8053"/>
                  </a:moveTo>
                  <a:cubicBezTo>
                    <a:pt x="6984" y="5629"/>
                    <a:pt x="13393" y="2096"/>
                    <a:pt x="20335" y="1"/>
                  </a:cubicBezTo>
                  <a:lnTo>
                    <a:pt x="20500" y="247"/>
                  </a:lnTo>
                  <a:cubicBezTo>
                    <a:pt x="20335" y="412"/>
                    <a:pt x="20253" y="617"/>
                    <a:pt x="20048" y="699"/>
                  </a:cubicBezTo>
                  <a:cubicBezTo>
                    <a:pt x="16967" y="1891"/>
                    <a:pt x="13886" y="3082"/>
                    <a:pt x="10805" y="4314"/>
                  </a:cubicBezTo>
                  <a:cubicBezTo>
                    <a:pt x="7601" y="5629"/>
                    <a:pt x="4396" y="7026"/>
                    <a:pt x="1192" y="8381"/>
                  </a:cubicBezTo>
                  <a:cubicBezTo>
                    <a:pt x="781" y="8546"/>
                    <a:pt x="288" y="8915"/>
                    <a:pt x="1" y="80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3"/>
            <p:cNvSpPr/>
            <p:nvPr/>
          </p:nvSpPr>
          <p:spPr>
            <a:xfrm>
              <a:off x="3167359" y="2685102"/>
              <a:ext cx="259735" cy="104629"/>
            </a:xfrm>
            <a:custGeom>
              <a:avLst/>
              <a:gdLst/>
              <a:ahLst/>
              <a:cxnLst/>
              <a:rect l="l" t="t" r="r" b="b"/>
              <a:pathLst>
                <a:path w="20500" h="8258" extrusionOk="0">
                  <a:moveTo>
                    <a:pt x="20499" y="0"/>
                  </a:moveTo>
                  <a:cubicBezTo>
                    <a:pt x="19267" y="945"/>
                    <a:pt x="17911" y="1685"/>
                    <a:pt x="16391" y="2178"/>
                  </a:cubicBezTo>
                  <a:cubicBezTo>
                    <a:pt x="12571" y="3533"/>
                    <a:pt x="8709" y="4848"/>
                    <a:pt x="4889" y="6245"/>
                  </a:cubicBezTo>
                  <a:cubicBezTo>
                    <a:pt x="3656" y="6696"/>
                    <a:pt x="2465" y="7313"/>
                    <a:pt x="1274" y="7888"/>
                  </a:cubicBezTo>
                  <a:cubicBezTo>
                    <a:pt x="863" y="8052"/>
                    <a:pt x="493" y="8258"/>
                    <a:pt x="0" y="7723"/>
                  </a:cubicBezTo>
                  <a:cubicBezTo>
                    <a:pt x="6614" y="4396"/>
                    <a:pt x="13803" y="2753"/>
                    <a:pt x="20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3"/>
            <p:cNvSpPr/>
            <p:nvPr/>
          </p:nvSpPr>
          <p:spPr>
            <a:xfrm>
              <a:off x="3184007" y="2724658"/>
              <a:ext cx="251930" cy="100993"/>
            </a:xfrm>
            <a:custGeom>
              <a:avLst/>
              <a:gdLst/>
              <a:ahLst/>
              <a:cxnLst/>
              <a:rect l="l" t="t" r="r" b="b"/>
              <a:pathLst>
                <a:path w="19884" h="7971" extrusionOk="0">
                  <a:moveTo>
                    <a:pt x="247" y="7970"/>
                  </a:moveTo>
                  <a:cubicBezTo>
                    <a:pt x="1" y="7148"/>
                    <a:pt x="411" y="6984"/>
                    <a:pt x="822" y="6820"/>
                  </a:cubicBezTo>
                  <a:cubicBezTo>
                    <a:pt x="3534" y="5711"/>
                    <a:pt x="6204" y="4560"/>
                    <a:pt x="8956" y="3533"/>
                  </a:cubicBezTo>
                  <a:cubicBezTo>
                    <a:pt x="11585" y="2506"/>
                    <a:pt x="14255" y="1603"/>
                    <a:pt x="16926" y="658"/>
                  </a:cubicBezTo>
                  <a:cubicBezTo>
                    <a:pt x="17871" y="329"/>
                    <a:pt x="18856" y="124"/>
                    <a:pt x="19883" y="0"/>
                  </a:cubicBezTo>
                  <a:cubicBezTo>
                    <a:pt x="13311" y="2465"/>
                    <a:pt x="6697" y="4807"/>
                    <a:pt x="247" y="79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3"/>
            <p:cNvSpPr/>
            <p:nvPr/>
          </p:nvSpPr>
          <p:spPr>
            <a:xfrm>
              <a:off x="3210032" y="2826676"/>
              <a:ext cx="230075" cy="94734"/>
            </a:xfrm>
            <a:custGeom>
              <a:avLst/>
              <a:gdLst/>
              <a:ahLst/>
              <a:cxnLst/>
              <a:rect l="l" t="t" r="r" b="b"/>
              <a:pathLst>
                <a:path w="18159" h="7477" extrusionOk="0">
                  <a:moveTo>
                    <a:pt x="1" y="7477"/>
                  </a:moveTo>
                  <a:cubicBezTo>
                    <a:pt x="288" y="6409"/>
                    <a:pt x="946" y="6162"/>
                    <a:pt x="1562" y="5916"/>
                  </a:cubicBezTo>
                  <a:cubicBezTo>
                    <a:pt x="3246" y="5176"/>
                    <a:pt x="4930" y="4478"/>
                    <a:pt x="6615" y="3862"/>
                  </a:cubicBezTo>
                  <a:cubicBezTo>
                    <a:pt x="9367" y="2794"/>
                    <a:pt x="12160" y="1726"/>
                    <a:pt x="14954" y="781"/>
                  </a:cubicBezTo>
                  <a:cubicBezTo>
                    <a:pt x="15981" y="411"/>
                    <a:pt x="17049" y="165"/>
                    <a:pt x="18158" y="0"/>
                  </a:cubicBezTo>
                  <a:cubicBezTo>
                    <a:pt x="12119" y="2342"/>
                    <a:pt x="6081" y="4519"/>
                    <a:pt x="1" y="74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73"/>
          <p:cNvGrpSpPr/>
          <p:nvPr/>
        </p:nvGrpSpPr>
        <p:grpSpPr>
          <a:xfrm>
            <a:off x="6742496" y="2816393"/>
            <a:ext cx="437229" cy="548598"/>
            <a:chOff x="4563808" y="3286268"/>
            <a:chExt cx="437229" cy="548598"/>
          </a:xfrm>
        </p:grpSpPr>
        <p:sp>
          <p:nvSpPr>
            <p:cNvPr id="1140" name="Google Shape;1140;p73"/>
            <p:cNvSpPr/>
            <p:nvPr/>
          </p:nvSpPr>
          <p:spPr>
            <a:xfrm>
              <a:off x="4583067" y="3303955"/>
              <a:ext cx="401310" cy="514250"/>
            </a:xfrm>
            <a:custGeom>
              <a:avLst/>
              <a:gdLst/>
              <a:ahLst/>
              <a:cxnLst/>
              <a:rect l="l" t="t" r="r" b="b"/>
              <a:pathLst>
                <a:path w="31674" h="40588" extrusionOk="0">
                  <a:moveTo>
                    <a:pt x="7847" y="40588"/>
                  </a:moveTo>
                  <a:cubicBezTo>
                    <a:pt x="7026" y="37178"/>
                    <a:pt x="6286" y="34015"/>
                    <a:pt x="5464" y="30852"/>
                  </a:cubicBezTo>
                  <a:cubicBezTo>
                    <a:pt x="5341" y="30400"/>
                    <a:pt x="5423" y="29948"/>
                    <a:pt x="5670" y="29620"/>
                  </a:cubicBezTo>
                  <a:cubicBezTo>
                    <a:pt x="5999" y="28921"/>
                    <a:pt x="6327" y="28264"/>
                    <a:pt x="6738" y="27648"/>
                  </a:cubicBezTo>
                  <a:cubicBezTo>
                    <a:pt x="7683" y="26456"/>
                    <a:pt x="7642" y="25101"/>
                    <a:pt x="7518" y="23745"/>
                  </a:cubicBezTo>
                  <a:cubicBezTo>
                    <a:pt x="7354" y="22102"/>
                    <a:pt x="6697" y="20623"/>
                    <a:pt x="5588" y="19432"/>
                  </a:cubicBezTo>
                  <a:cubicBezTo>
                    <a:pt x="4684" y="18528"/>
                    <a:pt x="3616" y="17747"/>
                    <a:pt x="2219" y="17665"/>
                  </a:cubicBezTo>
                  <a:lnTo>
                    <a:pt x="1" y="6286"/>
                  </a:lnTo>
                  <a:lnTo>
                    <a:pt x="7026" y="4191"/>
                  </a:lnTo>
                  <a:cubicBezTo>
                    <a:pt x="7108" y="4684"/>
                    <a:pt x="7190" y="5095"/>
                    <a:pt x="7272" y="5505"/>
                  </a:cubicBezTo>
                  <a:cubicBezTo>
                    <a:pt x="7560" y="7395"/>
                    <a:pt x="7806" y="9326"/>
                    <a:pt x="8094" y="11257"/>
                  </a:cubicBezTo>
                  <a:cubicBezTo>
                    <a:pt x="8463" y="13763"/>
                    <a:pt x="8751" y="16310"/>
                    <a:pt x="9285" y="18815"/>
                  </a:cubicBezTo>
                  <a:cubicBezTo>
                    <a:pt x="10148" y="23129"/>
                    <a:pt x="11051" y="27401"/>
                    <a:pt x="13146" y="31304"/>
                  </a:cubicBezTo>
                  <a:cubicBezTo>
                    <a:pt x="13763" y="32454"/>
                    <a:pt x="14297" y="33769"/>
                    <a:pt x="15529" y="34426"/>
                  </a:cubicBezTo>
                  <a:cubicBezTo>
                    <a:pt x="16063" y="34755"/>
                    <a:pt x="16720" y="34960"/>
                    <a:pt x="17378" y="34960"/>
                  </a:cubicBezTo>
                  <a:cubicBezTo>
                    <a:pt x="18364" y="34837"/>
                    <a:pt x="19350" y="34590"/>
                    <a:pt x="20294" y="34262"/>
                  </a:cubicBezTo>
                  <a:cubicBezTo>
                    <a:pt x="21691" y="33851"/>
                    <a:pt x="22636" y="32577"/>
                    <a:pt x="22554" y="31140"/>
                  </a:cubicBezTo>
                  <a:cubicBezTo>
                    <a:pt x="22554" y="29291"/>
                    <a:pt x="22389" y="27442"/>
                    <a:pt x="22143" y="25594"/>
                  </a:cubicBezTo>
                  <a:cubicBezTo>
                    <a:pt x="21814" y="23663"/>
                    <a:pt x="21321" y="21691"/>
                    <a:pt x="20911" y="19760"/>
                  </a:cubicBezTo>
                  <a:cubicBezTo>
                    <a:pt x="20705" y="18939"/>
                    <a:pt x="20377" y="18158"/>
                    <a:pt x="20212" y="17378"/>
                  </a:cubicBezTo>
                  <a:cubicBezTo>
                    <a:pt x="19719" y="15077"/>
                    <a:pt x="19267" y="12777"/>
                    <a:pt x="18815" y="10476"/>
                  </a:cubicBezTo>
                  <a:cubicBezTo>
                    <a:pt x="18323" y="8135"/>
                    <a:pt x="17871" y="5752"/>
                    <a:pt x="17337" y="3410"/>
                  </a:cubicBezTo>
                  <a:cubicBezTo>
                    <a:pt x="17131" y="2794"/>
                    <a:pt x="16885" y="2178"/>
                    <a:pt x="16597" y="1603"/>
                  </a:cubicBezTo>
                  <a:lnTo>
                    <a:pt x="22759" y="1"/>
                  </a:lnTo>
                  <a:cubicBezTo>
                    <a:pt x="23006" y="822"/>
                    <a:pt x="23334" y="1644"/>
                    <a:pt x="23499" y="2507"/>
                  </a:cubicBezTo>
                  <a:cubicBezTo>
                    <a:pt x="24033" y="4848"/>
                    <a:pt x="24443" y="7190"/>
                    <a:pt x="24895" y="9531"/>
                  </a:cubicBezTo>
                  <a:cubicBezTo>
                    <a:pt x="25101" y="10106"/>
                    <a:pt x="24854" y="10723"/>
                    <a:pt x="24361" y="11051"/>
                  </a:cubicBezTo>
                  <a:cubicBezTo>
                    <a:pt x="21445" y="13064"/>
                    <a:pt x="22225" y="18117"/>
                    <a:pt x="24649" y="20048"/>
                  </a:cubicBezTo>
                  <a:cubicBezTo>
                    <a:pt x="25512" y="20828"/>
                    <a:pt x="26539" y="21362"/>
                    <a:pt x="27689" y="21609"/>
                  </a:cubicBezTo>
                  <a:cubicBezTo>
                    <a:pt x="28264" y="21691"/>
                    <a:pt x="28839" y="21855"/>
                    <a:pt x="29373" y="22061"/>
                  </a:cubicBezTo>
                  <a:cubicBezTo>
                    <a:pt x="29496" y="22513"/>
                    <a:pt x="29620" y="22923"/>
                    <a:pt x="29702" y="23334"/>
                  </a:cubicBezTo>
                  <a:cubicBezTo>
                    <a:pt x="30071" y="25470"/>
                    <a:pt x="30400" y="27648"/>
                    <a:pt x="30770" y="29784"/>
                  </a:cubicBezTo>
                  <a:cubicBezTo>
                    <a:pt x="30934" y="30605"/>
                    <a:pt x="31263" y="31386"/>
                    <a:pt x="31427" y="32208"/>
                  </a:cubicBezTo>
                  <a:cubicBezTo>
                    <a:pt x="31674" y="33235"/>
                    <a:pt x="31632" y="33399"/>
                    <a:pt x="30605" y="33851"/>
                  </a:cubicBezTo>
                  <a:cubicBezTo>
                    <a:pt x="29044" y="34508"/>
                    <a:pt x="27401" y="35083"/>
                    <a:pt x="25758" y="35617"/>
                  </a:cubicBezTo>
                  <a:cubicBezTo>
                    <a:pt x="22431" y="36644"/>
                    <a:pt x="19103" y="37671"/>
                    <a:pt x="15734" y="38657"/>
                  </a:cubicBezTo>
                  <a:cubicBezTo>
                    <a:pt x="15159" y="38822"/>
                    <a:pt x="14543" y="38945"/>
                    <a:pt x="13927" y="39109"/>
                  </a:cubicBezTo>
                  <a:lnTo>
                    <a:pt x="10065" y="400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3"/>
            <p:cNvSpPr/>
            <p:nvPr/>
          </p:nvSpPr>
          <p:spPr>
            <a:xfrm>
              <a:off x="4683008" y="3335706"/>
              <a:ext cx="138977" cy="401310"/>
            </a:xfrm>
            <a:custGeom>
              <a:avLst/>
              <a:gdLst/>
              <a:ahLst/>
              <a:cxnLst/>
              <a:rect l="l" t="t" r="r" b="b"/>
              <a:pathLst>
                <a:path w="10969" h="31674" extrusionOk="0">
                  <a:moveTo>
                    <a:pt x="0" y="1397"/>
                  </a:moveTo>
                  <a:cubicBezTo>
                    <a:pt x="1808" y="987"/>
                    <a:pt x="3328" y="1"/>
                    <a:pt x="5258" y="124"/>
                  </a:cubicBezTo>
                  <a:cubicBezTo>
                    <a:pt x="5382" y="576"/>
                    <a:pt x="5505" y="987"/>
                    <a:pt x="5587" y="1397"/>
                  </a:cubicBezTo>
                  <a:cubicBezTo>
                    <a:pt x="6039" y="3821"/>
                    <a:pt x="6573" y="6163"/>
                    <a:pt x="6861" y="8586"/>
                  </a:cubicBezTo>
                  <a:cubicBezTo>
                    <a:pt x="7107" y="10723"/>
                    <a:pt x="7929" y="12818"/>
                    <a:pt x="7764" y="14995"/>
                  </a:cubicBezTo>
                  <a:cubicBezTo>
                    <a:pt x="7764" y="15324"/>
                    <a:pt x="7805" y="15611"/>
                    <a:pt x="7888" y="15899"/>
                  </a:cubicBezTo>
                  <a:cubicBezTo>
                    <a:pt x="8791" y="18815"/>
                    <a:pt x="9449" y="21814"/>
                    <a:pt x="9859" y="24813"/>
                  </a:cubicBezTo>
                  <a:cubicBezTo>
                    <a:pt x="10065" y="26374"/>
                    <a:pt x="10435" y="27935"/>
                    <a:pt x="10722" y="29496"/>
                  </a:cubicBezTo>
                  <a:cubicBezTo>
                    <a:pt x="10804" y="29784"/>
                    <a:pt x="10804" y="30112"/>
                    <a:pt x="10886" y="30400"/>
                  </a:cubicBezTo>
                  <a:cubicBezTo>
                    <a:pt x="10969" y="30975"/>
                    <a:pt x="10640" y="31222"/>
                    <a:pt x="10188" y="31386"/>
                  </a:cubicBezTo>
                  <a:cubicBezTo>
                    <a:pt x="9120" y="31673"/>
                    <a:pt x="8011" y="31263"/>
                    <a:pt x="7395" y="30359"/>
                  </a:cubicBezTo>
                  <a:cubicBezTo>
                    <a:pt x="4971" y="26908"/>
                    <a:pt x="3656" y="23047"/>
                    <a:pt x="2917" y="18980"/>
                  </a:cubicBezTo>
                  <a:cubicBezTo>
                    <a:pt x="2876" y="18569"/>
                    <a:pt x="2753" y="18199"/>
                    <a:pt x="2670" y="17829"/>
                  </a:cubicBezTo>
                  <a:cubicBezTo>
                    <a:pt x="2136" y="15324"/>
                    <a:pt x="1561" y="12900"/>
                    <a:pt x="1192" y="10394"/>
                  </a:cubicBezTo>
                  <a:cubicBezTo>
                    <a:pt x="699" y="7477"/>
                    <a:pt x="411" y="4519"/>
                    <a:pt x="0" y="1397"/>
                  </a:cubicBezTo>
                  <a:close/>
                  <a:moveTo>
                    <a:pt x="5053" y="18240"/>
                  </a:moveTo>
                  <a:cubicBezTo>
                    <a:pt x="6039" y="18199"/>
                    <a:pt x="6819" y="17460"/>
                    <a:pt x="6902" y="16474"/>
                  </a:cubicBezTo>
                  <a:cubicBezTo>
                    <a:pt x="6902" y="15447"/>
                    <a:pt x="5834" y="14255"/>
                    <a:pt x="4971" y="14255"/>
                  </a:cubicBezTo>
                  <a:cubicBezTo>
                    <a:pt x="3985" y="14255"/>
                    <a:pt x="3328" y="14954"/>
                    <a:pt x="3287" y="16022"/>
                  </a:cubicBezTo>
                  <a:cubicBezTo>
                    <a:pt x="3246" y="17295"/>
                    <a:pt x="3985" y="18199"/>
                    <a:pt x="5053" y="182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3"/>
            <p:cNvSpPr/>
            <p:nvPr/>
          </p:nvSpPr>
          <p:spPr>
            <a:xfrm>
              <a:off x="4761600" y="3325824"/>
              <a:ext cx="97344" cy="399739"/>
            </a:xfrm>
            <a:custGeom>
              <a:avLst/>
              <a:gdLst/>
              <a:ahLst/>
              <a:cxnLst/>
              <a:rect l="l" t="t" r="r" b="b"/>
              <a:pathLst>
                <a:path w="7683" h="31550" extrusionOk="0">
                  <a:moveTo>
                    <a:pt x="0" y="493"/>
                  </a:moveTo>
                  <a:lnTo>
                    <a:pt x="1479" y="0"/>
                  </a:lnTo>
                  <a:cubicBezTo>
                    <a:pt x="1890" y="904"/>
                    <a:pt x="2219" y="1808"/>
                    <a:pt x="2506" y="2752"/>
                  </a:cubicBezTo>
                  <a:cubicBezTo>
                    <a:pt x="2999" y="5012"/>
                    <a:pt x="3410" y="7271"/>
                    <a:pt x="3903" y="9490"/>
                  </a:cubicBezTo>
                  <a:cubicBezTo>
                    <a:pt x="4519" y="12365"/>
                    <a:pt x="5259" y="15241"/>
                    <a:pt x="5875" y="18116"/>
                  </a:cubicBezTo>
                  <a:cubicBezTo>
                    <a:pt x="6491" y="20992"/>
                    <a:pt x="7107" y="23991"/>
                    <a:pt x="7559" y="26949"/>
                  </a:cubicBezTo>
                  <a:cubicBezTo>
                    <a:pt x="7682" y="27935"/>
                    <a:pt x="7600" y="28962"/>
                    <a:pt x="7395" y="29948"/>
                  </a:cubicBezTo>
                  <a:cubicBezTo>
                    <a:pt x="7271" y="30769"/>
                    <a:pt x="6655" y="31385"/>
                    <a:pt x="5834" y="31550"/>
                  </a:cubicBezTo>
                  <a:cubicBezTo>
                    <a:pt x="4683" y="26415"/>
                    <a:pt x="3328" y="21321"/>
                    <a:pt x="2506" y="16186"/>
                  </a:cubicBezTo>
                  <a:cubicBezTo>
                    <a:pt x="1643" y="11051"/>
                    <a:pt x="740" y="5833"/>
                    <a:pt x="0" y="4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3"/>
            <p:cNvSpPr/>
            <p:nvPr/>
          </p:nvSpPr>
          <p:spPr>
            <a:xfrm>
              <a:off x="4563808" y="3286268"/>
              <a:ext cx="437229" cy="548598"/>
            </a:xfrm>
            <a:custGeom>
              <a:avLst/>
              <a:gdLst/>
              <a:ahLst/>
              <a:cxnLst/>
              <a:rect l="l" t="t" r="r" b="b"/>
              <a:pathLst>
                <a:path w="34509" h="43299" extrusionOk="0">
                  <a:moveTo>
                    <a:pt x="1" y="6573"/>
                  </a:moveTo>
                  <a:cubicBezTo>
                    <a:pt x="2876" y="6244"/>
                    <a:pt x="5300" y="5340"/>
                    <a:pt x="7765" y="4601"/>
                  </a:cubicBezTo>
                  <a:cubicBezTo>
                    <a:pt x="9860" y="3944"/>
                    <a:pt x="11996" y="3369"/>
                    <a:pt x="14132" y="2793"/>
                  </a:cubicBezTo>
                  <a:cubicBezTo>
                    <a:pt x="16515" y="2177"/>
                    <a:pt x="18898" y="1479"/>
                    <a:pt x="21321" y="986"/>
                  </a:cubicBezTo>
                  <a:cubicBezTo>
                    <a:pt x="22595" y="698"/>
                    <a:pt x="23827" y="0"/>
                    <a:pt x="25347" y="370"/>
                  </a:cubicBezTo>
                  <a:cubicBezTo>
                    <a:pt x="25676" y="1643"/>
                    <a:pt x="26087" y="2999"/>
                    <a:pt x="26374" y="4355"/>
                  </a:cubicBezTo>
                  <a:cubicBezTo>
                    <a:pt x="26949" y="6819"/>
                    <a:pt x="27401" y="9284"/>
                    <a:pt x="27935" y="11749"/>
                  </a:cubicBezTo>
                  <a:cubicBezTo>
                    <a:pt x="28100" y="12242"/>
                    <a:pt x="27853" y="12776"/>
                    <a:pt x="27360" y="12899"/>
                  </a:cubicBezTo>
                  <a:cubicBezTo>
                    <a:pt x="25922" y="13474"/>
                    <a:pt x="25306" y="14625"/>
                    <a:pt x="25306" y="16145"/>
                  </a:cubicBezTo>
                  <a:cubicBezTo>
                    <a:pt x="25306" y="19226"/>
                    <a:pt x="26908" y="21197"/>
                    <a:pt x="29907" y="21855"/>
                  </a:cubicBezTo>
                  <a:cubicBezTo>
                    <a:pt x="32290" y="22348"/>
                    <a:pt x="31797" y="21978"/>
                    <a:pt x="32290" y="24196"/>
                  </a:cubicBezTo>
                  <a:cubicBezTo>
                    <a:pt x="32947" y="27195"/>
                    <a:pt x="33563" y="30235"/>
                    <a:pt x="34221" y="33275"/>
                  </a:cubicBezTo>
                  <a:cubicBezTo>
                    <a:pt x="34508" y="34672"/>
                    <a:pt x="34303" y="35247"/>
                    <a:pt x="33070" y="36068"/>
                  </a:cubicBezTo>
                  <a:cubicBezTo>
                    <a:pt x="32783" y="36233"/>
                    <a:pt x="32454" y="36397"/>
                    <a:pt x="32125" y="36520"/>
                  </a:cubicBezTo>
                  <a:cubicBezTo>
                    <a:pt x="30606" y="37054"/>
                    <a:pt x="29086" y="37506"/>
                    <a:pt x="27566" y="37999"/>
                  </a:cubicBezTo>
                  <a:cubicBezTo>
                    <a:pt x="24485" y="38944"/>
                    <a:pt x="21404" y="39889"/>
                    <a:pt x="18323" y="40834"/>
                  </a:cubicBezTo>
                  <a:cubicBezTo>
                    <a:pt x="17296" y="41162"/>
                    <a:pt x="16269" y="41368"/>
                    <a:pt x="15242" y="41655"/>
                  </a:cubicBezTo>
                  <a:lnTo>
                    <a:pt x="11791" y="42559"/>
                  </a:lnTo>
                  <a:cubicBezTo>
                    <a:pt x="11051" y="42764"/>
                    <a:pt x="10312" y="42970"/>
                    <a:pt x="9573" y="43134"/>
                  </a:cubicBezTo>
                  <a:cubicBezTo>
                    <a:pt x="8546" y="43299"/>
                    <a:pt x="7929" y="42806"/>
                    <a:pt x="7806" y="41820"/>
                  </a:cubicBezTo>
                  <a:cubicBezTo>
                    <a:pt x="7436" y="38698"/>
                    <a:pt x="6533" y="35658"/>
                    <a:pt x="5670" y="32659"/>
                  </a:cubicBezTo>
                  <a:cubicBezTo>
                    <a:pt x="5341" y="31632"/>
                    <a:pt x="5465" y="30851"/>
                    <a:pt x="6204" y="30153"/>
                  </a:cubicBezTo>
                  <a:cubicBezTo>
                    <a:pt x="9038" y="27442"/>
                    <a:pt x="7642" y="22307"/>
                    <a:pt x="4766" y="20540"/>
                  </a:cubicBezTo>
                  <a:cubicBezTo>
                    <a:pt x="4314" y="20335"/>
                    <a:pt x="3862" y="20253"/>
                    <a:pt x="3369" y="20211"/>
                  </a:cubicBezTo>
                  <a:cubicBezTo>
                    <a:pt x="2384" y="20088"/>
                    <a:pt x="2219" y="19965"/>
                    <a:pt x="2178" y="18979"/>
                  </a:cubicBezTo>
                  <a:cubicBezTo>
                    <a:pt x="1932" y="15652"/>
                    <a:pt x="1151" y="12365"/>
                    <a:pt x="412" y="9079"/>
                  </a:cubicBezTo>
                  <a:cubicBezTo>
                    <a:pt x="247" y="8298"/>
                    <a:pt x="165" y="7477"/>
                    <a:pt x="1" y="6573"/>
                  </a:cubicBezTo>
                  <a:close/>
                  <a:moveTo>
                    <a:pt x="9326" y="41984"/>
                  </a:moveTo>
                  <a:lnTo>
                    <a:pt x="11585" y="41450"/>
                  </a:lnTo>
                  <a:lnTo>
                    <a:pt x="15447" y="40505"/>
                  </a:lnTo>
                  <a:cubicBezTo>
                    <a:pt x="16063" y="40341"/>
                    <a:pt x="16638" y="40218"/>
                    <a:pt x="17254" y="40053"/>
                  </a:cubicBezTo>
                  <a:cubicBezTo>
                    <a:pt x="20582" y="39026"/>
                    <a:pt x="23951" y="38040"/>
                    <a:pt x="27278" y="36972"/>
                  </a:cubicBezTo>
                  <a:cubicBezTo>
                    <a:pt x="28921" y="36479"/>
                    <a:pt x="30564" y="35904"/>
                    <a:pt x="32125" y="35206"/>
                  </a:cubicBezTo>
                  <a:cubicBezTo>
                    <a:pt x="33152" y="34795"/>
                    <a:pt x="33152" y="34631"/>
                    <a:pt x="32947" y="33563"/>
                  </a:cubicBezTo>
                  <a:cubicBezTo>
                    <a:pt x="32742" y="32741"/>
                    <a:pt x="32413" y="31960"/>
                    <a:pt x="32290" y="31139"/>
                  </a:cubicBezTo>
                  <a:cubicBezTo>
                    <a:pt x="31879" y="29003"/>
                    <a:pt x="31550" y="26866"/>
                    <a:pt x="31222" y="24730"/>
                  </a:cubicBezTo>
                  <a:cubicBezTo>
                    <a:pt x="31140" y="24278"/>
                    <a:pt x="31016" y="23868"/>
                    <a:pt x="30893" y="23457"/>
                  </a:cubicBezTo>
                  <a:cubicBezTo>
                    <a:pt x="30359" y="23251"/>
                    <a:pt x="29784" y="23087"/>
                    <a:pt x="29209" y="22964"/>
                  </a:cubicBezTo>
                  <a:cubicBezTo>
                    <a:pt x="28059" y="22758"/>
                    <a:pt x="26990" y="22224"/>
                    <a:pt x="26169" y="21444"/>
                  </a:cubicBezTo>
                  <a:cubicBezTo>
                    <a:pt x="23745" y="19472"/>
                    <a:pt x="22965" y="14460"/>
                    <a:pt x="25881" y="12447"/>
                  </a:cubicBezTo>
                  <a:cubicBezTo>
                    <a:pt x="26374" y="12119"/>
                    <a:pt x="26580" y="11502"/>
                    <a:pt x="26415" y="10927"/>
                  </a:cubicBezTo>
                  <a:cubicBezTo>
                    <a:pt x="25922" y="8586"/>
                    <a:pt x="25512" y="6244"/>
                    <a:pt x="25019" y="3903"/>
                  </a:cubicBezTo>
                  <a:cubicBezTo>
                    <a:pt x="24813" y="3040"/>
                    <a:pt x="24485" y="2218"/>
                    <a:pt x="24238" y="1356"/>
                  </a:cubicBezTo>
                  <a:lnTo>
                    <a:pt x="18076" y="2999"/>
                  </a:lnTo>
                  <a:cubicBezTo>
                    <a:pt x="18405" y="3574"/>
                    <a:pt x="18651" y="4149"/>
                    <a:pt x="18816" y="4765"/>
                  </a:cubicBezTo>
                  <a:cubicBezTo>
                    <a:pt x="19350" y="7148"/>
                    <a:pt x="19801" y="9531"/>
                    <a:pt x="20294" y="11872"/>
                  </a:cubicBezTo>
                  <a:cubicBezTo>
                    <a:pt x="20787" y="14173"/>
                    <a:pt x="21239" y="16473"/>
                    <a:pt x="21732" y="18733"/>
                  </a:cubicBezTo>
                  <a:cubicBezTo>
                    <a:pt x="21897" y="19554"/>
                    <a:pt x="22225" y="20335"/>
                    <a:pt x="22389" y="21156"/>
                  </a:cubicBezTo>
                  <a:cubicBezTo>
                    <a:pt x="22841" y="23087"/>
                    <a:pt x="23334" y="25018"/>
                    <a:pt x="23622" y="26990"/>
                  </a:cubicBezTo>
                  <a:cubicBezTo>
                    <a:pt x="23909" y="28838"/>
                    <a:pt x="24033" y="30646"/>
                    <a:pt x="24074" y="32536"/>
                  </a:cubicBezTo>
                  <a:cubicBezTo>
                    <a:pt x="24115" y="33932"/>
                    <a:pt x="23170" y="35247"/>
                    <a:pt x="21814" y="35617"/>
                  </a:cubicBezTo>
                  <a:cubicBezTo>
                    <a:pt x="20870" y="35986"/>
                    <a:pt x="19843" y="36233"/>
                    <a:pt x="18857" y="36356"/>
                  </a:cubicBezTo>
                  <a:cubicBezTo>
                    <a:pt x="18199" y="36356"/>
                    <a:pt x="17542" y="36151"/>
                    <a:pt x="17008" y="35822"/>
                  </a:cubicBezTo>
                  <a:cubicBezTo>
                    <a:pt x="15776" y="35124"/>
                    <a:pt x="15242" y="33809"/>
                    <a:pt x="14625" y="32700"/>
                  </a:cubicBezTo>
                  <a:cubicBezTo>
                    <a:pt x="12530" y="28797"/>
                    <a:pt x="11668" y="24484"/>
                    <a:pt x="10764" y="20211"/>
                  </a:cubicBezTo>
                  <a:cubicBezTo>
                    <a:pt x="10230" y="17706"/>
                    <a:pt x="9942" y="15159"/>
                    <a:pt x="9573" y="12653"/>
                  </a:cubicBezTo>
                  <a:cubicBezTo>
                    <a:pt x="9285" y="10722"/>
                    <a:pt x="9038" y="8791"/>
                    <a:pt x="8751" y="6860"/>
                  </a:cubicBezTo>
                  <a:cubicBezTo>
                    <a:pt x="8710" y="6450"/>
                    <a:pt x="8628" y="6039"/>
                    <a:pt x="8504" y="5587"/>
                  </a:cubicBezTo>
                  <a:lnTo>
                    <a:pt x="1480" y="7641"/>
                  </a:lnTo>
                  <a:lnTo>
                    <a:pt x="3739" y="19061"/>
                  </a:lnTo>
                  <a:cubicBezTo>
                    <a:pt x="5136" y="19143"/>
                    <a:pt x="6163" y="19924"/>
                    <a:pt x="7067" y="20828"/>
                  </a:cubicBezTo>
                  <a:cubicBezTo>
                    <a:pt x="8176" y="22019"/>
                    <a:pt x="8874" y="23498"/>
                    <a:pt x="8997" y="25141"/>
                  </a:cubicBezTo>
                  <a:cubicBezTo>
                    <a:pt x="9162" y="26497"/>
                    <a:pt x="9162" y="27852"/>
                    <a:pt x="8258" y="29044"/>
                  </a:cubicBezTo>
                  <a:cubicBezTo>
                    <a:pt x="7847" y="29660"/>
                    <a:pt x="7477" y="30317"/>
                    <a:pt x="7149" y="31016"/>
                  </a:cubicBezTo>
                  <a:cubicBezTo>
                    <a:pt x="6902" y="31344"/>
                    <a:pt x="6820" y="31796"/>
                    <a:pt x="6943" y="32248"/>
                  </a:cubicBezTo>
                  <a:cubicBezTo>
                    <a:pt x="7765" y="35411"/>
                    <a:pt x="8504" y="38574"/>
                    <a:pt x="9367" y="41984"/>
                  </a:cubicBezTo>
                  <a:close/>
                  <a:moveTo>
                    <a:pt x="9408" y="5299"/>
                  </a:moveTo>
                  <a:cubicBezTo>
                    <a:pt x="9819" y="8421"/>
                    <a:pt x="10107" y="11379"/>
                    <a:pt x="10600" y="14296"/>
                  </a:cubicBezTo>
                  <a:cubicBezTo>
                    <a:pt x="10969" y="16802"/>
                    <a:pt x="11585" y="19226"/>
                    <a:pt x="12078" y="21690"/>
                  </a:cubicBezTo>
                  <a:cubicBezTo>
                    <a:pt x="12161" y="22101"/>
                    <a:pt x="12284" y="22471"/>
                    <a:pt x="12325" y="22882"/>
                  </a:cubicBezTo>
                  <a:cubicBezTo>
                    <a:pt x="13064" y="26990"/>
                    <a:pt x="14379" y="30810"/>
                    <a:pt x="16803" y="34261"/>
                  </a:cubicBezTo>
                  <a:cubicBezTo>
                    <a:pt x="17419" y="35124"/>
                    <a:pt x="18528" y="35534"/>
                    <a:pt x="19596" y="35288"/>
                  </a:cubicBezTo>
                  <a:cubicBezTo>
                    <a:pt x="20048" y="35124"/>
                    <a:pt x="20377" y="34877"/>
                    <a:pt x="20294" y="34302"/>
                  </a:cubicBezTo>
                  <a:cubicBezTo>
                    <a:pt x="20212" y="34014"/>
                    <a:pt x="20212" y="33686"/>
                    <a:pt x="20130" y="33398"/>
                  </a:cubicBezTo>
                  <a:cubicBezTo>
                    <a:pt x="19843" y="31837"/>
                    <a:pt x="19473" y="30276"/>
                    <a:pt x="19267" y="28715"/>
                  </a:cubicBezTo>
                  <a:cubicBezTo>
                    <a:pt x="18857" y="25675"/>
                    <a:pt x="18199" y="22717"/>
                    <a:pt x="17296" y="19801"/>
                  </a:cubicBezTo>
                  <a:cubicBezTo>
                    <a:pt x="17213" y="19513"/>
                    <a:pt x="17172" y="19184"/>
                    <a:pt x="17172" y="18897"/>
                  </a:cubicBezTo>
                  <a:cubicBezTo>
                    <a:pt x="17337" y="16679"/>
                    <a:pt x="16515" y="14625"/>
                    <a:pt x="16269" y="12488"/>
                  </a:cubicBezTo>
                  <a:cubicBezTo>
                    <a:pt x="15981" y="10065"/>
                    <a:pt x="15447" y="7682"/>
                    <a:pt x="14995" y="5299"/>
                  </a:cubicBezTo>
                  <a:cubicBezTo>
                    <a:pt x="14913" y="4889"/>
                    <a:pt x="14790" y="4478"/>
                    <a:pt x="14666" y="3985"/>
                  </a:cubicBezTo>
                  <a:cubicBezTo>
                    <a:pt x="12736" y="3944"/>
                    <a:pt x="11216" y="4889"/>
                    <a:pt x="9408" y="5299"/>
                  </a:cubicBezTo>
                  <a:close/>
                  <a:moveTo>
                    <a:pt x="15611" y="3615"/>
                  </a:moveTo>
                  <a:cubicBezTo>
                    <a:pt x="16351" y="8955"/>
                    <a:pt x="17254" y="14132"/>
                    <a:pt x="18117" y="19308"/>
                  </a:cubicBezTo>
                  <a:cubicBezTo>
                    <a:pt x="18939" y="24484"/>
                    <a:pt x="20294" y="29496"/>
                    <a:pt x="21445" y="34672"/>
                  </a:cubicBezTo>
                  <a:cubicBezTo>
                    <a:pt x="22266" y="34507"/>
                    <a:pt x="22882" y="33891"/>
                    <a:pt x="23006" y="33070"/>
                  </a:cubicBezTo>
                  <a:cubicBezTo>
                    <a:pt x="23211" y="32084"/>
                    <a:pt x="23293" y="31057"/>
                    <a:pt x="23170" y="30071"/>
                  </a:cubicBezTo>
                  <a:cubicBezTo>
                    <a:pt x="22718" y="27113"/>
                    <a:pt x="22143" y="24155"/>
                    <a:pt x="21527" y="21238"/>
                  </a:cubicBezTo>
                  <a:cubicBezTo>
                    <a:pt x="20870" y="18322"/>
                    <a:pt x="20130" y="15528"/>
                    <a:pt x="19514" y="12612"/>
                  </a:cubicBezTo>
                  <a:cubicBezTo>
                    <a:pt x="18980" y="10393"/>
                    <a:pt x="18651" y="8134"/>
                    <a:pt x="18117" y="5874"/>
                  </a:cubicBezTo>
                  <a:cubicBezTo>
                    <a:pt x="17830" y="4971"/>
                    <a:pt x="17501" y="4026"/>
                    <a:pt x="17090" y="3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3"/>
            <p:cNvSpPr/>
            <p:nvPr/>
          </p:nvSpPr>
          <p:spPr>
            <a:xfrm>
              <a:off x="4724122" y="3515798"/>
              <a:ext cx="46334" cy="51022"/>
            </a:xfrm>
            <a:custGeom>
              <a:avLst/>
              <a:gdLst/>
              <a:ahLst/>
              <a:cxnLst/>
              <a:rect l="l" t="t" r="r" b="b"/>
              <a:pathLst>
                <a:path w="3657" h="4027" extrusionOk="0">
                  <a:moveTo>
                    <a:pt x="1808" y="4026"/>
                  </a:moveTo>
                  <a:cubicBezTo>
                    <a:pt x="740" y="4026"/>
                    <a:pt x="1" y="3081"/>
                    <a:pt x="42" y="1808"/>
                  </a:cubicBezTo>
                  <a:cubicBezTo>
                    <a:pt x="83" y="740"/>
                    <a:pt x="781" y="0"/>
                    <a:pt x="1726" y="41"/>
                  </a:cubicBezTo>
                  <a:cubicBezTo>
                    <a:pt x="2589" y="41"/>
                    <a:pt x="3616" y="1274"/>
                    <a:pt x="3657" y="2260"/>
                  </a:cubicBezTo>
                  <a:cubicBezTo>
                    <a:pt x="3574" y="3246"/>
                    <a:pt x="2794" y="3985"/>
                    <a:pt x="1808" y="402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73"/>
          <p:cNvGrpSpPr/>
          <p:nvPr/>
        </p:nvGrpSpPr>
        <p:grpSpPr>
          <a:xfrm>
            <a:off x="1715281" y="2670665"/>
            <a:ext cx="531418" cy="633969"/>
            <a:chOff x="4109956" y="3284177"/>
            <a:chExt cx="531418" cy="633969"/>
          </a:xfrm>
        </p:grpSpPr>
        <p:sp>
          <p:nvSpPr>
            <p:cNvPr id="1146" name="Google Shape;1146;p73"/>
            <p:cNvSpPr/>
            <p:nvPr/>
          </p:nvSpPr>
          <p:spPr>
            <a:xfrm>
              <a:off x="4293684" y="3505383"/>
              <a:ext cx="213413" cy="270669"/>
            </a:xfrm>
            <a:custGeom>
              <a:avLst/>
              <a:gdLst/>
              <a:ahLst/>
              <a:cxnLst/>
              <a:rect l="l" t="t" r="r" b="b"/>
              <a:pathLst>
                <a:path w="16844" h="21363" extrusionOk="0">
                  <a:moveTo>
                    <a:pt x="16843" y="19925"/>
                  </a:moveTo>
                  <a:cubicBezTo>
                    <a:pt x="16556" y="20253"/>
                    <a:pt x="16350" y="20746"/>
                    <a:pt x="16022" y="20952"/>
                  </a:cubicBezTo>
                  <a:cubicBezTo>
                    <a:pt x="15446" y="21362"/>
                    <a:pt x="14666" y="21321"/>
                    <a:pt x="14132" y="20869"/>
                  </a:cubicBezTo>
                  <a:cubicBezTo>
                    <a:pt x="13105" y="19801"/>
                    <a:pt x="12078" y="18692"/>
                    <a:pt x="11133" y="17542"/>
                  </a:cubicBezTo>
                  <a:cubicBezTo>
                    <a:pt x="9901" y="16104"/>
                    <a:pt x="8709" y="14625"/>
                    <a:pt x="7518" y="13146"/>
                  </a:cubicBezTo>
                  <a:cubicBezTo>
                    <a:pt x="6121" y="11339"/>
                    <a:pt x="4642" y="9572"/>
                    <a:pt x="3287" y="7724"/>
                  </a:cubicBezTo>
                  <a:cubicBezTo>
                    <a:pt x="2383" y="6491"/>
                    <a:pt x="1602" y="5177"/>
                    <a:pt x="822" y="3821"/>
                  </a:cubicBezTo>
                  <a:cubicBezTo>
                    <a:pt x="534" y="3328"/>
                    <a:pt x="329" y="2794"/>
                    <a:pt x="206" y="2219"/>
                  </a:cubicBezTo>
                  <a:cubicBezTo>
                    <a:pt x="0" y="1562"/>
                    <a:pt x="288" y="822"/>
                    <a:pt x="904" y="494"/>
                  </a:cubicBezTo>
                  <a:cubicBezTo>
                    <a:pt x="1438" y="83"/>
                    <a:pt x="2137" y="1"/>
                    <a:pt x="2753" y="370"/>
                  </a:cubicBezTo>
                  <a:cubicBezTo>
                    <a:pt x="3821" y="946"/>
                    <a:pt x="4355" y="1973"/>
                    <a:pt x="5053" y="2835"/>
                  </a:cubicBezTo>
                  <a:cubicBezTo>
                    <a:pt x="6902" y="5136"/>
                    <a:pt x="8668" y="7518"/>
                    <a:pt x="10394" y="9942"/>
                  </a:cubicBezTo>
                  <a:cubicBezTo>
                    <a:pt x="12448" y="12859"/>
                    <a:pt x="14378" y="15858"/>
                    <a:pt x="16391" y="18815"/>
                  </a:cubicBezTo>
                  <a:cubicBezTo>
                    <a:pt x="16556" y="19185"/>
                    <a:pt x="16720" y="19555"/>
                    <a:pt x="16843" y="199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7" name="Google Shape;1147;p73"/>
            <p:cNvGrpSpPr/>
            <p:nvPr/>
          </p:nvGrpSpPr>
          <p:grpSpPr>
            <a:xfrm>
              <a:off x="4109956" y="3284177"/>
              <a:ext cx="531418" cy="633969"/>
              <a:chOff x="4109956" y="3284177"/>
              <a:chExt cx="531418" cy="633969"/>
            </a:xfrm>
          </p:grpSpPr>
          <p:sp>
            <p:nvSpPr>
              <p:cNvPr id="1148" name="Google Shape;1148;p73"/>
              <p:cNvSpPr/>
              <p:nvPr/>
            </p:nvSpPr>
            <p:spPr>
              <a:xfrm>
                <a:off x="4208326" y="3441881"/>
                <a:ext cx="365390" cy="399751"/>
              </a:xfrm>
              <a:custGeom>
                <a:avLst/>
                <a:gdLst/>
                <a:ahLst/>
                <a:cxnLst/>
                <a:rect l="l" t="t" r="r" b="b"/>
                <a:pathLst>
                  <a:path w="28839" h="31551" extrusionOk="0">
                    <a:moveTo>
                      <a:pt x="0" y="5382"/>
                    </a:moveTo>
                    <a:lnTo>
                      <a:pt x="9366" y="1"/>
                    </a:lnTo>
                    <a:cubicBezTo>
                      <a:pt x="9449" y="42"/>
                      <a:pt x="9572" y="42"/>
                      <a:pt x="9613" y="83"/>
                    </a:cubicBezTo>
                    <a:cubicBezTo>
                      <a:pt x="10845" y="1685"/>
                      <a:pt x="12037" y="3246"/>
                      <a:pt x="13228" y="4807"/>
                    </a:cubicBezTo>
                    <a:cubicBezTo>
                      <a:pt x="15200" y="7478"/>
                      <a:pt x="17213" y="10107"/>
                      <a:pt x="19185" y="12777"/>
                    </a:cubicBezTo>
                    <a:cubicBezTo>
                      <a:pt x="20540" y="14584"/>
                      <a:pt x="21814" y="16433"/>
                      <a:pt x="23169" y="18241"/>
                    </a:cubicBezTo>
                    <a:cubicBezTo>
                      <a:pt x="24114" y="19514"/>
                      <a:pt x="25141" y="20705"/>
                      <a:pt x="26127" y="21979"/>
                    </a:cubicBezTo>
                    <a:cubicBezTo>
                      <a:pt x="26250" y="22102"/>
                      <a:pt x="26374" y="22225"/>
                      <a:pt x="26456" y="22390"/>
                    </a:cubicBezTo>
                    <a:cubicBezTo>
                      <a:pt x="27236" y="23540"/>
                      <a:pt x="27976" y="24731"/>
                      <a:pt x="28838" y="26046"/>
                    </a:cubicBezTo>
                    <a:lnTo>
                      <a:pt x="20335" y="31551"/>
                    </a:lnTo>
                    <a:cubicBezTo>
                      <a:pt x="20006" y="31222"/>
                      <a:pt x="19719" y="30893"/>
                      <a:pt x="19431" y="30524"/>
                    </a:cubicBezTo>
                    <a:cubicBezTo>
                      <a:pt x="17788" y="28305"/>
                      <a:pt x="16227" y="26087"/>
                      <a:pt x="14584" y="23869"/>
                    </a:cubicBezTo>
                    <a:cubicBezTo>
                      <a:pt x="13680" y="22595"/>
                      <a:pt x="12653" y="21445"/>
                      <a:pt x="11667" y="20254"/>
                    </a:cubicBezTo>
                    <a:cubicBezTo>
                      <a:pt x="9859" y="18076"/>
                      <a:pt x="7846" y="16104"/>
                      <a:pt x="6203" y="13763"/>
                    </a:cubicBezTo>
                    <a:cubicBezTo>
                      <a:pt x="4314" y="11052"/>
                      <a:pt x="2177" y="8463"/>
                      <a:pt x="165" y="5834"/>
                    </a:cubicBezTo>
                    <a:cubicBezTo>
                      <a:pt x="123" y="5711"/>
                      <a:pt x="41" y="5547"/>
                      <a:pt x="0" y="5382"/>
                    </a:cubicBezTo>
                    <a:close/>
                    <a:moveTo>
                      <a:pt x="21321" y="27196"/>
                    </a:moveTo>
                    <a:cubicBezTo>
                      <a:pt x="23744" y="27278"/>
                      <a:pt x="25018" y="25594"/>
                      <a:pt x="24073" y="23910"/>
                    </a:cubicBezTo>
                    <a:cubicBezTo>
                      <a:pt x="23128" y="22184"/>
                      <a:pt x="22101" y="20500"/>
                      <a:pt x="20951" y="18857"/>
                    </a:cubicBezTo>
                    <a:cubicBezTo>
                      <a:pt x="19267" y="16433"/>
                      <a:pt x="17418" y="14133"/>
                      <a:pt x="15652" y="11750"/>
                    </a:cubicBezTo>
                    <a:cubicBezTo>
                      <a:pt x="14625" y="10353"/>
                      <a:pt x="13721" y="8915"/>
                      <a:pt x="12694" y="7519"/>
                    </a:cubicBezTo>
                    <a:cubicBezTo>
                      <a:pt x="11996" y="6574"/>
                      <a:pt x="11215" y="5670"/>
                      <a:pt x="10352" y="4807"/>
                    </a:cubicBezTo>
                    <a:cubicBezTo>
                      <a:pt x="9572" y="4027"/>
                      <a:pt x="8381" y="3863"/>
                      <a:pt x="7395" y="4438"/>
                    </a:cubicBezTo>
                    <a:cubicBezTo>
                      <a:pt x="6203" y="5177"/>
                      <a:pt x="5710" y="6163"/>
                      <a:pt x="6039" y="7436"/>
                    </a:cubicBezTo>
                    <a:cubicBezTo>
                      <a:pt x="6244" y="8258"/>
                      <a:pt x="6573" y="9039"/>
                      <a:pt x="6984" y="9737"/>
                    </a:cubicBezTo>
                    <a:cubicBezTo>
                      <a:pt x="7764" y="11052"/>
                      <a:pt x="8586" y="12284"/>
                      <a:pt x="9490" y="13475"/>
                    </a:cubicBezTo>
                    <a:cubicBezTo>
                      <a:pt x="10681" y="15118"/>
                      <a:pt x="11872" y="16721"/>
                      <a:pt x="13146" y="18323"/>
                    </a:cubicBezTo>
                    <a:cubicBezTo>
                      <a:pt x="14419" y="19884"/>
                      <a:pt x="15939" y="21404"/>
                      <a:pt x="17131" y="23088"/>
                    </a:cubicBezTo>
                    <a:cubicBezTo>
                      <a:pt x="18075" y="24279"/>
                      <a:pt x="19102" y="25430"/>
                      <a:pt x="20212" y="26498"/>
                    </a:cubicBezTo>
                    <a:cubicBezTo>
                      <a:pt x="20540" y="26785"/>
                      <a:pt x="20910" y="27032"/>
                      <a:pt x="21321" y="271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3"/>
              <p:cNvSpPr/>
              <p:nvPr/>
            </p:nvSpPr>
            <p:spPr>
              <a:xfrm>
                <a:off x="4126085" y="3305514"/>
                <a:ext cx="129095" cy="137951"/>
              </a:xfrm>
              <a:custGeom>
                <a:avLst/>
                <a:gdLst/>
                <a:ahLst/>
                <a:cxnLst/>
                <a:rect l="l" t="t" r="r" b="b"/>
                <a:pathLst>
                  <a:path w="10189" h="10888" extrusionOk="0">
                    <a:moveTo>
                      <a:pt x="1" y="1521"/>
                    </a:moveTo>
                    <a:lnTo>
                      <a:pt x="2712" y="1"/>
                    </a:lnTo>
                    <a:lnTo>
                      <a:pt x="10188" y="6492"/>
                    </a:lnTo>
                    <a:cubicBezTo>
                      <a:pt x="8093" y="8053"/>
                      <a:pt x="6121" y="9449"/>
                      <a:pt x="3862" y="10887"/>
                    </a:cubicBezTo>
                    <a:cubicBezTo>
                      <a:pt x="2383" y="7806"/>
                      <a:pt x="1438" y="4643"/>
                      <a:pt x="1" y="15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3"/>
              <p:cNvSpPr/>
              <p:nvPr/>
            </p:nvSpPr>
            <p:spPr>
              <a:xfrm>
                <a:off x="4474814" y="3780727"/>
                <a:ext cx="123887" cy="95773"/>
              </a:xfrm>
              <a:custGeom>
                <a:avLst/>
                <a:gdLst/>
                <a:ahLst/>
                <a:cxnLst/>
                <a:rect l="l" t="t" r="r" b="b"/>
                <a:pathLst>
                  <a:path w="9778" h="7559" extrusionOk="0">
                    <a:moveTo>
                      <a:pt x="1520" y="7559"/>
                    </a:moveTo>
                    <a:lnTo>
                      <a:pt x="0" y="5669"/>
                    </a:lnTo>
                    <a:cubicBezTo>
                      <a:pt x="2629" y="3451"/>
                      <a:pt x="5628" y="1972"/>
                      <a:pt x="8381" y="0"/>
                    </a:cubicBezTo>
                    <a:lnTo>
                      <a:pt x="9777" y="184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3"/>
              <p:cNvSpPr/>
              <p:nvPr/>
            </p:nvSpPr>
            <p:spPr>
              <a:xfrm>
                <a:off x="4185938" y="3413259"/>
                <a:ext cx="134302" cy="87980"/>
              </a:xfrm>
              <a:custGeom>
                <a:avLst/>
                <a:gdLst/>
                <a:ahLst/>
                <a:cxnLst/>
                <a:rect l="l" t="t" r="r" b="b"/>
                <a:pathLst>
                  <a:path w="10600" h="6944" extrusionOk="0">
                    <a:moveTo>
                      <a:pt x="9408" y="1"/>
                    </a:moveTo>
                    <a:lnTo>
                      <a:pt x="10599" y="1438"/>
                    </a:lnTo>
                    <a:cubicBezTo>
                      <a:pt x="7518" y="3410"/>
                      <a:pt x="4314" y="5095"/>
                      <a:pt x="1233" y="6943"/>
                    </a:cubicBezTo>
                    <a:cubicBezTo>
                      <a:pt x="863" y="6614"/>
                      <a:pt x="658" y="6409"/>
                      <a:pt x="453" y="6163"/>
                    </a:cubicBezTo>
                    <a:cubicBezTo>
                      <a:pt x="288" y="5998"/>
                      <a:pt x="124" y="5793"/>
                      <a:pt x="1" y="5629"/>
                    </a:cubicBezTo>
                    <a:cubicBezTo>
                      <a:pt x="1603" y="4643"/>
                      <a:pt x="3123" y="3698"/>
                      <a:pt x="4684" y="2794"/>
                    </a:cubicBezTo>
                    <a:cubicBezTo>
                      <a:pt x="6204" y="1849"/>
                      <a:pt x="7683" y="986"/>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3"/>
              <p:cNvSpPr/>
              <p:nvPr/>
            </p:nvSpPr>
            <p:spPr>
              <a:xfrm>
                <a:off x="4501358" y="3815076"/>
                <a:ext cx="118680" cy="84851"/>
              </a:xfrm>
              <a:custGeom>
                <a:avLst/>
                <a:gdLst/>
                <a:ahLst/>
                <a:cxnLst/>
                <a:rect l="l" t="t" r="r" b="b"/>
                <a:pathLst>
                  <a:path w="9367" h="6697" extrusionOk="0">
                    <a:moveTo>
                      <a:pt x="8340" y="0"/>
                    </a:moveTo>
                    <a:cubicBezTo>
                      <a:pt x="9367" y="1192"/>
                      <a:pt x="9367" y="1315"/>
                      <a:pt x="8175" y="2178"/>
                    </a:cubicBezTo>
                    <a:cubicBezTo>
                      <a:pt x="6039" y="3574"/>
                      <a:pt x="3903" y="4971"/>
                      <a:pt x="1767" y="6327"/>
                    </a:cubicBezTo>
                    <a:cubicBezTo>
                      <a:pt x="1479" y="6491"/>
                      <a:pt x="1151" y="6614"/>
                      <a:pt x="822" y="6697"/>
                    </a:cubicBezTo>
                    <a:lnTo>
                      <a:pt x="0" y="5587"/>
                    </a:lnTo>
                    <a:cubicBezTo>
                      <a:pt x="2876" y="3739"/>
                      <a:pt x="5341" y="1479"/>
                      <a:pt x="8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3"/>
              <p:cNvSpPr/>
              <p:nvPr/>
            </p:nvSpPr>
            <p:spPr>
              <a:xfrm>
                <a:off x="4172926" y="3385677"/>
                <a:ext cx="122848" cy="88487"/>
              </a:xfrm>
              <a:custGeom>
                <a:avLst/>
                <a:gdLst/>
                <a:ahLst/>
                <a:cxnLst/>
                <a:rect l="l" t="t" r="r" b="b"/>
                <a:pathLst>
                  <a:path w="9696" h="6984" extrusionOk="0">
                    <a:moveTo>
                      <a:pt x="1" y="6162"/>
                    </a:moveTo>
                    <a:cubicBezTo>
                      <a:pt x="2753" y="4026"/>
                      <a:pt x="5752" y="2178"/>
                      <a:pt x="8669" y="0"/>
                    </a:cubicBezTo>
                    <a:lnTo>
                      <a:pt x="9696" y="1397"/>
                    </a:lnTo>
                    <a:cubicBezTo>
                      <a:pt x="9572" y="1520"/>
                      <a:pt x="9490" y="1644"/>
                      <a:pt x="9367" y="1726"/>
                    </a:cubicBezTo>
                    <a:cubicBezTo>
                      <a:pt x="6615" y="3369"/>
                      <a:pt x="3862" y="4971"/>
                      <a:pt x="1151" y="6614"/>
                    </a:cubicBezTo>
                    <a:cubicBezTo>
                      <a:pt x="699" y="6902"/>
                      <a:pt x="288" y="6984"/>
                      <a:pt x="1" y="61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3"/>
              <p:cNvSpPr/>
              <p:nvPr/>
            </p:nvSpPr>
            <p:spPr>
              <a:xfrm>
                <a:off x="4109956" y="3284177"/>
                <a:ext cx="531418" cy="633969"/>
              </a:xfrm>
              <a:custGeom>
                <a:avLst/>
                <a:gdLst/>
                <a:ahLst/>
                <a:cxnLst/>
                <a:rect l="l" t="t" r="r" b="b"/>
                <a:pathLst>
                  <a:path w="41943" h="50037" extrusionOk="0">
                    <a:moveTo>
                      <a:pt x="3328" y="14543"/>
                    </a:moveTo>
                    <a:cubicBezTo>
                      <a:pt x="4560" y="13146"/>
                      <a:pt x="3410" y="11955"/>
                      <a:pt x="2999" y="10723"/>
                    </a:cubicBezTo>
                    <a:cubicBezTo>
                      <a:pt x="2177" y="8381"/>
                      <a:pt x="1191" y="6122"/>
                      <a:pt x="288" y="3821"/>
                    </a:cubicBezTo>
                    <a:cubicBezTo>
                      <a:pt x="0" y="3246"/>
                      <a:pt x="205" y="2548"/>
                      <a:pt x="781" y="2260"/>
                    </a:cubicBezTo>
                    <a:cubicBezTo>
                      <a:pt x="1602" y="1603"/>
                      <a:pt x="2506" y="1028"/>
                      <a:pt x="3369" y="411"/>
                    </a:cubicBezTo>
                    <a:cubicBezTo>
                      <a:pt x="3862" y="1"/>
                      <a:pt x="4231" y="247"/>
                      <a:pt x="4642" y="576"/>
                    </a:cubicBezTo>
                    <a:cubicBezTo>
                      <a:pt x="6080" y="1808"/>
                      <a:pt x="7518" y="3041"/>
                      <a:pt x="8956" y="4314"/>
                    </a:cubicBezTo>
                    <a:lnTo>
                      <a:pt x="12488" y="7354"/>
                    </a:lnTo>
                    <a:lnTo>
                      <a:pt x="13844" y="6286"/>
                    </a:lnTo>
                    <a:cubicBezTo>
                      <a:pt x="14748" y="7354"/>
                      <a:pt x="15569" y="8340"/>
                      <a:pt x="16391" y="9367"/>
                    </a:cubicBezTo>
                    <a:cubicBezTo>
                      <a:pt x="17747" y="10969"/>
                      <a:pt x="19061" y="12530"/>
                      <a:pt x="20335" y="14173"/>
                    </a:cubicBezTo>
                    <a:cubicBezTo>
                      <a:pt x="21321" y="15365"/>
                      <a:pt x="22265" y="16597"/>
                      <a:pt x="23128" y="17871"/>
                    </a:cubicBezTo>
                    <a:cubicBezTo>
                      <a:pt x="25388" y="21116"/>
                      <a:pt x="27688" y="24279"/>
                      <a:pt x="30071" y="27401"/>
                    </a:cubicBezTo>
                    <a:cubicBezTo>
                      <a:pt x="32125" y="30071"/>
                      <a:pt x="34014" y="32824"/>
                      <a:pt x="36027" y="35535"/>
                    </a:cubicBezTo>
                    <a:cubicBezTo>
                      <a:pt x="37712" y="37836"/>
                      <a:pt x="39478" y="40095"/>
                      <a:pt x="41203" y="42395"/>
                    </a:cubicBezTo>
                    <a:cubicBezTo>
                      <a:pt x="41943" y="43340"/>
                      <a:pt x="41902" y="43340"/>
                      <a:pt x="40916" y="44121"/>
                    </a:cubicBezTo>
                    <a:cubicBezTo>
                      <a:pt x="38574" y="45969"/>
                      <a:pt x="36109" y="47613"/>
                      <a:pt x="33521" y="49009"/>
                    </a:cubicBezTo>
                    <a:cubicBezTo>
                      <a:pt x="32823" y="49379"/>
                      <a:pt x="32084" y="49667"/>
                      <a:pt x="31303" y="50036"/>
                    </a:cubicBezTo>
                    <a:cubicBezTo>
                      <a:pt x="30030" y="48475"/>
                      <a:pt x="28838" y="46996"/>
                      <a:pt x="27647" y="45518"/>
                    </a:cubicBezTo>
                    <a:cubicBezTo>
                      <a:pt x="26127" y="43587"/>
                      <a:pt x="24566" y="41656"/>
                      <a:pt x="23046" y="39725"/>
                    </a:cubicBezTo>
                    <a:cubicBezTo>
                      <a:pt x="22923" y="39602"/>
                      <a:pt x="22882" y="39520"/>
                      <a:pt x="22800" y="39397"/>
                    </a:cubicBezTo>
                    <a:cubicBezTo>
                      <a:pt x="20663" y="35699"/>
                      <a:pt x="17623" y="32783"/>
                      <a:pt x="14953" y="29537"/>
                    </a:cubicBezTo>
                    <a:cubicBezTo>
                      <a:pt x="13598" y="27935"/>
                      <a:pt x="12365" y="26210"/>
                      <a:pt x="11051" y="24526"/>
                    </a:cubicBezTo>
                    <a:cubicBezTo>
                      <a:pt x="9654" y="22677"/>
                      <a:pt x="8298" y="20828"/>
                      <a:pt x="6860" y="19021"/>
                    </a:cubicBezTo>
                    <a:cubicBezTo>
                      <a:pt x="5751" y="17542"/>
                      <a:pt x="4601" y="16145"/>
                      <a:pt x="3328" y="14543"/>
                    </a:cubicBezTo>
                    <a:close/>
                    <a:moveTo>
                      <a:pt x="7764" y="17829"/>
                    </a:moveTo>
                    <a:cubicBezTo>
                      <a:pt x="7805" y="17994"/>
                      <a:pt x="7887" y="18158"/>
                      <a:pt x="7970" y="18322"/>
                    </a:cubicBezTo>
                    <a:cubicBezTo>
                      <a:pt x="9983" y="20952"/>
                      <a:pt x="12119" y="23499"/>
                      <a:pt x="14008" y="26210"/>
                    </a:cubicBezTo>
                    <a:cubicBezTo>
                      <a:pt x="15652" y="28551"/>
                      <a:pt x="17665" y="30564"/>
                      <a:pt x="19431" y="32742"/>
                    </a:cubicBezTo>
                    <a:cubicBezTo>
                      <a:pt x="20417" y="33933"/>
                      <a:pt x="21444" y="35083"/>
                      <a:pt x="22389" y="36316"/>
                    </a:cubicBezTo>
                    <a:cubicBezTo>
                      <a:pt x="24032" y="38534"/>
                      <a:pt x="25593" y="40752"/>
                      <a:pt x="27195" y="43012"/>
                    </a:cubicBezTo>
                    <a:cubicBezTo>
                      <a:pt x="27483" y="43381"/>
                      <a:pt x="27811" y="43710"/>
                      <a:pt x="28099" y="44039"/>
                    </a:cubicBezTo>
                    <a:lnTo>
                      <a:pt x="36602" y="38534"/>
                    </a:lnTo>
                    <a:cubicBezTo>
                      <a:pt x="35781" y="37219"/>
                      <a:pt x="35041" y="36028"/>
                      <a:pt x="34261" y="34837"/>
                    </a:cubicBezTo>
                    <a:cubicBezTo>
                      <a:pt x="34179" y="34672"/>
                      <a:pt x="34014" y="34549"/>
                      <a:pt x="33932" y="34426"/>
                    </a:cubicBezTo>
                    <a:cubicBezTo>
                      <a:pt x="32946" y="33193"/>
                      <a:pt x="31919" y="31961"/>
                      <a:pt x="30933" y="30688"/>
                    </a:cubicBezTo>
                    <a:cubicBezTo>
                      <a:pt x="29619" y="28880"/>
                      <a:pt x="28345" y="27031"/>
                      <a:pt x="26990" y="25224"/>
                    </a:cubicBezTo>
                    <a:cubicBezTo>
                      <a:pt x="25018" y="22554"/>
                      <a:pt x="23005" y="19925"/>
                      <a:pt x="20992" y="17295"/>
                    </a:cubicBezTo>
                    <a:cubicBezTo>
                      <a:pt x="19801" y="15693"/>
                      <a:pt x="18609" y="14132"/>
                      <a:pt x="17418" y="12571"/>
                    </a:cubicBezTo>
                    <a:cubicBezTo>
                      <a:pt x="17377" y="12489"/>
                      <a:pt x="17254" y="12489"/>
                      <a:pt x="17130" y="12448"/>
                    </a:cubicBezTo>
                    <a:close/>
                    <a:moveTo>
                      <a:pt x="1274" y="3205"/>
                    </a:moveTo>
                    <a:cubicBezTo>
                      <a:pt x="2711" y="6327"/>
                      <a:pt x="3656" y="9490"/>
                      <a:pt x="5135" y="12530"/>
                    </a:cubicBezTo>
                    <a:cubicBezTo>
                      <a:pt x="7394" y="11133"/>
                      <a:pt x="9366" y="9696"/>
                      <a:pt x="11461" y="8176"/>
                    </a:cubicBezTo>
                    <a:lnTo>
                      <a:pt x="3985" y="1685"/>
                    </a:lnTo>
                    <a:close/>
                    <a:moveTo>
                      <a:pt x="30317" y="46750"/>
                    </a:moveTo>
                    <a:lnTo>
                      <a:pt x="38574" y="41040"/>
                    </a:lnTo>
                    <a:lnTo>
                      <a:pt x="37178" y="39191"/>
                    </a:lnTo>
                    <a:cubicBezTo>
                      <a:pt x="34425" y="41163"/>
                      <a:pt x="31426" y="42642"/>
                      <a:pt x="28797" y="44819"/>
                    </a:cubicBezTo>
                    <a:close/>
                    <a:moveTo>
                      <a:pt x="15405" y="10189"/>
                    </a:moveTo>
                    <a:cubicBezTo>
                      <a:pt x="13721" y="11174"/>
                      <a:pt x="12201" y="12078"/>
                      <a:pt x="10681" y="12982"/>
                    </a:cubicBezTo>
                    <a:cubicBezTo>
                      <a:pt x="9161" y="13886"/>
                      <a:pt x="7600" y="14831"/>
                      <a:pt x="5998" y="15817"/>
                    </a:cubicBezTo>
                    <a:cubicBezTo>
                      <a:pt x="6121" y="15981"/>
                      <a:pt x="6285" y="16186"/>
                      <a:pt x="6450" y="16351"/>
                    </a:cubicBezTo>
                    <a:cubicBezTo>
                      <a:pt x="6655" y="16597"/>
                      <a:pt x="6860" y="16802"/>
                      <a:pt x="7230" y="17131"/>
                    </a:cubicBezTo>
                    <a:cubicBezTo>
                      <a:pt x="10311" y="15283"/>
                      <a:pt x="13515" y="13598"/>
                      <a:pt x="16596" y="11626"/>
                    </a:cubicBezTo>
                    <a:close/>
                    <a:moveTo>
                      <a:pt x="39232" y="41902"/>
                    </a:moveTo>
                    <a:cubicBezTo>
                      <a:pt x="36274" y="43381"/>
                      <a:pt x="33768" y="45641"/>
                      <a:pt x="30892" y="47489"/>
                    </a:cubicBezTo>
                    <a:lnTo>
                      <a:pt x="31714" y="48599"/>
                    </a:lnTo>
                    <a:cubicBezTo>
                      <a:pt x="32043" y="48516"/>
                      <a:pt x="32371" y="48393"/>
                      <a:pt x="32700" y="48229"/>
                    </a:cubicBezTo>
                    <a:cubicBezTo>
                      <a:pt x="34836" y="46832"/>
                      <a:pt x="36972" y="45476"/>
                      <a:pt x="39067" y="44039"/>
                    </a:cubicBezTo>
                    <a:cubicBezTo>
                      <a:pt x="40259" y="43217"/>
                      <a:pt x="40259" y="43135"/>
                      <a:pt x="39232" y="41902"/>
                    </a:cubicBezTo>
                    <a:close/>
                    <a:moveTo>
                      <a:pt x="4971" y="14173"/>
                    </a:moveTo>
                    <a:cubicBezTo>
                      <a:pt x="5258" y="14995"/>
                      <a:pt x="5669" y="14913"/>
                      <a:pt x="6162" y="14625"/>
                    </a:cubicBezTo>
                    <a:cubicBezTo>
                      <a:pt x="8873" y="12982"/>
                      <a:pt x="11626" y="11380"/>
                      <a:pt x="14378" y="9778"/>
                    </a:cubicBezTo>
                    <a:cubicBezTo>
                      <a:pt x="14501" y="9655"/>
                      <a:pt x="14583" y="9531"/>
                      <a:pt x="14707" y="9408"/>
                    </a:cubicBezTo>
                    <a:lnTo>
                      <a:pt x="13680" y="8052"/>
                    </a:lnTo>
                    <a:cubicBezTo>
                      <a:pt x="10722" y="10189"/>
                      <a:pt x="7723" y="12037"/>
                      <a:pt x="4971" y="141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3"/>
              <p:cNvSpPr/>
              <p:nvPr/>
            </p:nvSpPr>
            <p:spPr>
              <a:xfrm>
                <a:off x="4280672" y="3490813"/>
                <a:ext cx="244632" cy="296693"/>
              </a:xfrm>
              <a:custGeom>
                <a:avLst/>
                <a:gdLst/>
                <a:ahLst/>
                <a:cxnLst/>
                <a:rect l="l" t="t" r="r" b="b"/>
                <a:pathLst>
                  <a:path w="19308" h="23417" extrusionOk="0">
                    <a:moveTo>
                      <a:pt x="15611" y="23334"/>
                    </a:moveTo>
                    <a:cubicBezTo>
                      <a:pt x="15200" y="23170"/>
                      <a:pt x="14830" y="22923"/>
                      <a:pt x="14502" y="22636"/>
                    </a:cubicBezTo>
                    <a:cubicBezTo>
                      <a:pt x="13392" y="21568"/>
                      <a:pt x="12365" y="20417"/>
                      <a:pt x="11421" y="19226"/>
                    </a:cubicBezTo>
                    <a:cubicBezTo>
                      <a:pt x="10229" y="17542"/>
                      <a:pt x="8750" y="16063"/>
                      <a:pt x="7436" y="14461"/>
                    </a:cubicBezTo>
                    <a:cubicBezTo>
                      <a:pt x="6121" y="12818"/>
                      <a:pt x="4971" y="11256"/>
                      <a:pt x="3780" y="9613"/>
                    </a:cubicBezTo>
                    <a:cubicBezTo>
                      <a:pt x="2876" y="8422"/>
                      <a:pt x="2013" y="7190"/>
                      <a:pt x="1274" y="5875"/>
                    </a:cubicBezTo>
                    <a:cubicBezTo>
                      <a:pt x="822" y="5177"/>
                      <a:pt x="534" y="4396"/>
                      <a:pt x="329" y="3574"/>
                    </a:cubicBezTo>
                    <a:cubicBezTo>
                      <a:pt x="0" y="2301"/>
                      <a:pt x="493" y="1315"/>
                      <a:pt x="1685" y="576"/>
                    </a:cubicBezTo>
                    <a:cubicBezTo>
                      <a:pt x="2671" y="1"/>
                      <a:pt x="3862" y="165"/>
                      <a:pt x="4642" y="945"/>
                    </a:cubicBezTo>
                    <a:cubicBezTo>
                      <a:pt x="5505" y="1808"/>
                      <a:pt x="6245" y="2712"/>
                      <a:pt x="6984" y="3657"/>
                    </a:cubicBezTo>
                    <a:cubicBezTo>
                      <a:pt x="8011" y="5053"/>
                      <a:pt x="8915" y="6491"/>
                      <a:pt x="9942" y="7888"/>
                    </a:cubicBezTo>
                    <a:cubicBezTo>
                      <a:pt x="11667" y="10271"/>
                      <a:pt x="13516" y="12571"/>
                      <a:pt x="15241" y="14995"/>
                    </a:cubicBezTo>
                    <a:cubicBezTo>
                      <a:pt x="16350" y="16638"/>
                      <a:pt x="17418" y="18322"/>
                      <a:pt x="18363" y="20048"/>
                    </a:cubicBezTo>
                    <a:cubicBezTo>
                      <a:pt x="19308" y="21732"/>
                      <a:pt x="18034" y="23416"/>
                      <a:pt x="15611" y="23334"/>
                    </a:cubicBezTo>
                    <a:close/>
                    <a:moveTo>
                      <a:pt x="17829" y="21075"/>
                    </a:moveTo>
                    <a:cubicBezTo>
                      <a:pt x="17706" y="20705"/>
                      <a:pt x="17542" y="20335"/>
                      <a:pt x="17377" y="19965"/>
                    </a:cubicBezTo>
                    <a:cubicBezTo>
                      <a:pt x="15364" y="16967"/>
                      <a:pt x="13434" y="14009"/>
                      <a:pt x="11380" y="11051"/>
                    </a:cubicBezTo>
                    <a:cubicBezTo>
                      <a:pt x="9654" y="8668"/>
                      <a:pt x="7888" y="6286"/>
                      <a:pt x="6080" y="3985"/>
                    </a:cubicBezTo>
                    <a:cubicBezTo>
                      <a:pt x="5341" y="3123"/>
                      <a:pt x="4807" y="2055"/>
                      <a:pt x="3739" y="1520"/>
                    </a:cubicBezTo>
                    <a:cubicBezTo>
                      <a:pt x="3164" y="1151"/>
                      <a:pt x="2424" y="1192"/>
                      <a:pt x="1890" y="1644"/>
                    </a:cubicBezTo>
                    <a:cubicBezTo>
                      <a:pt x="1274" y="1972"/>
                      <a:pt x="1027" y="2671"/>
                      <a:pt x="1192" y="3369"/>
                    </a:cubicBezTo>
                    <a:cubicBezTo>
                      <a:pt x="1315" y="3903"/>
                      <a:pt x="1520" y="4437"/>
                      <a:pt x="1808" y="4971"/>
                    </a:cubicBezTo>
                    <a:cubicBezTo>
                      <a:pt x="2588" y="6286"/>
                      <a:pt x="3369" y="7641"/>
                      <a:pt x="4273" y="8874"/>
                    </a:cubicBezTo>
                    <a:cubicBezTo>
                      <a:pt x="5628" y="10722"/>
                      <a:pt x="7107" y="12489"/>
                      <a:pt x="8504" y="14296"/>
                    </a:cubicBezTo>
                    <a:cubicBezTo>
                      <a:pt x="9695" y="15775"/>
                      <a:pt x="10887" y="17213"/>
                      <a:pt x="12119" y="18692"/>
                    </a:cubicBezTo>
                    <a:cubicBezTo>
                      <a:pt x="13105" y="19801"/>
                      <a:pt x="14091" y="20951"/>
                      <a:pt x="15118" y="22019"/>
                    </a:cubicBezTo>
                    <a:cubicBezTo>
                      <a:pt x="15652" y="22430"/>
                      <a:pt x="16432" y="22471"/>
                      <a:pt x="17007" y="22102"/>
                    </a:cubicBezTo>
                    <a:cubicBezTo>
                      <a:pt x="17377" y="21896"/>
                      <a:pt x="17583" y="21403"/>
                      <a:pt x="17870" y="210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6" name="Google Shape;1156;p73"/>
          <p:cNvGrpSpPr/>
          <p:nvPr/>
        </p:nvGrpSpPr>
        <p:grpSpPr>
          <a:xfrm>
            <a:off x="5577336" y="3656186"/>
            <a:ext cx="633451" cy="786720"/>
            <a:chOff x="5113965" y="2907346"/>
            <a:chExt cx="486148" cy="603776"/>
          </a:xfrm>
        </p:grpSpPr>
        <p:sp>
          <p:nvSpPr>
            <p:cNvPr id="1157" name="Google Shape;1157;p73"/>
            <p:cNvSpPr/>
            <p:nvPr/>
          </p:nvSpPr>
          <p:spPr>
            <a:xfrm>
              <a:off x="5450202" y="2989068"/>
              <a:ext cx="128043" cy="46334"/>
            </a:xfrm>
            <a:custGeom>
              <a:avLst/>
              <a:gdLst/>
              <a:ahLst/>
              <a:cxnLst/>
              <a:rect l="l" t="t" r="r" b="b"/>
              <a:pathLst>
                <a:path w="10106" h="3657" extrusionOk="0">
                  <a:moveTo>
                    <a:pt x="0" y="1150"/>
                  </a:moveTo>
                  <a:cubicBezTo>
                    <a:pt x="1027" y="0"/>
                    <a:pt x="2177" y="123"/>
                    <a:pt x="3246" y="165"/>
                  </a:cubicBezTo>
                  <a:cubicBezTo>
                    <a:pt x="5505" y="329"/>
                    <a:pt x="7477" y="1438"/>
                    <a:pt x="9408" y="2506"/>
                  </a:cubicBezTo>
                  <a:cubicBezTo>
                    <a:pt x="9736" y="2712"/>
                    <a:pt x="9983" y="3040"/>
                    <a:pt x="10106" y="3410"/>
                  </a:cubicBezTo>
                  <a:cubicBezTo>
                    <a:pt x="6491" y="3656"/>
                    <a:pt x="3122" y="3287"/>
                    <a:pt x="0" y="11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73"/>
            <p:cNvGrpSpPr/>
            <p:nvPr/>
          </p:nvGrpSpPr>
          <p:grpSpPr>
            <a:xfrm>
              <a:off x="5113965" y="2907346"/>
              <a:ext cx="486148" cy="603776"/>
              <a:chOff x="5113965" y="2907346"/>
              <a:chExt cx="486148" cy="603776"/>
            </a:xfrm>
          </p:grpSpPr>
          <p:sp>
            <p:nvSpPr>
              <p:cNvPr id="1159" name="Google Shape;1159;p73"/>
              <p:cNvSpPr/>
              <p:nvPr/>
            </p:nvSpPr>
            <p:spPr>
              <a:xfrm>
                <a:off x="5119692" y="3062452"/>
                <a:ext cx="393492" cy="437736"/>
              </a:xfrm>
              <a:custGeom>
                <a:avLst/>
                <a:gdLst/>
                <a:ahLst/>
                <a:cxnLst/>
                <a:rect l="l" t="t" r="r" b="b"/>
                <a:pathLst>
                  <a:path w="31057" h="34549" extrusionOk="0">
                    <a:moveTo>
                      <a:pt x="16884" y="34302"/>
                    </a:moveTo>
                    <a:cubicBezTo>
                      <a:pt x="14255" y="34549"/>
                      <a:pt x="11790" y="33727"/>
                      <a:pt x="9326" y="32988"/>
                    </a:cubicBezTo>
                    <a:cubicBezTo>
                      <a:pt x="6861" y="32248"/>
                      <a:pt x="4601" y="31098"/>
                      <a:pt x="2999" y="29044"/>
                    </a:cubicBezTo>
                    <a:cubicBezTo>
                      <a:pt x="822" y="26210"/>
                      <a:pt x="0" y="23047"/>
                      <a:pt x="2178" y="19555"/>
                    </a:cubicBezTo>
                    <a:cubicBezTo>
                      <a:pt x="3369" y="17665"/>
                      <a:pt x="5053" y="16350"/>
                      <a:pt x="6902" y="15200"/>
                    </a:cubicBezTo>
                    <a:cubicBezTo>
                      <a:pt x="8011" y="14543"/>
                      <a:pt x="8915" y="13598"/>
                      <a:pt x="9531" y="12448"/>
                    </a:cubicBezTo>
                    <a:cubicBezTo>
                      <a:pt x="10353" y="10846"/>
                      <a:pt x="11051" y="9161"/>
                      <a:pt x="11955" y="7600"/>
                    </a:cubicBezTo>
                    <a:cubicBezTo>
                      <a:pt x="13064" y="5505"/>
                      <a:pt x="13926" y="3246"/>
                      <a:pt x="15816" y="1644"/>
                    </a:cubicBezTo>
                    <a:cubicBezTo>
                      <a:pt x="17172" y="535"/>
                      <a:pt x="18897" y="1"/>
                      <a:pt x="20664" y="206"/>
                    </a:cubicBezTo>
                    <a:cubicBezTo>
                      <a:pt x="21896" y="288"/>
                      <a:pt x="23128" y="699"/>
                      <a:pt x="24402" y="863"/>
                    </a:cubicBezTo>
                    <a:cubicBezTo>
                      <a:pt x="25799" y="1028"/>
                      <a:pt x="26990" y="1972"/>
                      <a:pt x="27483" y="3287"/>
                    </a:cubicBezTo>
                    <a:cubicBezTo>
                      <a:pt x="28510" y="5834"/>
                      <a:pt x="29167" y="8422"/>
                      <a:pt x="28305" y="11174"/>
                    </a:cubicBezTo>
                    <a:cubicBezTo>
                      <a:pt x="27770" y="12900"/>
                      <a:pt x="27688" y="14748"/>
                      <a:pt x="28140" y="16515"/>
                    </a:cubicBezTo>
                    <a:cubicBezTo>
                      <a:pt x="28387" y="17460"/>
                      <a:pt x="28797" y="18363"/>
                      <a:pt x="29332" y="19144"/>
                    </a:cubicBezTo>
                    <a:cubicBezTo>
                      <a:pt x="30276" y="20664"/>
                      <a:pt x="31057" y="22225"/>
                      <a:pt x="30934" y="23991"/>
                    </a:cubicBezTo>
                    <a:cubicBezTo>
                      <a:pt x="30769" y="26538"/>
                      <a:pt x="29948" y="28921"/>
                      <a:pt x="28058" y="30811"/>
                    </a:cubicBezTo>
                    <a:cubicBezTo>
                      <a:pt x="26990" y="32002"/>
                      <a:pt x="25675" y="32947"/>
                      <a:pt x="24196" y="33563"/>
                    </a:cubicBezTo>
                    <a:cubicBezTo>
                      <a:pt x="22512" y="34220"/>
                      <a:pt x="20746" y="34138"/>
                      <a:pt x="18979" y="34261"/>
                    </a:cubicBezTo>
                    <a:cubicBezTo>
                      <a:pt x="18281" y="34344"/>
                      <a:pt x="17583" y="34302"/>
                      <a:pt x="16884" y="34302"/>
                    </a:cubicBezTo>
                    <a:close/>
                    <a:moveTo>
                      <a:pt x="19061" y="2013"/>
                    </a:moveTo>
                    <a:cubicBezTo>
                      <a:pt x="17829" y="1972"/>
                      <a:pt x="16679" y="2547"/>
                      <a:pt x="15980" y="3533"/>
                    </a:cubicBezTo>
                    <a:cubicBezTo>
                      <a:pt x="15446" y="4314"/>
                      <a:pt x="14953" y="5094"/>
                      <a:pt x="14543" y="5957"/>
                    </a:cubicBezTo>
                    <a:cubicBezTo>
                      <a:pt x="13434" y="8093"/>
                      <a:pt x="12201" y="10188"/>
                      <a:pt x="11462" y="12530"/>
                    </a:cubicBezTo>
                    <a:cubicBezTo>
                      <a:pt x="11133" y="13516"/>
                      <a:pt x="11256" y="13927"/>
                      <a:pt x="11790" y="14296"/>
                    </a:cubicBezTo>
                    <a:cubicBezTo>
                      <a:pt x="12489" y="14748"/>
                      <a:pt x="13434" y="14625"/>
                      <a:pt x="14009" y="14050"/>
                    </a:cubicBezTo>
                    <a:cubicBezTo>
                      <a:pt x="14296" y="13680"/>
                      <a:pt x="14584" y="13269"/>
                      <a:pt x="14789" y="12818"/>
                    </a:cubicBezTo>
                    <a:cubicBezTo>
                      <a:pt x="15159" y="12119"/>
                      <a:pt x="15488" y="11421"/>
                      <a:pt x="15857" y="10722"/>
                    </a:cubicBezTo>
                    <a:cubicBezTo>
                      <a:pt x="16638" y="9326"/>
                      <a:pt x="17911" y="8545"/>
                      <a:pt x="19185" y="7683"/>
                    </a:cubicBezTo>
                    <a:cubicBezTo>
                      <a:pt x="20417" y="6861"/>
                      <a:pt x="21280" y="5834"/>
                      <a:pt x="21485" y="4314"/>
                    </a:cubicBezTo>
                    <a:cubicBezTo>
                      <a:pt x="21608" y="3451"/>
                      <a:pt x="21157" y="2630"/>
                      <a:pt x="20335" y="2301"/>
                    </a:cubicBezTo>
                    <a:cubicBezTo>
                      <a:pt x="19924" y="2178"/>
                      <a:pt x="19513" y="2096"/>
                      <a:pt x="19061" y="2013"/>
                    </a:cubicBezTo>
                    <a:close/>
                    <a:moveTo>
                      <a:pt x="10845" y="14995"/>
                    </a:moveTo>
                    <a:cubicBezTo>
                      <a:pt x="9490" y="14995"/>
                      <a:pt x="8750" y="15652"/>
                      <a:pt x="8791" y="16843"/>
                    </a:cubicBezTo>
                    <a:cubicBezTo>
                      <a:pt x="8791" y="17706"/>
                      <a:pt x="9901" y="18610"/>
                      <a:pt x="10928" y="18610"/>
                    </a:cubicBezTo>
                    <a:cubicBezTo>
                      <a:pt x="11996" y="18610"/>
                      <a:pt x="12530" y="17994"/>
                      <a:pt x="12489" y="16926"/>
                    </a:cubicBezTo>
                    <a:cubicBezTo>
                      <a:pt x="12489" y="15365"/>
                      <a:pt x="12119" y="14954"/>
                      <a:pt x="10845" y="149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3"/>
              <p:cNvSpPr/>
              <p:nvPr/>
            </p:nvSpPr>
            <p:spPr>
              <a:xfrm>
                <a:off x="5275837" y="3096801"/>
                <a:ext cx="104629" cy="139509"/>
              </a:xfrm>
              <a:custGeom>
                <a:avLst/>
                <a:gdLst/>
                <a:ahLst/>
                <a:cxnLst/>
                <a:rect l="l" t="t" r="r" b="b"/>
                <a:pathLst>
                  <a:path w="8258" h="11011" extrusionOk="0">
                    <a:moveTo>
                      <a:pt x="0" y="10928"/>
                    </a:moveTo>
                    <a:cubicBezTo>
                      <a:pt x="41" y="10394"/>
                      <a:pt x="165" y="9860"/>
                      <a:pt x="329" y="9326"/>
                    </a:cubicBezTo>
                    <a:cubicBezTo>
                      <a:pt x="1602" y="6697"/>
                      <a:pt x="2917" y="4109"/>
                      <a:pt x="4314" y="1562"/>
                    </a:cubicBezTo>
                    <a:cubicBezTo>
                      <a:pt x="4766" y="987"/>
                      <a:pt x="5341" y="576"/>
                      <a:pt x="5957" y="288"/>
                    </a:cubicBezTo>
                    <a:cubicBezTo>
                      <a:pt x="6532" y="1"/>
                      <a:pt x="7230" y="83"/>
                      <a:pt x="7682" y="576"/>
                    </a:cubicBezTo>
                    <a:cubicBezTo>
                      <a:pt x="8257" y="1110"/>
                      <a:pt x="8134" y="1644"/>
                      <a:pt x="7929" y="2260"/>
                    </a:cubicBezTo>
                    <a:cubicBezTo>
                      <a:pt x="7600" y="3123"/>
                      <a:pt x="6984" y="3821"/>
                      <a:pt x="6203" y="4232"/>
                    </a:cubicBezTo>
                    <a:cubicBezTo>
                      <a:pt x="3903" y="5506"/>
                      <a:pt x="2547" y="7477"/>
                      <a:pt x="1602" y="9819"/>
                    </a:cubicBezTo>
                    <a:cubicBezTo>
                      <a:pt x="1438" y="10558"/>
                      <a:pt x="740" y="11010"/>
                      <a:pt x="0" y="109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3"/>
              <p:cNvSpPr/>
              <p:nvPr/>
            </p:nvSpPr>
            <p:spPr>
              <a:xfrm>
                <a:off x="5245125" y="3260763"/>
                <a:ext cx="26037" cy="24985"/>
              </a:xfrm>
              <a:custGeom>
                <a:avLst/>
                <a:gdLst/>
                <a:ahLst/>
                <a:cxnLst/>
                <a:rect l="l" t="t" r="r" b="b"/>
                <a:pathLst>
                  <a:path w="2055" h="1972" extrusionOk="0">
                    <a:moveTo>
                      <a:pt x="1644" y="493"/>
                    </a:moveTo>
                    <a:cubicBezTo>
                      <a:pt x="1480" y="986"/>
                      <a:pt x="2055" y="1602"/>
                      <a:pt x="1356" y="1890"/>
                    </a:cubicBezTo>
                    <a:cubicBezTo>
                      <a:pt x="987" y="1972"/>
                      <a:pt x="617" y="1890"/>
                      <a:pt x="329" y="1643"/>
                    </a:cubicBezTo>
                    <a:cubicBezTo>
                      <a:pt x="83" y="1356"/>
                      <a:pt x="1" y="945"/>
                      <a:pt x="124" y="616"/>
                    </a:cubicBezTo>
                    <a:cubicBezTo>
                      <a:pt x="453" y="0"/>
                      <a:pt x="987" y="164"/>
                      <a:pt x="1644" y="4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3"/>
              <p:cNvSpPr/>
              <p:nvPr/>
            </p:nvSpPr>
            <p:spPr>
              <a:xfrm>
                <a:off x="5113965" y="2907346"/>
                <a:ext cx="486148" cy="603776"/>
              </a:xfrm>
              <a:custGeom>
                <a:avLst/>
                <a:gdLst/>
                <a:ahLst/>
                <a:cxnLst/>
                <a:rect l="l" t="t" r="r" b="b"/>
                <a:pathLst>
                  <a:path w="38370" h="47654" extrusionOk="0">
                    <a:moveTo>
                      <a:pt x="22102" y="11503"/>
                    </a:moveTo>
                    <a:cubicBezTo>
                      <a:pt x="23416" y="8792"/>
                      <a:pt x="24607" y="6286"/>
                      <a:pt x="25799" y="3780"/>
                    </a:cubicBezTo>
                    <a:cubicBezTo>
                      <a:pt x="26251" y="2835"/>
                      <a:pt x="26620" y="1808"/>
                      <a:pt x="27113" y="904"/>
                    </a:cubicBezTo>
                    <a:cubicBezTo>
                      <a:pt x="27524" y="1"/>
                      <a:pt x="28757" y="1"/>
                      <a:pt x="29208" y="863"/>
                    </a:cubicBezTo>
                    <a:cubicBezTo>
                      <a:pt x="29332" y="1192"/>
                      <a:pt x="29291" y="1521"/>
                      <a:pt x="29126" y="1808"/>
                    </a:cubicBezTo>
                    <a:cubicBezTo>
                      <a:pt x="28592" y="3082"/>
                      <a:pt x="28017" y="4314"/>
                      <a:pt x="27401" y="5711"/>
                    </a:cubicBezTo>
                    <a:cubicBezTo>
                      <a:pt x="28880" y="5464"/>
                      <a:pt x="30400" y="5546"/>
                      <a:pt x="31838" y="5957"/>
                    </a:cubicBezTo>
                    <a:lnTo>
                      <a:pt x="32002" y="5957"/>
                    </a:lnTo>
                    <a:cubicBezTo>
                      <a:pt x="33892" y="6573"/>
                      <a:pt x="35658" y="7477"/>
                      <a:pt x="37260" y="8669"/>
                    </a:cubicBezTo>
                    <a:cubicBezTo>
                      <a:pt x="37589" y="8915"/>
                      <a:pt x="37835" y="9203"/>
                      <a:pt x="38041" y="9531"/>
                    </a:cubicBezTo>
                    <a:cubicBezTo>
                      <a:pt x="38246" y="9860"/>
                      <a:pt x="38369" y="10230"/>
                      <a:pt x="38287" y="10599"/>
                    </a:cubicBezTo>
                    <a:cubicBezTo>
                      <a:pt x="38246" y="10805"/>
                      <a:pt x="37753" y="10969"/>
                      <a:pt x="37424" y="11010"/>
                    </a:cubicBezTo>
                    <a:cubicBezTo>
                      <a:pt x="35535" y="11216"/>
                      <a:pt x="33645" y="11174"/>
                      <a:pt x="31755" y="10805"/>
                    </a:cubicBezTo>
                    <a:cubicBezTo>
                      <a:pt x="30811" y="10640"/>
                      <a:pt x="29866" y="10394"/>
                      <a:pt x="28921" y="10106"/>
                    </a:cubicBezTo>
                    <a:cubicBezTo>
                      <a:pt x="27976" y="9778"/>
                      <a:pt x="27072" y="9285"/>
                      <a:pt x="26004" y="8792"/>
                    </a:cubicBezTo>
                    <a:cubicBezTo>
                      <a:pt x="25593" y="9654"/>
                      <a:pt x="25141" y="10640"/>
                      <a:pt x="24731" y="11544"/>
                    </a:cubicBezTo>
                    <a:cubicBezTo>
                      <a:pt x="25881" y="12243"/>
                      <a:pt x="26908" y="12777"/>
                      <a:pt x="27894" y="13475"/>
                    </a:cubicBezTo>
                    <a:cubicBezTo>
                      <a:pt x="28346" y="13804"/>
                      <a:pt x="28715" y="14255"/>
                      <a:pt x="28962" y="14748"/>
                    </a:cubicBezTo>
                    <a:cubicBezTo>
                      <a:pt x="29948" y="16638"/>
                      <a:pt x="30482" y="18733"/>
                      <a:pt x="30523" y="20869"/>
                    </a:cubicBezTo>
                    <a:cubicBezTo>
                      <a:pt x="30523" y="22102"/>
                      <a:pt x="30071" y="23293"/>
                      <a:pt x="29866" y="24526"/>
                    </a:cubicBezTo>
                    <a:cubicBezTo>
                      <a:pt x="29455" y="26826"/>
                      <a:pt x="29578" y="28962"/>
                      <a:pt x="30934" y="30975"/>
                    </a:cubicBezTo>
                    <a:cubicBezTo>
                      <a:pt x="32659" y="33317"/>
                      <a:pt x="33070" y="36316"/>
                      <a:pt x="32125" y="39027"/>
                    </a:cubicBezTo>
                    <a:cubicBezTo>
                      <a:pt x="31221" y="41985"/>
                      <a:pt x="29291" y="44490"/>
                      <a:pt x="26661" y="46093"/>
                    </a:cubicBezTo>
                    <a:cubicBezTo>
                      <a:pt x="25511" y="46873"/>
                      <a:pt x="24197" y="47325"/>
                      <a:pt x="22800" y="47407"/>
                    </a:cubicBezTo>
                    <a:cubicBezTo>
                      <a:pt x="20746" y="47530"/>
                      <a:pt x="18651" y="47530"/>
                      <a:pt x="16597" y="47530"/>
                    </a:cubicBezTo>
                    <a:cubicBezTo>
                      <a:pt x="15077" y="47530"/>
                      <a:pt x="13557" y="47654"/>
                      <a:pt x="12078" y="47161"/>
                    </a:cubicBezTo>
                    <a:cubicBezTo>
                      <a:pt x="9326" y="46257"/>
                      <a:pt x="6491" y="45517"/>
                      <a:pt x="4191" y="43546"/>
                    </a:cubicBezTo>
                    <a:cubicBezTo>
                      <a:pt x="1685" y="41327"/>
                      <a:pt x="0" y="38739"/>
                      <a:pt x="165" y="35289"/>
                    </a:cubicBezTo>
                    <a:cubicBezTo>
                      <a:pt x="247" y="34220"/>
                      <a:pt x="535" y="33193"/>
                      <a:pt x="986" y="32249"/>
                    </a:cubicBezTo>
                    <a:cubicBezTo>
                      <a:pt x="1972" y="30318"/>
                      <a:pt x="3410" y="28716"/>
                      <a:pt x="5218" y="27565"/>
                    </a:cubicBezTo>
                    <a:cubicBezTo>
                      <a:pt x="6655" y="26621"/>
                      <a:pt x="8175" y="25676"/>
                      <a:pt x="8997" y="24074"/>
                    </a:cubicBezTo>
                    <a:cubicBezTo>
                      <a:pt x="9695" y="22718"/>
                      <a:pt x="10270" y="21280"/>
                      <a:pt x="11051" y="19883"/>
                    </a:cubicBezTo>
                    <a:cubicBezTo>
                      <a:pt x="12201" y="17706"/>
                      <a:pt x="13064" y="15365"/>
                      <a:pt x="14871" y="13598"/>
                    </a:cubicBezTo>
                    <a:cubicBezTo>
                      <a:pt x="16515" y="11996"/>
                      <a:pt x="18774" y="11174"/>
                      <a:pt x="21033" y="11421"/>
                    </a:cubicBezTo>
                    <a:cubicBezTo>
                      <a:pt x="21403" y="11462"/>
                      <a:pt x="21814" y="11462"/>
                      <a:pt x="22102" y="11503"/>
                    </a:cubicBezTo>
                    <a:close/>
                    <a:moveTo>
                      <a:pt x="17336" y="46544"/>
                    </a:moveTo>
                    <a:cubicBezTo>
                      <a:pt x="18035" y="46544"/>
                      <a:pt x="18733" y="46586"/>
                      <a:pt x="19431" y="46544"/>
                    </a:cubicBezTo>
                    <a:cubicBezTo>
                      <a:pt x="21198" y="46421"/>
                      <a:pt x="22964" y="46462"/>
                      <a:pt x="24690" y="45805"/>
                    </a:cubicBezTo>
                    <a:cubicBezTo>
                      <a:pt x="26127" y="45189"/>
                      <a:pt x="27442" y="44244"/>
                      <a:pt x="28551" y="43053"/>
                    </a:cubicBezTo>
                    <a:cubicBezTo>
                      <a:pt x="30400" y="41204"/>
                      <a:pt x="31221" y="38821"/>
                      <a:pt x="31427" y="36233"/>
                    </a:cubicBezTo>
                    <a:cubicBezTo>
                      <a:pt x="31509" y="34467"/>
                      <a:pt x="30728" y="32906"/>
                      <a:pt x="29784" y="31427"/>
                    </a:cubicBezTo>
                    <a:cubicBezTo>
                      <a:pt x="29249" y="30605"/>
                      <a:pt x="28839" y="29743"/>
                      <a:pt x="28592" y="28798"/>
                    </a:cubicBezTo>
                    <a:cubicBezTo>
                      <a:pt x="28181" y="27031"/>
                      <a:pt x="28222" y="25142"/>
                      <a:pt x="28757" y="23416"/>
                    </a:cubicBezTo>
                    <a:cubicBezTo>
                      <a:pt x="29660" y="20664"/>
                      <a:pt x="29003" y="18076"/>
                      <a:pt x="27935" y="15529"/>
                    </a:cubicBezTo>
                    <a:cubicBezTo>
                      <a:pt x="27442" y="14214"/>
                      <a:pt x="26251" y="13270"/>
                      <a:pt x="24854" y="13105"/>
                    </a:cubicBezTo>
                    <a:cubicBezTo>
                      <a:pt x="23580" y="12982"/>
                      <a:pt x="22389" y="12571"/>
                      <a:pt x="21116" y="12448"/>
                    </a:cubicBezTo>
                    <a:cubicBezTo>
                      <a:pt x="19390" y="12243"/>
                      <a:pt x="17624" y="12777"/>
                      <a:pt x="16309" y="13886"/>
                    </a:cubicBezTo>
                    <a:cubicBezTo>
                      <a:pt x="14378" y="15488"/>
                      <a:pt x="13557" y="17747"/>
                      <a:pt x="12407" y="19842"/>
                    </a:cubicBezTo>
                    <a:cubicBezTo>
                      <a:pt x="11544" y="21403"/>
                      <a:pt x="10846" y="23088"/>
                      <a:pt x="9983" y="24690"/>
                    </a:cubicBezTo>
                    <a:cubicBezTo>
                      <a:pt x="9367" y="25840"/>
                      <a:pt x="8463" y="26785"/>
                      <a:pt x="7395" y="27483"/>
                    </a:cubicBezTo>
                    <a:cubicBezTo>
                      <a:pt x="5505" y="28634"/>
                      <a:pt x="3862" y="29907"/>
                      <a:pt x="2671" y="31838"/>
                    </a:cubicBezTo>
                    <a:cubicBezTo>
                      <a:pt x="493" y="35289"/>
                      <a:pt x="1274" y="38493"/>
                      <a:pt x="3492" y="41286"/>
                    </a:cubicBezTo>
                    <a:cubicBezTo>
                      <a:pt x="5094" y="43340"/>
                      <a:pt x="7354" y="44490"/>
                      <a:pt x="9778" y="45230"/>
                    </a:cubicBezTo>
                    <a:cubicBezTo>
                      <a:pt x="12242" y="45969"/>
                      <a:pt x="14707" y="46791"/>
                      <a:pt x="17336" y="46544"/>
                    </a:cubicBezTo>
                    <a:close/>
                    <a:moveTo>
                      <a:pt x="26538" y="7600"/>
                    </a:moveTo>
                    <a:cubicBezTo>
                      <a:pt x="29701" y="9696"/>
                      <a:pt x="33070" y="10106"/>
                      <a:pt x="36603" y="9860"/>
                    </a:cubicBezTo>
                    <a:cubicBezTo>
                      <a:pt x="36480" y="9490"/>
                      <a:pt x="36274" y="9162"/>
                      <a:pt x="35946" y="8956"/>
                    </a:cubicBezTo>
                    <a:cubicBezTo>
                      <a:pt x="34015" y="7929"/>
                      <a:pt x="32043" y="6779"/>
                      <a:pt x="29784" y="6615"/>
                    </a:cubicBezTo>
                    <a:cubicBezTo>
                      <a:pt x="28715" y="6573"/>
                      <a:pt x="27524" y="6450"/>
                      <a:pt x="26538" y="76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3"/>
              <p:cNvSpPr/>
              <p:nvPr/>
            </p:nvSpPr>
            <p:spPr>
              <a:xfrm>
                <a:off x="5260747" y="3087438"/>
                <a:ext cx="132731" cy="161885"/>
              </a:xfrm>
              <a:custGeom>
                <a:avLst/>
                <a:gdLst/>
                <a:ahLst/>
                <a:cxnLst/>
                <a:rect l="l" t="t" r="r" b="b"/>
                <a:pathLst>
                  <a:path w="10476" h="12777" extrusionOk="0">
                    <a:moveTo>
                      <a:pt x="7928" y="41"/>
                    </a:moveTo>
                    <a:cubicBezTo>
                      <a:pt x="8339" y="124"/>
                      <a:pt x="8791" y="206"/>
                      <a:pt x="9202" y="329"/>
                    </a:cubicBezTo>
                    <a:cubicBezTo>
                      <a:pt x="9982" y="658"/>
                      <a:pt x="10475" y="1520"/>
                      <a:pt x="10352" y="2342"/>
                    </a:cubicBezTo>
                    <a:cubicBezTo>
                      <a:pt x="10147" y="3903"/>
                      <a:pt x="9243" y="4930"/>
                      <a:pt x="8011" y="5752"/>
                    </a:cubicBezTo>
                    <a:cubicBezTo>
                      <a:pt x="6778" y="6573"/>
                      <a:pt x="5464" y="7395"/>
                      <a:pt x="4724" y="8750"/>
                    </a:cubicBezTo>
                    <a:cubicBezTo>
                      <a:pt x="4355" y="9449"/>
                      <a:pt x="4026" y="10188"/>
                      <a:pt x="3615" y="10887"/>
                    </a:cubicBezTo>
                    <a:cubicBezTo>
                      <a:pt x="3410" y="11297"/>
                      <a:pt x="3163" y="11708"/>
                      <a:pt x="2835" y="12078"/>
                    </a:cubicBezTo>
                    <a:cubicBezTo>
                      <a:pt x="2259" y="12694"/>
                      <a:pt x="1356" y="12776"/>
                      <a:pt x="657" y="12366"/>
                    </a:cubicBezTo>
                    <a:cubicBezTo>
                      <a:pt x="82" y="11996"/>
                      <a:pt x="0" y="11544"/>
                      <a:pt x="329" y="10558"/>
                    </a:cubicBezTo>
                    <a:cubicBezTo>
                      <a:pt x="1068" y="8257"/>
                      <a:pt x="2301" y="6121"/>
                      <a:pt x="3410" y="3985"/>
                    </a:cubicBezTo>
                    <a:cubicBezTo>
                      <a:pt x="3820" y="3164"/>
                      <a:pt x="4272" y="2342"/>
                      <a:pt x="4847" y="1603"/>
                    </a:cubicBezTo>
                    <a:cubicBezTo>
                      <a:pt x="5505" y="575"/>
                      <a:pt x="6696" y="0"/>
                      <a:pt x="7928" y="41"/>
                    </a:cubicBezTo>
                    <a:close/>
                    <a:moveTo>
                      <a:pt x="1191" y="11667"/>
                    </a:moveTo>
                    <a:cubicBezTo>
                      <a:pt x="1931" y="11749"/>
                      <a:pt x="2629" y="11297"/>
                      <a:pt x="2793" y="10558"/>
                    </a:cubicBezTo>
                    <a:cubicBezTo>
                      <a:pt x="3738" y="8216"/>
                      <a:pt x="5094" y="6245"/>
                      <a:pt x="7394" y="4971"/>
                    </a:cubicBezTo>
                    <a:cubicBezTo>
                      <a:pt x="8175" y="4560"/>
                      <a:pt x="8791" y="3862"/>
                      <a:pt x="9120" y="2999"/>
                    </a:cubicBezTo>
                    <a:cubicBezTo>
                      <a:pt x="9325" y="2383"/>
                      <a:pt x="9448" y="1849"/>
                      <a:pt x="8873" y="1315"/>
                    </a:cubicBezTo>
                    <a:cubicBezTo>
                      <a:pt x="8421" y="822"/>
                      <a:pt x="7723" y="740"/>
                      <a:pt x="7148" y="1027"/>
                    </a:cubicBezTo>
                    <a:cubicBezTo>
                      <a:pt x="6491" y="1315"/>
                      <a:pt x="5957" y="1726"/>
                      <a:pt x="5505" y="2301"/>
                    </a:cubicBezTo>
                    <a:cubicBezTo>
                      <a:pt x="4108" y="4848"/>
                      <a:pt x="2793" y="7436"/>
                      <a:pt x="1520" y="10065"/>
                    </a:cubicBezTo>
                    <a:cubicBezTo>
                      <a:pt x="1356" y="10599"/>
                      <a:pt x="1232" y="11133"/>
                      <a:pt x="1191" y="116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3"/>
              <p:cNvSpPr/>
              <p:nvPr/>
            </p:nvSpPr>
            <p:spPr>
              <a:xfrm>
                <a:off x="5231074" y="3252426"/>
                <a:ext cx="47373" cy="45815"/>
              </a:xfrm>
              <a:custGeom>
                <a:avLst/>
                <a:gdLst/>
                <a:ahLst/>
                <a:cxnLst/>
                <a:rect l="l" t="t" r="r" b="b"/>
                <a:pathLst>
                  <a:path w="3739" h="3616" extrusionOk="0">
                    <a:moveTo>
                      <a:pt x="2054" y="1"/>
                    </a:moveTo>
                    <a:cubicBezTo>
                      <a:pt x="3328" y="1"/>
                      <a:pt x="3698" y="371"/>
                      <a:pt x="3739" y="1932"/>
                    </a:cubicBezTo>
                    <a:cubicBezTo>
                      <a:pt x="3739" y="3000"/>
                      <a:pt x="3205" y="3616"/>
                      <a:pt x="2137" y="3616"/>
                    </a:cubicBezTo>
                    <a:cubicBezTo>
                      <a:pt x="1110" y="3616"/>
                      <a:pt x="42" y="2712"/>
                      <a:pt x="0" y="1849"/>
                    </a:cubicBezTo>
                    <a:cubicBezTo>
                      <a:pt x="0" y="658"/>
                      <a:pt x="699" y="1"/>
                      <a:pt x="2054" y="1"/>
                    </a:cubicBezTo>
                    <a:close/>
                    <a:moveTo>
                      <a:pt x="2753" y="1151"/>
                    </a:moveTo>
                    <a:cubicBezTo>
                      <a:pt x="2096" y="822"/>
                      <a:pt x="1562" y="658"/>
                      <a:pt x="1233" y="1274"/>
                    </a:cubicBezTo>
                    <a:cubicBezTo>
                      <a:pt x="1110" y="1603"/>
                      <a:pt x="1192" y="2014"/>
                      <a:pt x="1438" y="2301"/>
                    </a:cubicBezTo>
                    <a:cubicBezTo>
                      <a:pt x="1685" y="2548"/>
                      <a:pt x="2096" y="2630"/>
                      <a:pt x="2465" y="2548"/>
                    </a:cubicBezTo>
                    <a:cubicBezTo>
                      <a:pt x="3164" y="2260"/>
                      <a:pt x="2589" y="1644"/>
                      <a:pt x="2753" y="1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5" name="Google Shape;1165;p73"/>
          <p:cNvGrpSpPr/>
          <p:nvPr/>
        </p:nvGrpSpPr>
        <p:grpSpPr>
          <a:xfrm>
            <a:off x="7723571" y="2876779"/>
            <a:ext cx="518406" cy="607425"/>
            <a:chOff x="3543671" y="1329754"/>
            <a:chExt cx="518406" cy="607425"/>
          </a:xfrm>
        </p:grpSpPr>
        <p:sp>
          <p:nvSpPr>
            <p:cNvPr id="1166" name="Google Shape;1166;p73"/>
            <p:cNvSpPr/>
            <p:nvPr/>
          </p:nvSpPr>
          <p:spPr>
            <a:xfrm>
              <a:off x="3558761" y="1592606"/>
              <a:ext cx="233191" cy="319069"/>
            </a:xfrm>
            <a:custGeom>
              <a:avLst/>
              <a:gdLst/>
              <a:ahLst/>
              <a:cxnLst/>
              <a:rect l="l" t="t" r="r" b="b"/>
              <a:pathLst>
                <a:path w="18405" h="25183" extrusionOk="0">
                  <a:moveTo>
                    <a:pt x="16022" y="7271"/>
                  </a:moveTo>
                  <a:cubicBezTo>
                    <a:pt x="15939" y="7477"/>
                    <a:pt x="15939" y="7764"/>
                    <a:pt x="15775" y="7887"/>
                  </a:cubicBezTo>
                  <a:cubicBezTo>
                    <a:pt x="14830" y="8791"/>
                    <a:pt x="13844" y="9654"/>
                    <a:pt x="12941" y="10599"/>
                  </a:cubicBezTo>
                  <a:cubicBezTo>
                    <a:pt x="11708" y="11831"/>
                    <a:pt x="10517" y="13064"/>
                    <a:pt x="9367" y="14378"/>
                  </a:cubicBezTo>
                  <a:cubicBezTo>
                    <a:pt x="7066" y="17007"/>
                    <a:pt x="4766" y="19719"/>
                    <a:pt x="2465" y="22389"/>
                  </a:cubicBezTo>
                  <a:cubicBezTo>
                    <a:pt x="1685" y="23375"/>
                    <a:pt x="863" y="24278"/>
                    <a:pt x="0" y="25182"/>
                  </a:cubicBezTo>
                  <a:cubicBezTo>
                    <a:pt x="82" y="24648"/>
                    <a:pt x="247" y="24155"/>
                    <a:pt x="452" y="23662"/>
                  </a:cubicBezTo>
                  <a:cubicBezTo>
                    <a:pt x="1602" y="21485"/>
                    <a:pt x="2876" y="19431"/>
                    <a:pt x="4355" y="17500"/>
                  </a:cubicBezTo>
                  <a:cubicBezTo>
                    <a:pt x="5135" y="16473"/>
                    <a:pt x="5669" y="15282"/>
                    <a:pt x="6409" y="14255"/>
                  </a:cubicBezTo>
                  <a:cubicBezTo>
                    <a:pt x="8011" y="12078"/>
                    <a:pt x="9736" y="9941"/>
                    <a:pt x="11379" y="7723"/>
                  </a:cubicBezTo>
                  <a:cubicBezTo>
                    <a:pt x="12160" y="6696"/>
                    <a:pt x="12858" y="5546"/>
                    <a:pt x="13639" y="4478"/>
                  </a:cubicBezTo>
                  <a:cubicBezTo>
                    <a:pt x="14666" y="2999"/>
                    <a:pt x="15775" y="1561"/>
                    <a:pt x="16925" y="0"/>
                  </a:cubicBezTo>
                  <a:lnTo>
                    <a:pt x="18404" y="904"/>
                  </a:lnTo>
                  <a:lnTo>
                    <a:pt x="16063" y="3369"/>
                  </a:lnTo>
                  <a:cubicBezTo>
                    <a:pt x="16473" y="4108"/>
                    <a:pt x="16884" y="4848"/>
                    <a:pt x="17377" y="5669"/>
                  </a:cubicBezTo>
                  <a:cubicBezTo>
                    <a:pt x="17049" y="6326"/>
                    <a:pt x="16597" y="6902"/>
                    <a:pt x="15939" y="7312"/>
                  </a:cubicBezTo>
                  <a:cubicBezTo>
                    <a:pt x="16022" y="7107"/>
                    <a:pt x="16104" y="6902"/>
                    <a:pt x="16186" y="6696"/>
                  </a:cubicBezTo>
                  <a:cubicBezTo>
                    <a:pt x="16556" y="5833"/>
                    <a:pt x="15775" y="4930"/>
                    <a:pt x="14871" y="5176"/>
                  </a:cubicBezTo>
                  <a:cubicBezTo>
                    <a:pt x="14173" y="5299"/>
                    <a:pt x="13639" y="5957"/>
                    <a:pt x="13639" y="6696"/>
                  </a:cubicBezTo>
                  <a:cubicBezTo>
                    <a:pt x="13721" y="7230"/>
                    <a:pt x="14502" y="7600"/>
                    <a:pt x="15241" y="7436"/>
                  </a:cubicBezTo>
                  <a:cubicBezTo>
                    <a:pt x="15529" y="7436"/>
                    <a:pt x="15775" y="7353"/>
                    <a:pt x="16022" y="72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7" name="Google Shape;1167;p73"/>
            <p:cNvGrpSpPr/>
            <p:nvPr/>
          </p:nvGrpSpPr>
          <p:grpSpPr>
            <a:xfrm>
              <a:off x="3543671" y="1329754"/>
              <a:ext cx="518406" cy="607425"/>
              <a:chOff x="3543671" y="1329754"/>
              <a:chExt cx="518406" cy="607425"/>
            </a:xfrm>
          </p:grpSpPr>
          <p:sp>
            <p:nvSpPr>
              <p:cNvPr id="1168" name="Google Shape;1168;p73"/>
              <p:cNvSpPr/>
              <p:nvPr/>
            </p:nvSpPr>
            <p:spPr>
              <a:xfrm>
                <a:off x="3794017" y="1382841"/>
                <a:ext cx="118160" cy="130653"/>
              </a:xfrm>
              <a:custGeom>
                <a:avLst/>
                <a:gdLst/>
                <a:ahLst/>
                <a:cxnLst/>
                <a:rect l="l" t="t" r="r" b="b"/>
                <a:pathLst>
                  <a:path w="9326" h="10312" extrusionOk="0">
                    <a:moveTo>
                      <a:pt x="165" y="6738"/>
                    </a:moveTo>
                    <a:cubicBezTo>
                      <a:pt x="42" y="5670"/>
                      <a:pt x="617" y="4684"/>
                      <a:pt x="1110" y="3698"/>
                    </a:cubicBezTo>
                    <a:cubicBezTo>
                      <a:pt x="1972" y="2096"/>
                      <a:pt x="2917" y="576"/>
                      <a:pt x="4971" y="247"/>
                    </a:cubicBezTo>
                    <a:cubicBezTo>
                      <a:pt x="6368" y="1"/>
                      <a:pt x="8504" y="946"/>
                      <a:pt x="8997" y="2137"/>
                    </a:cubicBezTo>
                    <a:cubicBezTo>
                      <a:pt x="9326" y="2917"/>
                      <a:pt x="9326" y="3821"/>
                      <a:pt x="8915" y="4602"/>
                    </a:cubicBezTo>
                    <a:cubicBezTo>
                      <a:pt x="7888" y="6327"/>
                      <a:pt x="6861" y="8094"/>
                      <a:pt x="5177" y="9285"/>
                    </a:cubicBezTo>
                    <a:cubicBezTo>
                      <a:pt x="4191" y="10024"/>
                      <a:pt x="3164" y="10312"/>
                      <a:pt x="2096" y="9696"/>
                    </a:cubicBezTo>
                    <a:cubicBezTo>
                      <a:pt x="1028" y="9121"/>
                      <a:pt x="0" y="8340"/>
                      <a:pt x="165" y="6738"/>
                    </a:cubicBezTo>
                    <a:close/>
                    <a:moveTo>
                      <a:pt x="8011" y="2137"/>
                    </a:moveTo>
                    <a:cubicBezTo>
                      <a:pt x="7600" y="1890"/>
                      <a:pt x="7190" y="1603"/>
                      <a:pt x="6779" y="1398"/>
                    </a:cubicBezTo>
                    <a:cubicBezTo>
                      <a:pt x="6080" y="987"/>
                      <a:pt x="5218" y="987"/>
                      <a:pt x="4519" y="1356"/>
                    </a:cubicBezTo>
                    <a:cubicBezTo>
                      <a:pt x="3123" y="1849"/>
                      <a:pt x="2589" y="3123"/>
                      <a:pt x="1972" y="4232"/>
                    </a:cubicBezTo>
                    <a:cubicBezTo>
                      <a:pt x="1562" y="5054"/>
                      <a:pt x="1315" y="5957"/>
                      <a:pt x="1192" y="6861"/>
                    </a:cubicBezTo>
                    <a:cubicBezTo>
                      <a:pt x="1069" y="7642"/>
                      <a:pt x="1520" y="8422"/>
                      <a:pt x="2219" y="8710"/>
                    </a:cubicBezTo>
                    <a:cubicBezTo>
                      <a:pt x="2917" y="9121"/>
                      <a:pt x="3821" y="9079"/>
                      <a:pt x="4478" y="8587"/>
                    </a:cubicBezTo>
                    <a:cubicBezTo>
                      <a:pt x="5916" y="7560"/>
                      <a:pt x="7066" y="6163"/>
                      <a:pt x="7847" y="4561"/>
                    </a:cubicBezTo>
                    <a:cubicBezTo>
                      <a:pt x="8258" y="3821"/>
                      <a:pt x="8340" y="2917"/>
                      <a:pt x="8011" y="21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73"/>
              <p:cNvGrpSpPr/>
              <p:nvPr/>
            </p:nvGrpSpPr>
            <p:grpSpPr>
              <a:xfrm>
                <a:off x="3543671" y="1329754"/>
                <a:ext cx="518406" cy="607425"/>
                <a:chOff x="3543671" y="1329754"/>
                <a:chExt cx="518406" cy="607425"/>
              </a:xfrm>
            </p:grpSpPr>
            <p:sp>
              <p:nvSpPr>
                <p:cNvPr id="1170" name="Google Shape;1170;p73"/>
                <p:cNvSpPr/>
                <p:nvPr/>
              </p:nvSpPr>
              <p:spPr>
                <a:xfrm>
                  <a:off x="3766954" y="1337039"/>
                  <a:ext cx="177494" cy="260254"/>
                </a:xfrm>
                <a:custGeom>
                  <a:avLst/>
                  <a:gdLst/>
                  <a:ahLst/>
                  <a:cxnLst/>
                  <a:rect l="l" t="t" r="r" b="b"/>
                  <a:pathLst>
                    <a:path w="14009" h="20541" extrusionOk="0">
                      <a:moveTo>
                        <a:pt x="2917" y="20541"/>
                      </a:moveTo>
                      <a:lnTo>
                        <a:pt x="1151" y="19432"/>
                      </a:lnTo>
                      <a:cubicBezTo>
                        <a:pt x="1397" y="18857"/>
                        <a:pt x="1685" y="18322"/>
                        <a:pt x="2013" y="17830"/>
                      </a:cubicBezTo>
                      <a:cubicBezTo>
                        <a:pt x="2835" y="16720"/>
                        <a:pt x="2753" y="15734"/>
                        <a:pt x="1890" y="14707"/>
                      </a:cubicBezTo>
                      <a:cubicBezTo>
                        <a:pt x="945" y="13516"/>
                        <a:pt x="370" y="12078"/>
                        <a:pt x="247" y="10599"/>
                      </a:cubicBezTo>
                      <a:cubicBezTo>
                        <a:pt x="0" y="8340"/>
                        <a:pt x="781" y="6409"/>
                        <a:pt x="2095" y="4561"/>
                      </a:cubicBezTo>
                      <a:cubicBezTo>
                        <a:pt x="2958" y="3328"/>
                        <a:pt x="4026" y="2260"/>
                        <a:pt x="5259" y="1397"/>
                      </a:cubicBezTo>
                      <a:cubicBezTo>
                        <a:pt x="7313" y="1"/>
                        <a:pt x="10722" y="535"/>
                        <a:pt x="12201" y="2507"/>
                      </a:cubicBezTo>
                      <a:cubicBezTo>
                        <a:pt x="12694" y="3164"/>
                        <a:pt x="13105" y="3903"/>
                        <a:pt x="13392" y="4684"/>
                      </a:cubicBezTo>
                      <a:cubicBezTo>
                        <a:pt x="14009" y="6081"/>
                        <a:pt x="13516" y="7436"/>
                        <a:pt x="12858" y="8628"/>
                      </a:cubicBezTo>
                      <a:cubicBezTo>
                        <a:pt x="11996" y="9983"/>
                        <a:pt x="11051" y="11339"/>
                        <a:pt x="9983" y="12571"/>
                      </a:cubicBezTo>
                      <a:cubicBezTo>
                        <a:pt x="8874" y="13886"/>
                        <a:pt x="7600" y="15077"/>
                        <a:pt x="6491" y="16351"/>
                      </a:cubicBezTo>
                      <a:cubicBezTo>
                        <a:pt x="5669" y="17295"/>
                        <a:pt x="4971" y="18322"/>
                        <a:pt x="4191" y="19267"/>
                      </a:cubicBezTo>
                      <a:cubicBezTo>
                        <a:pt x="3780" y="19719"/>
                        <a:pt x="3369" y="20130"/>
                        <a:pt x="2917" y="20541"/>
                      </a:cubicBezTo>
                      <a:close/>
                      <a:moveTo>
                        <a:pt x="2301" y="10353"/>
                      </a:moveTo>
                      <a:cubicBezTo>
                        <a:pt x="2136" y="11914"/>
                        <a:pt x="3122" y="12736"/>
                        <a:pt x="4232" y="13352"/>
                      </a:cubicBezTo>
                      <a:cubicBezTo>
                        <a:pt x="5300" y="13927"/>
                        <a:pt x="6327" y="13639"/>
                        <a:pt x="7313" y="12900"/>
                      </a:cubicBezTo>
                      <a:cubicBezTo>
                        <a:pt x="8997" y="11709"/>
                        <a:pt x="10024" y="9942"/>
                        <a:pt x="11051" y="8217"/>
                      </a:cubicBezTo>
                      <a:cubicBezTo>
                        <a:pt x="11421" y="7436"/>
                        <a:pt x="11462" y="6532"/>
                        <a:pt x="11092" y="5752"/>
                      </a:cubicBezTo>
                      <a:cubicBezTo>
                        <a:pt x="10640" y="4561"/>
                        <a:pt x="8504" y="3616"/>
                        <a:pt x="7107" y="3862"/>
                      </a:cubicBezTo>
                      <a:cubicBezTo>
                        <a:pt x="5053" y="4191"/>
                        <a:pt x="4108" y="5711"/>
                        <a:pt x="3246" y="7313"/>
                      </a:cubicBezTo>
                      <a:cubicBezTo>
                        <a:pt x="2753" y="8299"/>
                        <a:pt x="2178" y="9285"/>
                        <a:pt x="2301" y="103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3"/>
                <p:cNvSpPr/>
                <p:nvPr/>
              </p:nvSpPr>
              <p:spPr>
                <a:xfrm>
                  <a:off x="3813276" y="1420839"/>
                  <a:ext cx="236828" cy="207167"/>
                </a:xfrm>
                <a:custGeom>
                  <a:avLst/>
                  <a:gdLst/>
                  <a:ahLst/>
                  <a:cxnLst/>
                  <a:rect l="l" t="t" r="r" b="b"/>
                  <a:pathLst>
                    <a:path w="18692" h="16351" extrusionOk="0">
                      <a:moveTo>
                        <a:pt x="2383" y="16351"/>
                      </a:moveTo>
                      <a:lnTo>
                        <a:pt x="0" y="14666"/>
                      </a:lnTo>
                      <a:cubicBezTo>
                        <a:pt x="1849" y="12530"/>
                        <a:pt x="3657" y="10476"/>
                        <a:pt x="5464" y="8381"/>
                      </a:cubicBezTo>
                      <a:cubicBezTo>
                        <a:pt x="6861" y="6738"/>
                        <a:pt x="8216" y="5095"/>
                        <a:pt x="9572" y="3410"/>
                      </a:cubicBezTo>
                      <a:cubicBezTo>
                        <a:pt x="9901" y="2958"/>
                        <a:pt x="10106" y="2507"/>
                        <a:pt x="10270" y="1972"/>
                      </a:cubicBezTo>
                      <a:cubicBezTo>
                        <a:pt x="10599" y="1151"/>
                        <a:pt x="11297" y="822"/>
                        <a:pt x="12078" y="576"/>
                      </a:cubicBezTo>
                      <a:cubicBezTo>
                        <a:pt x="14214" y="1"/>
                        <a:pt x="17542" y="1274"/>
                        <a:pt x="18404" y="3821"/>
                      </a:cubicBezTo>
                      <a:cubicBezTo>
                        <a:pt x="18651" y="4766"/>
                        <a:pt x="18692" y="5711"/>
                        <a:pt x="18486" y="6656"/>
                      </a:cubicBezTo>
                      <a:cubicBezTo>
                        <a:pt x="17870" y="9490"/>
                        <a:pt x="16268" y="11955"/>
                        <a:pt x="14009" y="13721"/>
                      </a:cubicBezTo>
                      <a:cubicBezTo>
                        <a:pt x="11873" y="15406"/>
                        <a:pt x="9531" y="16145"/>
                        <a:pt x="6820" y="14954"/>
                      </a:cubicBezTo>
                      <a:cubicBezTo>
                        <a:pt x="6532" y="14831"/>
                        <a:pt x="6204" y="14789"/>
                        <a:pt x="5957" y="14666"/>
                      </a:cubicBezTo>
                      <a:cubicBezTo>
                        <a:pt x="5053" y="14214"/>
                        <a:pt x="4355" y="14461"/>
                        <a:pt x="3698" y="15159"/>
                      </a:cubicBezTo>
                      <a:cubicBezTo>
                        <a:pt x="3287" y="15611"/>
                        <a:pt x="2835" y="15981"/>
                        <a:pt x="2383" y="16351"/>
                      </a:cubicBezTo>
                      <a:close/>
                      <a:moveTo>
                        <a:pt x="9695" y="13352"/>
                      </a:moveTo>
                      <a:cubicBezTo>
                        <a:pt x="11051" y="13270"/>
                        <a:pt x="12324" y="12694"/>
                        <a:pt x="13310" y="11832"/>
                      </a:cubicBezTo>
                      <a:cubicBezTo>
                        <a:pt x="14173" y="10928"/>
                        <a:pt x="14954" y="10024"/>
                        <a:pt x="15734" y="9079"/>
                      </a:cubicBezTo>
                      <a:cubicBezTo>
                        <a:pt x="16720" y="7806"/>
                        <a:pt x="16761" y="5957"/>
                        <a:pt x="15734" y="4930"/>
                      </a:cubicBezTo>
                      <a:cubicBezTo>
                        <a:pt x="14584" y="3821"/>
                        <a:pt x="13228" y="3287"/>
                        <a:pt x="11503" y="4109"/>
                      </a:cubicBezTo>
                      <a:cubicBezTo>
                        <a:pt x="9449" y="5095"/>
                        <a:pt x="8175" y="6902"/>
                        <a:pt x="6902" y="8751"/>
                      </a:cubicBezTo>
                      <a:cubicBezTo>
                        <a:pt x="5793" y="10353"/>
                        <a:pt x="7518" y="13680"/>
                        <a:pt x="9736" y="133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3"/>
                <p:cNvSpPr/>
                <p:nvPr/>
              </p:nvSpPr>
              <p:spPr>
                <a:xfrm>
                  <a:off x="3575409" y="1612903"/>
                  <a:ext cx="260254" cy="299810"/>
                </a:xfrm>
                <a:custGeom>
                  <a:avLst/>
                  <a:gdLst/>
                  <a:ahLst/>
                  <a:cxnLst/>
                  <a:rect l="l" t="t" r="r" b="b"/>
                  <a:pathLst>
                    <a:path w="20541" h="23663" extrusionOk="0">
                      <a:moveTo>
                        <a:pt x="1" y="23457"/>
                      </a:moveTo>
                      <a:cubicBezTo>
                        <a:pt x="699" y="22594"/>
                        <a:pt x="1357" y="21732"/>
                        <a:pt x="2055" y="20910"/>
                      </a:cubicBezTo>
                      <a:cubicBezTo>
                        <a:pt x="3452" y="19267"/>
                        <a:pt x="4848" y="17665"/>
                        <a:pt x="6286" y="16021"/>
                      </a:cubicBezTo>
                      <a:cubicBezTo>
                        <a:pt x="7847" y="14255"/>
                        <a:pt x="9449" y="12489"/>
                        <a:pt x="11092" y="10763"/>
                      </a:cubicBezTo>
                      <a:cubicBezTo>
                        <a:pt x="12695" y="9038"/>
                        <a:pt x="14502" y="7271"/>
                        <a:pt x="16227" y="5505"/>
                      </a:cubicBezTo>
                      <a:cubicBezTo>
                        <a:pt x="16392" y="5300"/>
                        <a:pt x="16556" y="5094"/>
                        <a:pt x="16720" y="4889"/>
                      </a:cubicBezTo>
                      <a:cubicBezTo>
                        <a:pt x="17254" y="4108"/>
                        <a:pt x="17254" y="3739"/>
                        <a:pt x="16679" y="2958"/>
                      </a:cubicBezTo>
                      <a:lnTo>
                        <a:pt x="16022" y="2013"/>
                      </a:lnTo>
                      <a:lnTo>
                        <a:pt x="17747" y="0"/>
                      </a:lnTo>
                      <a:lnTo>
                        <a:pt x="20541" y="2095"/>
                      </a:lnTo>
                      <a:cubicBezTo>
                        <a:pt x="13886" y="9531"/>
                        <a:pt x="7272" y="16843"/>
                        <a:pt x="247" y="236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3"/>
                <p:cNvSpPr/>
                <p:nvPr/>
              </p:nvSpPr>
              <p:spPr>
                <a:xfrm>
                  <a:off x="3543671" y="1329754"/>
                  <a:ext cx="518406" cy="607425"/>
                </a:xfrm>
                <a:custGeom>
                  <a:avLst/>
                  <a:gdLst/>
                  <a:ahLst/>
                  <a:cxnLst/>
                  <a:rect l="l" t="t" r="r" b="b"/>
                  <a:pathLst>
                    <a:path w="40916" h="47942" extrusionOk="0">
                      <a:moveTo>
                        <a:pt x="19267" y="17049"/>
                      </a:moveTo>
                      <a:cubicBezTo>
                        <a:pt x="18897" y="16433"/>
                        <a:pt x="18650" y="15940"/>
                        <a:pt x="18322" y="15447"/>
                      </a:cubicBezTo>
                      <a:cubicBezTo>
                        <a:pt x="15980" y="11832"/>
                        <a:pt x="16514" y="7970"/>
                        <a:pt x="18856" y="4643"/>
                      </a:cubicBezTo>
                      <a:cubicBezTo>
                        <a:pt x="19677" y="3492"/>
                        <a:pt x="20704" y="2424"/>
                        <a:pt x="21855" y="1479"/>
                      </a:cubicBezTo>
                      <a:cubicBezTo>
                        <a:pt x="23539" y="83"/>
                        <a:pt x="25387" y="1"/>
                        <a:pt x="27318" y="411"/>
                      </a:cubicBezTo>
                      <a:cubicBezTo>
                        <a:pt x="29701" y="945"/>
                        <a:pt x="31919" y="3616"/>
                        <a:pt x="32207" y="6163"/>
                      </a:cubicBezTo>
                      <a:cubicBezTo>
                        <a:pt x="32248" y="6409"/>
                        <a:pt x="32289" y="6656"/>
                        <a:pt x="32330" y="6984"/>
                      </a:cubicBezTo>
                      <a:cubicBezTo>
                        <a:pt x="33645" y="6532"/>
                        <a:pt x="35082" y="6491"/>
                        <a:pt x="36438" y="6902"/>
                      </a:cubicBezTo>
                      <a:cubicBezTo>
                        <a:pt x="38287" y="7436"/>
                        <a:pt x="39807" y="8792"/>
                        <a:pt x="40546" y="10599"/>
                      </a:cubicBezTo>
                      <a:cubicBezTo>
                        <a:pt x="40916" y="11585"/>
                        <a:pt x="40792" y="12900"/>
                        <a:pt x="40546" y="13968"/>
                      </a:cubicBezTo>
                      <a:cubicBezTo>
                        <a:pt x="40217" y="15241"/>
                        <a:pt x="39765" y="16515"/>
                        <a:pt x="39108" y="17665"/>
                      </a:cubicBezTo>
                      <a:cubicBezTo>
                        <a:pt x="37711" y="20500"/>
                        <a:pt x="35165" y="22636"/>
                        <a:pt x="32125" y="23540"/>
                      </a:cubicBezTo>
                      <a:cubicBezTo>
                        <a:pt x="30933" y="23909"/>
                        <a:pt x="29865" y="23622"/>
                        <a:pt x="28756" y="23293"/>
                      </a:cubicBezTo>
                      <a:cubicBezTo>
                        <a:pt x="28304" y="23170"/>
                        <a:pt x="27893" y="23006"/>
                        <a:pt x="27483" y="22882"/>
                      </a:cubicBezTo>
                      <a:cubicBezTo>
                        <a:pt x="26702" y="22554"/>
                        <a:pt x="26127" y="22759"/>
                        <a:pt x="25470" y="23375"/>
                      </a:cubicBezTo>
                      <a:cubicBezTo>
                        <a:pt x="22923" y="25635"/>
                        <a:pt x="20869" y="28387"/>
                        <a:pt x="18486" y="30811"/>
                      </a:cubicBezTo>
                      <a:cubicBezTo>
                        <a:pt x="16144" y="33234"/>
                        <a:pt x="13803" y="35946"/>
                        <a:pt x="11379" y="38452"/>
                      </a:cubicBezTo>
                      <a:cubicBezTo>
                        <a:pt x="9161" y="40711"/>
                        <a:pt x="6901" y="42929"/>
                        <a:pt x="4642" y="45189"/>
                      </a:cubicBezTo>
                      <a:cubicBezTo>
                        <a:pt x="3985" y="45846"/>
                        <a:pt x="3369" y="46503"/>
                        <a:pt x="2670" y="47120"/>
                      </a:cubicBezTo>
                      <a:cubicBezTo>
                        <a:pt x="2177" y="47530"/>
                        <a:pt x="1602" y="47941"/>
                        <a:pt x="904" y="47489"/>
                      </a:cubicBezTo>
                      <a:cubicBezTo>
                        <a:pt x="246" y="46914"/>
                        <a:pt x="0" y="46010"/>
                        <a:pt x="246" y="45189"/>
                      </a:cubicBezTo>
                      <a:cubicBezTo>
                        <a:pt x="411" y="44778"/>
                        <a:pt x="657" y="44408"/>
                        <a:pt x="904" y="44039"/>
                      </a:cubicBezTo>
                      <a:cubicBezTo>
                        <a:pt x="1725" y="42642"/>
                        <a:pt x="2465" y="41204"/>
                        <a:pt x="3410" y="39848"/>
                      </a:cubicBezTo>
                      <a:cubicBezTo>
                        <a:pt x="4971" y="37671"/>
                        <a:pt x="6244" y="35288"/>
                        <a:pt x="8052" y="33234"/>
                      </a:cubicBezTo>
                      <a:cubicBezTo>
                        <a:pt x="9654" y="31427"/>
                        <a:pt x="10927" y="29291"/>
                        <a:pt x="12324" y="27319"/>
                      </a:cubicBezTo>
                      <a:cubicBezTo>
                        <a:pt x="13515" y="25676"/>
                        <a:pt x="14748" y="24074"/>
                        <a:pt x="15898" y="22389"/>
                      </a:cubicBezTo>
                      <a:cubicBezTo>
                        <a:pt x="17007" y="20705"/>
                        <a:pt x="18116" y="18897"/>
                        <a:pt x="19267" y="17049"/>
                      </a:cubicBezTo>
                      <a:close/>
                      <a:moveTo>
                        <a:pt x="17171" y="28058"/>
                      </a:moveTo>
                      <a:cubicBezTo>
                        <a:pt x="17788" y="27689"/>
                        <a:pt x="18281" y="27114"/>
                        <a:pt x="18568" y="26456"/>
                      </a:cubicBezTo>
                      <a:cubicBezTo>
                        <a:pt x="18116" y="25635"/>
                        <a:pt x="17705" y="24895"/>
                        <a:pt x="17254" y="24156"/>
                      </a:cubicBezTo>
                      <a:lnTo>
                        <a:pt x="19636" y="21650"/>
                      </a:lnTo>
                      <a:lnTo>
                        <a:pt x="18116" y="20787"/>
                      </a:lnTo>
                      <a:cubicBezTo>
                        <a:pt x="17007" y="22307"/>
                        <a:pt x="15898" y="23786"/>
                        <a:pt x="14871" y="25265"/>
                      </a:cubicBezTo>
                      <a:cubicBezTo>
                        <a:pt x="14090" y="26333"/>
                        <a:pt x="13392" y="27442"/>
                        <a:pt x="12612" y="28510"/>
                      </a:cubicBezTo>
                      <a:cubicBezTo>
                        <a:pt x="10968" y="30687"/>
                        <a:pt x="9243" y="32824"/>
                        <a:pt x="7600" y="35042"/>
                      </a:cubicBezTo>
                      <a:cubicBezTo>
                        <a:pt x="6860" y="36069"/>
                        <a:pt x="6326" y="37260"/>
                        <a:pt x="5546" y="38246"/>
                      </a:cubicBezTo>
                      <a:cubicBezTo>
                        <a:pt x="4108" y="40218"/>
                        <a:pt x="2793" y="42272"/>
                        <a:pt x="1684" y="44408"/>
                      </a:cubicBezTo>
                      <a:cubicBezTo>
                        <a:pt x="1479" y="44901"/>
                        <a:pt x="1315" y="45394"/>
                        <a:pt x="1191" y="45928"/>
                      </a:cubicBezTo>
                      <a:cubicBezTo>
                        <a:pt x="2054" y="45024"/>
                        <a:pt x="2876" y="44080"/>
                        <a:pt x="3656" y="43135"/>
                      </a:cubicBezTo>
                      <a:cubicBezTo>
                        <a:pt x="5957" y="40465"/>
                        <a:pt x="8257" y="37753"/>
                        <a:pt x="10558" y="35124"/>
                      </a:cubicBezTo>
                      <a:cubicBezTo>
                        <a:pt x="11708" y="33851"/>
                        <a:pt x="12899" y="32577"/>
                        <a:pt x="14132" y="31386"/>
                      </a:cubicBezTo>
                      <a:cubicBezTo>
                        <a:pt x="15035" y="30441"/>
                        <a:pt x="16021" y="29578"/>
                        <a:pt x="16966" y="28633"/>
                      </a:cubicBezTo>
                      <a:cubicBezTo>
                        <a:pt x="17130" y="28510"/>
                        <a:pt x="17130" y="28223"/>
                        <a:pt x="17213" y="28058"/>
                      </a:cubicBezTo>
                      <a:close/>
                      <a:moveTo>
                        <a:pt x="20540" y="21075"/>
                      </a:moveTo>
                      <a:cubicBezTo>
                        <a:pt x="20992" y="20705"/>
                        <a:pt x="21403" y="20253"/>
                        <a:pt x="21814" y="19801"/>
                      </a:cubicBezTo>
                      <a:cubicBezTo>
                        <a:pt x="22594" y="18856"/>
                        <a:pt x="23292" y="17829"/>
                        <a:pt x="24114" y="16926"/>
                      </a:cubicBezTo>
                      <a:cubicBezTo>
                        <a:pt x="25223" y="15611"/>
                        <a:pt x="26497" y="14420"/>
                        <a:pt x="27606" y="13105"/>
                      </a:cubicBezTo>
                      <a:cubicBezTo>
                        <a:pt x="28674" y="11873"/>
                        <a:pt x="29619" y="10558"/>
                        <a:pt x="30481" y="9161"/>
                      </a:cubicBezTo>
                      <a:cubicBezTo>
                        <a:pt x="31139" y="8011"/>
                        <a:pt x="31632" y="6656"/>
                        <a:pt x="31015" y="5259"/>
                      </a:cubicBezTo>
                      <a:cubicBezTo>
                        <a:pt x="30687" y="4478"/>
                        <a:pt x="30276" y="3739"/>
                        <a:pt x="29824" y="3041"/>
                      </a:cubicBezTo>
                      <a:cubicBezTo>
                        <a:pt x="28345" y="1069"/>
                        <a:pt x="24936" y="576"/>
                        <a:pt x="22882" y="1972"/>
                      </a:cubicBezTo>
                      <a:cubicBezTo>
                        <a:pt x="21649" y="2835"/>
                        <a:pt x="20581" y="3903"/>
                        <a:pt x="19718" y="5136"/>
                      </a:cubicBezTo>
                      <a:cubicBezTo>
                        <a:pt x="18404" y="6943"/>
                        <a:pt x="17623" y="8874"/>
                        <a:pt x="17870" y="11133"/>
                      </a:cubicBezTo>
                      <a:cubicBezTo>
                        <a:pt x="17993" y="12653"/>
                        <a:pt x="18568" y="14091"/>
                        <a:pt x="19513" y="15241"/>
                      </a:cubicBezTo>
                      <a:cubicBezTo>
                        <a:pt x="20376" y="16268"/>
                        <a:pt x="20458" y="17254"/>
                        <a:pt x="19636" y="18363"/>
                      </a:cubicBezTo>
                      <a:cubicBezTo>
                        <a:pt x="19308" y="18897"/>
                        <a:pt x="19020" y="19432"/>
                        <a:pt x="18774" y="20007"/>
                      </a:cubicBezTo>
                      <a:close/>
                      <a:moveTo>
                        <a:pt x="23662" y="23540"/>
                      </a:moveTo>
                      <a:cubicBezTo>
                        <a:pt x="24114" y="23170"/>
                        <a:pt x="24566" y="22800"/>
                        <a:pt x="24977" y="22389"/>
                      </a:cubicBezTo>
                      <a:cubicBezTo>
                        <a:pt x="25634" y="21650"/>
                        <a:pt x="26332" y="21403"/>
                        <a:pt x="27236" y="21855"/>
                      </a:cubicBezTo>
                      <a:cubicBezTo>
                        <a:pt x="27483" y="21978"/>
                        <a:pt x="27811" y="22020"/>
                        <a:pt x="28099" y="22143"/>
                      </a:cubicBezTo>
                      <a:cubicBezTo>
                        <a:pt x="30769" y="23375"/>
                        <a:pt x="33111" y="22595"/>
                        <a:pt x="35288" y="20910"/>
                      </a:cubicBezTo>
                      <a:cubicBezTo>
                        <a:pt x="37547" y="19144"/>
                        <a:pt x="39149" y="16679"/>
                        <a:pt x="39765" y="13886"/>
                      </a:cubicBezTo>
                      <a:cubicBezTo>
                        <a:pt x="39971" y="12941"/>
                        <a:pt x="39930" y="11955"/>
                        <a:pt x="39683" y="11010"/>
                      </a:cubicBezTo>
                      <a:cubicBezTo>
                        <a:pt x="38821" y="8463"/>
                        <a:pt x="35493" y="7190"/>
                        <a:pt x="33357" y="7765"/>
                      </a:cubicBezTo>
                      <a:cubicBezTo>
                        <a:pt x="32576" y="8011"/>
                        <a:pt x="31878" y="8340"/>
                        <a:pt x="31549" y="9161"/>
                      </a:cubicBezTo>
                      <a:cubicBezTo>
                        <a:pt x="31385" y="9696"/>
                        <a:pt x="31139" y="10147"/>
                        <a:pt x="30851" y="10599"/>
                      </a:cubicBezTo>
                      <a:cubicBezTo>
                        <a:pt x="29495" y="12284"/>
                        <a:pt x="28099" y="13927"/>
                        <a:pt x="26702" y="15570"/>
                      </a:cubicBezTo>
                      <a:cubicBezTo>
                        <a:pt x="24936" y="17624"/>
                        <a:pt x="23128" y="19678"/>
                        <a:pt x="21238" y="21855"/>
                      </a:cubicBezTo>
                      <a:close/>
                      <a:moveTo>
                        <a:pt x="2506" y="45805"/>
                      </a:moveTo>
                      <a:lnTo>
                        <a:pt x="2752" y="46051"/>
                      </a:lnTo>
                      <a:cubicBezTo>
                        <a:pt x="9818" y="39191"/>
                        <a:pt x="16350" y="31879"/>
                        <a:pt x="23046" y="24484"/>
                      </a:cubicBezTo>
                      <a:lnTo>
                        <a:pt x="20252" y="22348"/>
                      </a:lnTo>
                      <a:lnTo>
                        <a:pt x="18527" y="24361"/>
                      </a:lnTo>
                      <a:lnTo>
                        <a:pt x="19225" y="25306"/>
                      </a:lnTo>
                      <a:cubicBezTo>
                        <a:pt x="19718" y="26087"/>
                        <a:pt x="19759" y="26456"/>
                        <a:pt x="19267" y="27237"/>
                      </a:cubicBezTo>
                      <a:cubicBezTo>
                        <a:pt x="19102" y="27442"/>
                        <a:pt x="18938" y="27648"/>
                        <a:pt x="18732" y="27853"/>
                      </a:cubicBezTo>
                      <a:cubicBezTo>
                        <a:pt x="17007" y="29619"/>
                        <a:pt x="15282" y="31345"/>
                        <a:pt x="13597" y="33152"/>
                      </a:cubicBezTo>
                      <a:cubicBezTo>
                        <a:pt x="11954" y="34919"/>
                        <a:pt x="10393" y="36603"/>
                        <a:pt x="8832" y="38369"/>
                      </a:cubicBezTo>
                      <a:cubicBezTo>
                        <a:pt x="7394" y="40013"/>
                        <a:pt x="5998" y="41656"/>
                        <a:pt x="4560" y="43258"/>
                      </a:cubicBezTo>
                      <a:cubicBezTo>
                        <a:pt x="3862" y="44080"/>
                        <a:pt x="3204" y="44942"/>
                        <a:pt x="2506" y="4580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3"/>
                <p:cNvSpPr/>
                <p:nvPr/>
              </p:nvSpPr>
              <p:spPr>
                <a:xfrm>
                  <a:off x="3886660" y="1462485"/>
                  <a:ext cx="138990" cy="131692"/>
                </a:xfrm>
                <a:custGeom>
                  <a:avLst/>
                  <a:gdLst/>
                  <a:ahLst/>
                  <a:cxnLst/>
                  <a:rect l="l" t="t" r="r" b="b"/>
                  <a:pathLst>
                    <a:path w="10970" h="10394" extrusionOk="0">
                      <a:moveTo>
                        <a:pt x="3944" y="10065"/>
                      </a:moveTo>
                      <a:cubicBezTo>
                        <a:pt x="1685" y="10393"/>
                        <a:pt x="1" y="7066"/>
                        <a:pt x="1110" y="5464"/>
                      </a:cubicBezTo>
                      <a:cubicBezTo>
                        <a:pt x="2383" y="3656"/>
                        <a:pt x="3657" y="1849"/>
                        <a:pt x="5711" y="822"/>
                      </a:cubicBezTo>
                      <a:cubicBezTo>
                        <a:pt x="7436" y="0"/>
                        <a:pt x="8792" y="534"/>
                        <a:pt x="9942" y="1643"/>
                      </a:cubicBezTo>
                      <a:cubicBezTo>
                        <a:pt x="10969" y="2670"/>
                        <a:pt x="10969" y="4519"/>
                        <a:pt x="9942" y="5792"/>
                      </a:cubicBezTo>
                      <a:cubicBezTo>
                        <a:pt x="9162" y="6737"/>
                        <a:pt x="8340" y="7682"/>
                        <a:pt x="7477" y="8545"/>
                      </a:cubicBezTo>
                      <a:cubicBezTo>
                        <a:pt x="6491" y="9407"/>
                        <a:pt x="5259" y="9941"/>
                        <a:pt x="3944" y="10065"/>
                      </a:cubicBezTo>
                      <a:close/>
                      <a:moveTo>
                        <a:pt x="9655" y="3903"/>
                      </a:moveTo>
                      <a:cubicBezTo>
                        <a:pt x="9655" y="2301"/>
                        <a:pt x="8545" y="1232"/>
                        <a:pt x="7190" y="1397"/>
                      </a:cubicBezTo>
                      <a:cubicBezTo>
                        <a:pt x="5998" y="1561"/>
                        <a:pt x="4889" y="2177"/>
                        <a:pt x="4109" y="3081"/>
                      </a:cubicBezTo>
                      <a:cubicBezTo>
                        <a:pt x="3616" y="3574"/>
                        <a:pt x="3164" y="4108"/>
                        <a:pt x="2753" y="4683"/>
                      </a:cubicBezTo>
                      <a:cubicBezTo>
                        <a:pt x="1890" y="5833"/>
                        <a:pt x="1521" y="6819"/>
                        <a:pt x="2014" y="7805"/>
                      </a:cubicBezTo>
                      <a:cubicBezTo>
                        <a:pt x="2589" y="8997"/>
                        <a:pt x="3657" y="9366"/>
                        <a:pt x="5054" y="8832"/>
                      </a:cubicBezTo>
                      <a:cubicBezTo>
                        <a:pt x="7108" y="8093"/>
                        <a:pt x="8340" y="6409"/>
                        <a:pt x="9449" y="4642"/>
                      </a:cubicBezTo>
                      <a:cubicBezTo>
                        <a:pt x="9572" y="4396"/>
                        <a:pt x="9613" y="4149"/>
                        <a:pt x="9655" y="39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3"/>
                <p:cNvSpPr/>
                <p:nvPr/>
              </p:nvSpPr>
              <p:spPr>
                <a:xfrm>
                  <a:off x="3732074" y="1655576"/>
                  <a:ext cx="36452" cy="33854"/>
                </a:xfrm>
                <a:custGeom>
                  <a:avLst/>
                  <a:gdLst/>
                  <a:ahLst/>
                  <a:cxnLst/>
                  <a:rect l="l" t="t" r="r" b="b"/>
                  <a:pathLst>
                    <a:path w="2877" h="2672" extrusionOk="0">
                      <a:moveTo>
                        <a:pt x="2343" y="2301"/>
                      </a:moveTo>
                      <a:cubicBezTo>
                        <a:pt x="2096" y="2383"/>
                        <a:pt x="1808" y="2466"/>
                        <a:pt x="1603" y="2507"/>
                      </a:cubicBezTo>
                      <a:cubicBezTo>
                        <a:pt x="823" y="2671"/>
                        <a:pt x="42" y="2301"/>
                        <a:pt x="1" y="1726"/>
                      </a:cubicBezTo>
                      <a:cubicBezTo>
                        <a:pt x="1" y="1028"/>
                        <a:pt x="494" y="371"/>
                        <a:pt x="1233" y="247"/>
                      </a:cubicBezTo>
                      <a:cubicBezTo>
                        <a:pt x="2096" y="1"/>
                        <a:pt x="2877" y="905"/>
                        <a:pt x="2507" y="1726"/>
                      </a:cubicBezTo>
                      <a:cubicBezTo>
                        <a:pt x="2466" y="1932"/>
                        <a:pt x="2384" y="2137"/>
                        <a:pt x="2301" y="23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6" name="Google Shape;1176;p73"/>
          <p:cNvGrpSpPr/>
          <p:nvPr/>
        </p:nvGrpSpPr>
        <p:grpSpPr>
          <a:xfrm>
            <a:off x="7042782" y="4073578"/>
            <a:ext cx="396102" cy="413270"/>
            <a:chOff x="4154707" y="1333403"/>
            <a:chExt cx="396102" cy="413270"/>
          </a:xfrm>
        </p:grpSpPr>
        <p:sp>
          <p:nvSpPr>
            <p:cNvPr id="1177" name="Google Shape;1177;p73"/>
            <p:cNvSpPr/>
            <p:nvPr/>
          </p:nvSpPr>
          <p:spPr>
            <a:xfrm>
              <a:off x="4166680" y="1458316"/>
              <a:ext cx="372169" cy="276383"/>
            </a:xfrm>
            <a:custGeom>
              <a:avLst/>
              <a:gdLst/>
              <a:ahLst/>
              <a:cxnLst/>
              <a:rect l="l" t="t" r="r" b="b"/>
              <a:pathLst>
                <a:path w="29374" h="21814" extrusionOk="0">
                  <a:moveTo>
                    <a:pt x="11750" y="21609"/>
                  </a:moveTo>
                  <a:cubicBezTo>
                    <a:pt x="8545" y="21814"/>
                    <a:pt x="5382" y="20582"/>
                    <a:pt x="3164" y="18240"/>
                  </a:cubicBezTo>
                  <a:cubicBezTo>
                    <a:pt x="3041" y="18117"/>
                    <a:pt x="2917" y="17994"/>
                    <a:pt x="2835" y="17829"/>
                  </a:cubicBezTo>
                  <a:cubicBezTo>
                    <a:pt x="905" y="14666"/>
                    <a:pt x="1" y="11297"/>
                    <a:pt x="617" y="7559"/>
                  </a:cubicBezTo>
                  <a:cubicBezTo>
                    <a:pt x="781" y="6121"/>
                    <a:pt x="1274" y="4725"/>
                    <a:pt x="2055" y="3492"/>
                  </a:cubicBezTo>
                  <a:cubicBezTo>
                    <a:pt x="3410" y="1479"/>
                    <a:pt x="5341" y="699"/>
                    <a:pt x="7560" y="534"/>
                  </a:cubicBezTo>
                  <a:cubicBezTo>
                    <a:pt x="10024" y="370"/>
                    <a:pt x="12407" y="740"/>
                    <a:pt x="14420" y="2465"/>
                  </a:cubicBezTo>
                  <a:cubicBezTo>
                    <a:pt x="15118" y="3040"/>
                    <a:pt x="15570" y="2958"/>
                    <a:pt x="16227" y="2342"/>
                  </a:cubicBezTo>
                  <a:cubicBezTo>
                    <a:pt x="17583" y="1068"/>
                    <a:pt x="19308" y="658"/>
                    <a:pt x="21034" y="288"/>
                  </a:cubicBezTo>
                  <a:cubicBezTo>
                    <a:pt x="21938" y="83"/>
                    <a:pt x="22841" y="0"/>
                    <a:pt x="23786" y="124"/>
                  </a:cubicBezTo>
                  <a:cubicBezTo>
                    <a:pt x="26497" y="493"/>
                    <a:pt x="28593" y="2671"/>
                    <a:pt x="28839" y="5382"/>
                  </a:cubicBezTo>
                  <a:cubicBezTo>
                    <a:pt x="29085" y="7272"/>
                    <a:pt x="29373" y="9161"/>
                    <a:pt x="29044" y="11051"/>
                  </a:cubicBezTo>
                  <a:cubicBezTo>
                    <a:pt x="28757" y="12900"/>
                    <a:pt x="27976" y="14625"/>
                    <a:pt x="26785" y="16022"/>
                  </a:cubicBezTo>
                  <a:cubicBezTo>
                    <a:pt x="24649" y="18445"/>
                    <a:pt x="21855" y="20171"/>
                    <a:pt x="18733" y="20992"/>
                  </a:cubicBezTo>
                  <a:cubicBezTo>
                    <a:pt x="17008" y="21444"/>
                    <a:pt x="15159" y="21403"/>
                    <a:pt x="13352" y="21568"/>
                  </a:cubicBezTo>
                  <a:cubicBezTo>
                    <a:pt x="12818" y="21650"/>
                    <a:pt x="12284" y="21609"/>
                    <a:pt x="11750" y="21609"/>
                  </a:cubicBezTo>
                  <a:close/>
                  <a:moveTo>
                    <a:pt x="2014" y="9161"/>
                  </a:moveTo>
                  <a:cubicBezTo>
                    <a:pt x="1973" y="10147"/>
                    <a:pt x="2260" y="11092"/>
                    <a:pt x="2835" y="11873"/>
                  </a:cubicBezTo>
                  <a:cubicBezTo>
                    <a:pt x="3534" y="12900"/>
                    <a:pt x="5095" y="12817"/>
                    <a:pt x="5670" y="11708"/>
                  </a:cubicBezTo>
                  <a:cubicBezTo>
                    <a:pt x="6040" y="10887"/>
                    <a:pt x="6163" y="10024"/>
                    <a:pt x="6040" y="9120"/>
                  </a:cubicBezTo>
                  <a:cubicBezTo>
                    <a:pt x="5875" y="8134"/>
                    <a:pt x="6491" y="7148"/>
                    <a:pt x="7477" y="6943"/>
                  </a:cubicBezTo>
                  <a:cubicBezTo>
                    <a:pt x="7970" y="6861"/>
                    <a:pt x="8463" y="6820"/>
                    <a:pt x="8915" y="6820"/>
                  </a:cubicBezTo>
                  <a:cubicBezTo>
                    <a:pt x="9531" y="6820"/>
                    <a:pt x="10148" y="6779"/>
                    <a:pt x="10764" y="6696"/>
                  </a:cubicBezTo>
                  <a:cubicBezTo>
                    <a:pt x="11832" y="6491"/>
                    <a:pt x="12612" y="5546"/>
                    <a:pt x="12571" y="4437"/>
                  </a:cubicBezTo>
                  <a:cubicBezTo>
                    <a:pt x="12612" y="3410"/>
                    <a:pt x="11914" y="2506"/>
                    <a:pt x="10928" y="2301"/>
                  </a:cubicBezTo>
                  <a:cubicBezTo>
                    <a:pt x="8915" y="1644"/>
                    <a:pt x="6738" y="1808"/>
                    <a:pt x="4889" y="2794"/>
                  </a:cubicBezTo>
                  <a:cubicBezTo>
                    <a:pt x="3944" y="3205"/>
                    <a:pt x="3205" y="3985"/>
                    <a:pt x="2794" y="4889"/>
                  </a:cubicBezTo>
                  <a:cubicBezTo>
                    <a:pt x="2260" y="6245"/>
                    <a:pt x="1973" y="7682"/>
                    <a:pt x="2014" y="9161"/>
                  </a:cubicBezTo>
                  <a:close/>
                  <a:moveTo>
                    <a:pt x="6697" y="15241"/>
                  </a:moveTo>
                  <a:cubicBezTo>
                    <a:pt x="6697" y="14461"/>
                    <a:pt x="5547" y="13351"/>
                    <a:pt x="4807" y="13351"/>
                  </a:cubicBezTo>
                  <a:cubicBezTo>
                    <a:pt x="4027" y="13351"/>
                    <a:pt x="3000" y="14296"/>
                    <a:pt x="3000" y="15036"/>
                  </a:cubicBezTo>
                  <a:cubicBezTo>
                    <a:pt x="3000" y="15940"/>
                    <a:pt x="4109" y="17049"/>
                    <a:pt x="4971" y="17008"/>
                  </a:cubicBezTo>
                  <a:cubicBezTo>
                    <a:pt x="5957" y="16967"/>
                    <a:pt x="6697" y="16186"/>
                    <a:pt x="6697" y="152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3"/>
            <p:cNvSpPr/>
            <p:nvPr/>
          </p:nvSpPr>
          <p:spPr>
            <a:xfrm>
              <a:off x="4392054" y="1385971"/>
              <a:ext cx="104109" cy="35919"/>
            </a:xfrm>
            <a:custGeom>
              <a:avLst/>
              <a:gdLst/>
              <a:ahLst/>
              <a:cxnLst/>
              <a:rect l="l" t="t" r="r" b="b"/>
              <a:pathLst>
                <a:path w="8217" h="2835" extrusionOk="0">
                  <a:moveTo>
                    <a:pt x="0" y="1561"/>
                  </a:moveTo>
                  <a:cubicBezTo>
                    <a:pt x="2506" y="206"/>
                    <a:pt x="5505" y="0"/>
                    <a:pt x="8216" y="986"/>
                  </a:cubicBezTo>
                  <a:cubicBezTo>
                    <a:pt x="6655" y="2506"/>
                    <a:pt x="2013" y="2835"/>
                    <a:pt x="0" y="15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3"/>
            <p:cNvSpPr/>
            <p:nvPr/>
          </p:nvSpPr>
          <p:spPr>
            <a:xfrm>
              <a:off x="4201560" y="1490067"/>
              <a:ext cx="113473" cy="116602"/>
            </a:xfrm>
            <a:custGeom>
              <a:avLst/>
              <a:gdLst/>
              <a:ahLst/>
              <a:cxnLst/>
              <a:rect l="l" t="t" r="r" b="b"/>
              <a:pathLst>
                <a:path w="8956" h="9203" extrusionOk="0">
                  <a:moveTo>
                    <a:pt x="6368" y="3410"/>
                  </a:moveTo>
                  <a:cubicBezTo>
                    <a:pt x="4724" y="3205"/>
                    <a:pt x="3533" y="3533"/>
                    <a:pt x="2835" y="4848"/>
                  </a:cubicBezTo>
                  <a:cubicBezTo>
                    <a:pt x="2588" y="5423"/>
                    <a:pt x="2424" y="5998"/>
                    <a:pt x="2383" y="6614"/>
                  </a:cubicBezTo>
                  <a:cubicBezTo>
                    <a:pt x="2301" y="7230"/>
                    <a:pt x="2383" y="7929"/>
                    <a:pt x="2260" y="8545"/>
                  </a:cubicBezTo>
                  <a:cubicBezTo>
                    <a:pt x="2218" y="8833"/>
                    <a:pt x="2013" y="9079"/>
                    <a:pt x="1767" y="9161"/>
                  </a:cubicBezTo>
                  <a:cubicBezTo>
                    <a:pt x="1438" y="9202"/>
                    <a:pt x="1109" y="9079"/>
                    <a:pt x="863" y="8833"/>
                  </a:cubicBezTo>
                  <a:cubicBezTo>
                    <a:pt x="575" y="8381"/>
                    <a:pt x="370" y="7847"/>
                    <a:pt x="288" y="7271"/>
                  </a:cubicBezTo>
                  <a:cubicBezTo>
                    <a:pt x="82" y="5546"/>
                    <a:pt x="0" y="3821"/>
                    <a:pt x="1150" y="2342"/>
                  </a:cubicBezTo>
                  <a:cubicBezTo>
                    <a:pt x="1520" y="1849"/>
                    <a:pt x="1972" y="1438"/>
                    <a:pt x="2506" y="1151"/>
                  </a:cubicBezTo>
                  <a:cubicBezTo>
                    <a:pt x="4067" y="247"/>
                    <a:pt x="5957" y="0"/>
                    <a:pt x="7723" y="452"/>
                  </a:cubicBezTo>
                  <a:cubicBezTo>
                    <a:pt x="8422" y="658"/>
                    <a:pt x="8915" y="1233"/>
                    <a:pt x="8956" y="1972"/>
                  </a:cubicBezTo>
                  <a:cubicBezTo>
                    <a:pt x="8956" y="2629"/>
                    <a:pt x="8586" y="3081"/>
                    <a:pt x="7723" y="3287"/>
                  </a:cubicBezTo>
                  <a:cubicBezTo>
                    <a:pt x="7271" y="3369"/>
                    <a:pt x="6819" y="3410"/>
                    <a:pt x="6368" y="34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3"/>
            <p:cNvSpPr/>
            <p:nvPr/>
          </p:nvSpPr>
          <p:spPr>
            <a:xfrm>
              <a:off x="4217689" y="1639447"/>
              <a:ext cx="22920" cy="22907"/>
            </a:xfrm>
            <a:custGeom>
              <a:avLst/>
              <a:gdLst/>
              <a:ahLst/>
              <a:cxnLst/>
              <a:rect l="l" t="t" r="r" b="b"/>
              <a:pathLst>
                <a:path w="1809" h="1808" extrusionOk="0">
                  <a:moveTo>
                    <a:pt x="411" y="124"/>
                  </a:moveTo>
                  <a:cubicBezTo>
                    <a:pt x="1028" y="0"/>
                    <a:pt x="1644" y="370"/>
                    <a:pt x="1808" y="986"/>
                  </a:cubicBezTo>
                  <a:cubicBezTo>
                    <a:pt x="1808" y="1438"/>
                    <a:pt x="1438" y="1808"/>
                    <a:pt x="987" y="1808"/>
                  </a:cubicBezTo>
                  <a:cubicBezTo>
                    <a:pt x="453" y="1808"/>
                    <a:pt x="42" y="1397"/>
                    <a:pt x="1" y="904"/>
                  </a:cubicBezTo>
                  <a:cubicBezTo>
                    <a:pt x="1" y="617"/>
                    <a:pt x="329" y="288"/>
                    <a:pt x="411" y="1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3"/>
            <p:cNvSpPr/>
            <p:nvPr/>
          </p:nvSpPr>
          <p:spPr>
            <a:xfrm>
              <a:off x="4154707" y="1333403"/>
              <a:ext cx="396102" cy="413270"/>
            </a:xfrm>
            <a:custGeom>
              <a:avLst/>
              <a:gdLst/>
              <a:ahLst/>
              <a:cxnLst/>
              <a:rect l="l" t="t" r="r" b="b"/>
              <a:pathLst>
                <a:path w="31263" h="32618" extrusionOk="0">
                  <a:moveTo>
                    <a:pt x="14831" y="10476"/>
                  </a:moveTo>
                  <a:cubicBezTo>
                    <a:pt x="15036" y="9079"/>
                    <a:pt x="15077" y="7846"/>
                    <a:pt x="15324" y="6655"/>
                  </a:cubicBezTo>
                  <a:cubicBezTo>
                    <a:pt x="15694" y="4889"/>
                    <a:pt x="16145" y="3122"/>
                    <a:pt x="16679" y="1397"/>
                  </a:cubicBezTo>
                  <a:cubicBezTo>
                    <a:pt x="17090" y="123"/>
                    <a:pt x="17624" y="0"/>
                    <a:pt x="19062" y="699"/>
                  </a:cubicBezTo>
                  <a:cubicBezTo>
                    <a:pt x="18733" y="1972"/>
                    <a:pt x="18446" y="3287"/>
                    <a:pt x="18076" y="4683"/>
                  </a:cubicBezTo>
                  <a:cubicBezTo>
                    <a:pt x="18775" y="4478"/>
                    <a:pt x="19391" y="4355"/>
                    <a:pt x="19966" y="4149"/>
                  </a:cubicBezTo>
                  <a:cubicBezTo>
                    <a:pt x="21486" y="3697"/>
                    <a:pt x="23088" y="3533"/>
                    <a:pt x="24690" y="3656"/>
                  </a:cubicBezTo>
                  <a:cubicBezTo>
                    <a:pt x="25758" y="3738"/>
                    <a:pt x="26785" y="4026"/>
                    <a:pt x="27730" y="4560"/>
                  </a:cubicBezTo>
                  <a:cubicBezTo>
                    <a:pt x="28141" y="4642"/>
                    <a:pt x="28469" y="5094"/>
                    <a:pt x="28428" y="5546"/>
                  </a:cubicBezTo>
                  <a:cubicBezTo>
                    <a:pt x="28428" y="6039"/>
                    <a:pt x="28018" y="6203"/>
                    <a:pt x="27648" y="6327"/>
                  </a:cubicBezTo>
                  <a:cubicBezTo>
                    <a:pt x="24649" y="7436"/>
                    <a:pt x="21239" y="8216"/>
                    <a:pt x="17706" y="6737"/>
                  </a:cubicBezTo>
                  <a:cubicBezTo>
                    <a:pt x="17255" y="7929"/>
                    <a:pt x="17090" y="9243"/>
                    <a:pt x="17296" y="10517"/>
                  </a:cubicBezTo>
                  <a:cubicBezTo>
                    <a:pt x="17830" y="10311"/>
                    <a:pt x="18364" y="10188"/>
                    <a:pt x="18816" y="9942"/>
                  </a:cubicBezTo>
                  <a:cubicBezTo>
                    <a:pt x="20336" y="9284"/>
                    <a:pt x="21938" y="8956"/>
                    <a:pt x="23581" y="8873"/>
                  </a:cubicBezTo>
                  <a:cubicBezTo>
                    <a:pt x="27771" y="8586"/>
                    <a:pt x="30523" y="11708"/>
                    <a:pt x="31016" y="15282"/>
                  </a:cubicBezTo>
                  <a:cubicBezTo>
                    <a:pt x="31181" y="16514"/>
                    <a:pt x="31263" y="17747"/>
                    <a:pt x="31263" y="19020"/>
                  </a:cubicBezTo>
                  <a:cubicBezTo>
                    <a:pt x="31222" y="22841"/>
                    <a:pt x="29907" y="26045"/>
                    <a:pt x="26744" y="28428"/>
                  </a:cubicBezTo>
                  <a:cubicBezTo>
                    <a:pt x="24772" y="30030"/>
                    <a:pt x="22472" y="31262"/>
                    <a:pt x="20007" y="32002"/>
                  </a:cubicBezTo>
                  <a:cubicBezTo>
                    <a:pt x="18651" y="32330"/>
                    <a:pt x="17214" y="32495"/>
                    <a:pt x="15817" y="32536"/>
                  </a:cubicBezTo>
                  <a:cubicBezTo>
                    <a:pt x="14338" y="32618"/>
                    <a:pt x="12818" y="32618"/>
                    <a:pt x="11339" y="32577"/>
                  </a:cubicBezTo>
                  <a:cubicBezTo>
                    <a:pt x="8053" y="32577"/>
                    <a:pt x="5013" y="31098"/>
                    <a:pt x="2959" y="28551"/>
                  </a:cubicBezTo>
                  <a:cubicBezTo>
                    <a:pt x="1850" y="27113"/>
                    <a:pt x="1028" y="25470"/>
                    <a:pt x="617" y="23703"/>
                  </a:cubicBezTo>
                  <a:cubicBezTo>
                    <a:pt x="42" y="21321"/>
                    <a:pt x="1" y="18856"/>
                    <a:pt x="494" y="16473"/>
                  </a:cubicBezTo>
                  <a:cubicBezTo>
                    <a:pt x="1274" y="12201"/>
                    <a:pt x="4150" y="9449"/>
                    <a:pt x="8463" y="9366"/>
                  </a:cubicBezTo>
                  <a:cubicBezTo>
                    <a:pt x="10353" y="9243"/>
                    <a:pt x="12202" y="9531"/>
                    <a:pt x="13927" y="10229"/>
                  </a:cubicBezTo>
                  <a:cubicBezTo>
                    <a:pt x="14215" y="10311"/>
                    <a:pt x="14543" y="10393"/>
                    <a:pt x="14831" y="10476"/>
                  </a:cubicBezTo>
                  <a:close/>
                  <a:moveTo>
                    <a:pt x="12695" y="31468"/>
                  </a:moveTo>
                  <a:cubicBezTo>
                    <a:pt x="13229" y="31468"/>
                    <a:pt x="13763" y="31509"/>
                    <a:pt x="14297" y="31468"/>
                  </a:cubicBezTo>
                  <a:cubicBezTo>
                    <a:pt x="16104" y="31303"/>
                    <a:pt x="17953" y="31344"/>
                    <a:pt x="19678" y="30892"/>
                  </a:cubicBezTo>
                  <a:cubicBezTo>
                    <a:pt x="22800" y="30071"/>
                    <a:pt x="25594" y="28345"/>
                    <a:pt x="27689" y="25922"/>
                  </a:cubicBezTo>
                  <a:cubicBezTo>
                    <a:pt x="28921" y="24525"/>
                    <a:pt x="29702" y="22759"/>
                    <a:pt x="29989" y="20951"/>
                  </a:cubicBezTo>
                  <a:cubicBezTo>
                    <a:pt x="30318" y="19020"/>
                    <a:pt x="30030" y="17131"/>
                    <a:pt x="29784" y="15282"/>
                  </a:cubicBezTo>
                  <a:cubicBezTo>
                    <a:pt x="29538" y="12530"/>
                    <a:pt x="27442" y="10352"/>
                    <a:pt x="24731" y="9983"/>
                  </a:cubicBezTo>
                  <a:cubicBezTo>
                    <a:pt x="23786" y="9859"/>
                    <a:pt x="22883" y="9942"/>
                    <a:pt x="21979" y="10147"/>
                  </a:cubicBezTo>
                  <a:cubicBezTo>
                    <a:pt x="20253" y="10517"/>
                    <a:pt x="18528" y="10927"/>
                    <a:pt x="17172" y="12201"/>
                  </a:cubicBezTo>
                  <a:cubicBezTo>
                    <a:pt x="16515" y="12817"/>
                    <a:pt x="16022" y="12899"/>
                    <a:pt x="15365" y="12324"/>
                  </a:cubicBezTo>
                  <a:cubicBezTo>
                    <a:pt x="13352" y="10599"/>
                    <a:pt x="10969" y="10229"/>
                    <a:pt x="8505" y="10393"/>
                  </a:cubicBezTo>
                  <a:cubicBezTo>
                    <a:pt x="6286" y="10558"/>
                    <a:pt x="4355" y="11338"/>
                    <a:pt x="3000" y="13351"/>
                  </a:cubicBezTo>
                  <a:cubicBezTo>
                    <a:pt x="2219" y="14584"/>
                    <a:pt x="1726" y="15980"/>
                    <a:pt x="1562" y="17418"/>
                  </a:cubicBezTo>
                  <a:cubicBezTo>
                    <a:pt x="946" y="21156"/>
                    <a:pt x="1850" y="24525"/>
                    <a:pt x="3739" y="27688"/>
                  </a:cubicBezTo>
                  <a:cubicBezTo>
                    <a:pt x="3862" y="27853"/>
                    <a:pt x="3986" y="27976"/>
                    <a:pt x="4109" y="28099"/>
                  </a:cubicBezTo>
                  <a:cubicBezTo>
                    <a:pt x="6327" y="30441"/>
                    <a:pt x="9490" y="31673"/>
                    <a:pt x="12695" y="31468"/>
                  </a:cubicBezTo>
                  <a:close/>
                  <a:moveTo>
                    <a:pt x="18733" y="5710"/>
                  </a:moveTo>
                  <a:cubicBezTo>
                    <a:pt x="20705" y="6984"/>
                    <a:pt x="25388" y="6655"/>
                    <a:pt x="26949" y="5135"/>
                  </a:cubicBezTo>
                  <a:cubicBezTo>
                    <a:pt x="24238" y="4149"/>
                    <a:pt x="21239" y="4355"/>
                    <a:pt x="18733" y="57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3"/>
            <p:cNvSpPr/>
            <p:nvPr/>
          </p:nvSpPr>
          <p:spPr>
            <a:xfrm>
              <a:off x="4191665" y="1479133"/>
              <a:ext cx="134821" cy="143146"/>
            </a:xfrm>
            <a:custGeom>
              <a:avLst/>
              <a:gdLst/>
              <a:ahLst/>
              <a:cxnLst/>
              <a:rect l="l" t="t" r="r" b="b"/>
              <a:pathLst>
                <a:path w="10641" h="11298" extrusionOk="0">
                  <a:moveTo>
                    <a:pt x="42" y="7518"/>
                  </a:moveTo>
                  <a:cubicBezTo>
                    <a:pt x="1" y="6039"/>
                    <a:pt x="288" y="4602"/>
                    <a:pt x="822" y="3246"/>
                  </a:cubicBezTo>
                  <a:cubicBezTo>
                    <a:pt x="1233" y="2301"/>
                    <a:pt x="1972" y="1562"/>
                    <a:pt x="2917" y="1151"/>
                  </a:cubicBezTo>
                  <a:cubicBezTo>
                    <a:pt x="4766" y="165"/>
                    <a:pt x="6943" y="1"/>
                    <a:pt x="8956" y="617"/>
                  </a:cubicBezTo>
                  <a:cubicBezTo>
                    <a:pt x="9942" y="863"/>
                    <a:pt x="10640" y="1767"/>
                    <a:pt x="10599" y="2794"/>
                  </a:cubicBezTo>
                  <a:cubicBezTo>
                    <a:pt x="10640" y="3903"/>
                    <a:pt x="9860" y="4848"/>
                    <a:pt x="8792" y="5053"/>
                  </a:cubicBezTo>
                  <a:cubicBezTo>
                    <a:pt x="8176" y="5177"/>
                    <a:pt x="7559" y="5218"/>
                    <a:pt x="6943" y="5218"/>
                  </a:cubicBezTo>
                  <a:cubicBezTo>
                    <a:pt x="6491" y="5218"/>
                    <a:pt x="5998" y="5259"/>
                    <a:pt x="5505" y="5341"/>
                  </a:cubicBezTo>
                  <a:cubicBezTo>
                    <a:pt x="4519" y="5546"/>
                    <a:pt x="3903" y="6491"/>
                    <a:pt x="4068" y="7518"/>
                  </a:cubicBezTo>
                  <a:cubicBezTo>
                    <a:pt x="4191" y="8381"/>
                    <a:pt x="4068" y="9285"/>
                    <a:pt x="3698" y="10065"/>
                  </a:cubicBezTo>
                  <a:cubicBezTo>
                    <a:pt x="3123" y="11174"/>
                    <a:pt x="1562" y="11298"/>
                    <a:pt x="863" y="10271"/>
                  </a:cubicBezTo>
                  <a:cubicBezTo>
                    <a:pt x="288" y="9449"/>
                    <a:pt x="1" y="8504"/>
                    <a:pt x="42" y="7518"/>
                  </a:cubicBezTo>
                  <a:close/>
                  <a:moveTo>
                    <a:pt x="7149" y="4273"/>
                  </a:moveTo>
                  <a:cubicBezTo>
                    <a:pt x="7559" y="4273"/>
                    <a:pt x="8011" y="4232"/>
                    <a:pt x="8463" y="4150"/>
                  </a:cubicBezTo>
                  <a:cubicBezTo>
                    <a:pt x="9326" y="3944"/>
                    <a:pt x="9696" y="3492"/>
                    <a:pt x="9737" y="2835"/>
                  </a:cubicBezTo>
                  <a:cubicBezTo>
                    <a:pt x="9654" y="2096"/>
                    <a:pt x="9161" y="1521"/>
                    <a:pt x="8463" y="1315"/>
                  </a:cubicBezTo>
                  <a:cubicBezTo>
                    <a:pt x="6697" y="863"/>
                    <a:pt x="4848" y="1110"/>
                    <a:pt x="3246" y="2014"/>
                  </a:cubicBezTo>
                  <a:cubicBezTo>
                    <a:pt x="2712" y="2301"/>
                    <a:pt x="2260" y="2712"/>
                    <a:pt x="1890" y="3205"/>
                  </a:cubicBezTo>
                  <a:cubicBezTo>
                    <a:pt x="740" y="4684"/>
                    <a:pt x="822" y="6409"/>
                    <a:pt x="1069" y="8134"/>
                  </a:cubicBezTo>
                  <a:cubicBezTo>
                    <a:pt x="1151" y="8710"/>
                    <a:pt x="1315" y="9244"/>
                    <a:pt x="1644" y="9696"/>
                  </a:cubicBezTo>
                  <a:cubicBezTo>
                    <a:pt x="1849" y="9942"/>
                    <a:pt x="2178" y="10065"/>
                    <a:pt x="2507" y="10024"/>
                  </a:cubicBezTo>
                  <a:cubicBezTo>
                    <a:pt x="2794" y="9942"/>
                    <a:pt x="2958" y="9696"/>
                    <a:pt x="3041" y="9408"/>
                  </a:cubicBezTo>
                  <a:cubicBezTo>
                    <a:pt x="3123" y="8792"/>
                    <a:pt x="3041" y="8093"/>
                    <a:pt x="3123" y="7477"/>
                  </a:cubicBezTo>
                  <a:cubicBezTo>
                    <a:pt x="3205" y="6861"/>
                    <a:pt x="3369" y="6286"/>
                    <a:pt x="3616" y="5711"/>
                  </a:cubicBezTo>
                  <a:cubicBezTo>
                    <a:pt x="4355" y="4396"/>
                    <a:pt x="5505" y="4068"/>
                    <a:pt x="7149" y="4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3"/>
            <p:cNvSpPr/>
            <p:nvPr/>
          </p:nvSpPr>
          <p:spPr>
            <a:xfrm>
              <a:off x="4204677" y="1627474"/>
              <a:ext cx="46854" cy="46334"/>
            </a:xfrm>
            <a:custGeom>
              <a:avLst/>
              <a:gdLst/>
              <a:ahLst/>
              <a:cxnLst/>
              <a:rect l="l" t="t" r="r" b="b"/>
              <a:pathLst>
                <a:path w="3698" h="3657" extrusionOk="0">
                  <a:moveTo>
                    <a:pt x="3698" y="1890"/>
                  </a:moveTo>
                  <a:cubicBezTo>
                    <a:pt x="3698" y="2835"/>
                    <a:pt x="2958" y="3616"/>
                    <a:pt x="1972" y="3657"/>
                  </a:cubicBezTo>
                  <a:cubicBezTo>
                    <a:pt x="1110" y="3657"/>
                    <a:pt x="1" y="2589"/>
                    <a:pt x="1" y="1685"/>
                  </a:cubicBezTo>
                  <a:cubicBezTo>
                    <a:pt x="1" y="945"/>
                    <a:pt x="987" y="0"/>
                    <a:pt x="1808" y="0"/>
                  </a:cubicBezTo>
                  <a:cubicBezTo>
                    <a:pt x="2589" y="0"/>
                    <a:pt x="3657" y="1151"/>
                    <a:pt x="3698" y="1890"/>
                  </a:cubicBezTo>
                  <a:close/>
                  <a:moveTo>
                    <a:pt x="1438" y="1027"/>
                  </a:moveTo>
                  <a:cubicBezTo>
                    <a:pt x="1356" y="1233"/>
                    <a:pt x="1028" y="1562"/>
                    <a:pt x="1028" y="1808"/>
                  </a:cubicBezTo>
                  <a:cubicBezTo>
                    <a:pt x="1069" y="2342"/>
                    <a:pt x="1480" y="2712"/>
                    <a:pt x="2014" y="2712"/>
                  </a:cubicBezTo>
                  <a:cubicBezTo>
                    <a:pt x="2465" y="2753"/>
                    <a:pt x="2835" y="2383"/>
                    <a:pt x="2835" y="1890"/>
                  </a:cubicBezTo>
                  <a:cubicBezTo>
                    <a:pt x="2671" y="1315"/>
                    <a:pt x="2055" y="945"/>
                    <a:pt x="1438" y="10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73"/>
          <p:cNvGrpSpPr/>
          <p:nvPr/>
        </p:nvGrpSpPr>
        <p:grpSpPr>
          <a:xfrm>
            <a:off x="5273198" y="4031158"/>
            <a:ext cx="199362" cy="260774"/>
            <a:chOff x="4853723" y="2742358"/>
            <a:chExt cx="199362" cy="260774"/>
          </a:xfrm>
        </p:grpSpPr>
        <p:grpSp>
          <p:nvGrpSpPr>
            <p:cNvPr id="1185" name="Google Shape;1185;p73"/>
            <p:cNvGrpSpPr/>
            <p:nvPr/>
          </p:nvGrpSpPr>
          <p:grpSpPr>
            <a:xfrm>
              <a:off x="4853723" y="2742358"/>
              <a:ext cx="199362" cy="260774"/>
              <a:chOff x="4853723" y="2742358"/>
              <a:chExt cx="199362" cy="260774"/>
            </a:xfrm>
          </p:grpSpPr>
          <p:sp>
            <p:nvSpPr>
              <p:cNvPr id="1186" name="Google Shape;1186;p73"/>
              <p:cNvSpPr/>
              <p:nvPr/>
            </p:nvSpPr>
            <p:spPr>
              <a:xfrm>
                <a:off x="4866216" y="2755889"/>
                <a:ext cx="166040" cy="229542"/>
              </a:xfrm>
              <a:custGeom>
                <a:avLst/>
                <a:gdLst/>
                <a:ahLst/>
                <a:cxnLst/>
                <a:rect l="l" t="t" r="r" b="b"/>
                <a:pathLst>
                  <a:path w="13105" h="18117" extrusionOk="0">
                    <a:moveTo>
                      <a:pt x="1890" y="18076"/>
                    </a:moveTo>
                    <a:cubicBezTo>
                      <a:pt x="1685" y="16186"/>
                      <a:pt x="1479" y="14378"/>
                      <a:pt x="1274" y="12612"/>
                    </a:cubicBezTo>
                    <a:cubicBezTo>
                      <a:pt x="1068" y="10640"/>
                      <a:pt x="781" y="8668"/>
                      <a:pt x="534" y="6696"/>
                    </a:cubicBezTo>
                    <a:cubicBezTo>
                      <a:pt x="370" y="5546"/>
                      <a:pt x="247" y="4437"/>
                      <a:pt x="124" y="3287"/>
                    </a:cubicBezTo>
                    <a:cubicBezTo>
                      <a:pt x="0" y="2671"/>
                      <a:pt x="288" y="2013"/>
                      <a:pt x="822" y="1726"/>
                    </a:cubicBezTo>
                    <a:cubicBezTo>
                      <a:pt x="2547" y="493"/>
                      <a:pt x="4684" y="0"/>
                      <a:pt x="6779" y="370"/>
                    </a:cubicBezTo>
                    <a:cubicBezTo>
                      <a:pt x="9202" y="781"/>
                      <a:pt x="10065" y="2588"/>
                      <a:pt x="9490" y="4807"/>
                    </a:cubicBezTo>
                    <a:cubicBezTo>
                      <a:pt x="9326" y="5423"/>
                      <a:pt x="8668" y="5916"/>
                      <a:pt x="8257" y="6450"/>
                    </a:cubicBezTo>
                    <a:cubicBezTo>
                      <a:pt x="8093" y="6614"/>
                      <a:pt x="7888" y="6696"/>
                      <a:pt x="7723" y="6902"/>
                    </a:cubicBezTo>
                    <a:cubicBezTo>
                      <a:pt x="7600" y="7066"/>
                      <a:pt x="7559" y="7271"/>
                      <a:pt x="7600" y="7477"/>
                    </a:cubicBezTo>
                    <a:cubicBezTo>
                      <a:pt x="7682" y="7600"/>
                      <a:pt x="7929" y="7682"/>
                      <a:pt x="8093" y="7764"/>
                    </a:cubicBezTo>
                    <a:cubicBezTo>
                      <a:pt x="8299" y="7764"/>
                      <a:pt x="8463" y="7764"/>
                      <a:pt x="8627" y="7723"/>
                    </a:cubicBezTo>
                    <a:cubicBezTo>
                      <a:pt x="11749" y="7354"/>
                      <a:pt x="13105" y="9695"/>
                      <a:pt x="12941" y="12242"/>
                    </a:cubicBezTo>
                    <a:cubicBezTo>
                      <a:pt x="12817" y="14789"/>
                      <a:pt x="11462" y="16720"/>
                      <a:pt x="8792" y="17377"/>
                    </a:cubicBezTo>
                    <a:cubicBezTo>
                      <a:pt x="7847" y="17583"/>
                      <a:pt x="6902" y="17706"/>
                      <a:pt x="5916" y="17829"/>
                    </a:cubicBezTo>
                    <a:cubicBezTo>
                      <a:pt x="4807" y="17952"/>
                      <a:pt x="3657" y="18035"/>
                      <a:pt x="2506" y="18117"/>
                    </a:cubicBezTo>
                    <a:cubicBezTo>
                      <a:pt x="2301" y="18076"/>
                      <a:pt x="2054" y="18076"/>
                      <a:pt x="1890" y="18076"/>
                    </a:cubicBezTo>
                    <a:close/>
                    <a:moveTo>
                      <a:pt x="6820" y="9942"/>
                    </a:moveTo>
                    <a:lnTo>
                      <a:pt x="4149" y="10599"/>
                    </a:lnTo>
                    <a:cubicBezTo>
                      <a:pt x="3657" y="10722"/>
                      <a:pt x="3328" y="11215"/>
                      <a:pt x="3451" y="11708"/>
                    </a:cubicBezTo>
                    <a:cubicBezTo>
                      <a:pt x="3533" y="12941"/>
                      <a:pt x="3657" y="14173"/>
                      <a:pt x="3780" y="15364"/>
                    </a:cubicBezTo>
                    <a:cubicBezTo>
                      <a:pt x="3739" y="15898"/>
                      <a:pt x="4232" y="16309"/>
                      <a:pt x="4766" y="16145"/>
                    </a:cubicBezTo>
                    <a:cubicBezTo>
                      <a:pt x="6080" y="15939"/>
                      <a:pt x="7354" y="15693"/>
                      <a:pt x="8668" y="15364"/>
                    </a:cubicBezTo>
                    <a:cubicBezTo>
                      <a:pt x="10270" y="14912"/>
                      <a:pt x="10887" y="12735"/>
                      <a:pt x="9901" y="11338"/>
                    </a:cubicBezTo>
                    <a:cubicBezTo>
                      <a:pt x="9120" y="10229"/>
                      <a:pt x="8052" y="10065"/>
                      <a:pt x="6820" y="9901"/>
                    </a:cubicBezTo>
                    <a:close/>
                    <a:moveTo>
                      <a:pt x="1972" y="3533"/>
                    </a:moveTo>
                    <a:cubicBezTo>
                      <a:pt x="2137" y="4725"/>
                      <a:pt x="2260" y="5793"/>
                      <a:pt x="2383" y="6902"/>
                    </a:cubicBezTo>
                    <a:cubicBezTo>
                      <a:pt x="2506" y="7641"/>
                      <a:pt x="2917" y="7888"/>
                      <a:pt x="3574" y="7682"/>
                    </a:cubicBezTo>
                    <a:cubicBezTo>
                      <a:pt x="3903" y="7559"/>
                      <a:pt x="4149" y="7436"/>
                      <a:pt x="4437" y="7313"/>
                    </a:cubicBezTo>
                    <a:cubicBezTo>
                      <a:pt x="5341" y="6861"/>
                      <a:pt x="6245" y="6409"/>
                      <a:pt x="7107" y="5875"/>
                    </a:cubicBezTo>
                    <a:cubicBezTo>
                      <a:pt x="7723" y="5423"/>
                      <a:pt x="7929" y="4232"/>
                      <a:pt x="7600" y="3533"/>
                    </a:cubicBezTo>
                    <a:cubicBezTo>
                      <a:pt x="7313" y="2876"/>
                      <a:pt x="6614" y="2712"/>
                      <a:pt x="5957" y="2629"/>
                    </a:cubicBezTo>
                    <a:cubicBezTo>
                      <a:pt x="4560" y="2424"/>
                      <a:pt x="3164" y="2753"/>
                      <a:pt x="1972" y="3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3"/>
              <p:cNvSpPr/>
              <p:nvPr/>
            </p:nvSpPr>
            <p:spPr>
              <a:xfrm>
                <a:off x="4853723" y="2742358"/>
                <a:ext cx="199362" cy="260774"/>
              </a:xfrm>
              <a:custGeom>
                <a:avLst/>
                <a:gdLst/>
                <a:ahLst/>
                <a:cxnLst/>
                <a:rect l="l" t="t" r="r" b="b"/>
                <a:pathLst>
                  <a:path w="15735" h="20582" extrusionOk="0">
                    <a:moveTo>
                      <a:pt x="10763" y="7641"/>
                    </a:moveTo>
                    <a:cubicBezTo>
                      <a:pt x="10928" y="7764"/>
                      <a:pt x="11092" y="7847"/>
                      <a:pt x="11297" y="7929"/>
                    </a:cubicBezTo>
                    <a:cubicBezTo>
                      <a:pt x="13721" y="8093"/>
                      <a:pt x="15734" y="11585"/>
                      <a:pt x="14830" y="14419"/>
                    </a:cubicBezTo>
                    <a:cubicBezTo>
                      <a:pt x="14255" y="16186"/>
                      <a:pt x="13516" y="17788"/>
                      <a:pt x="11790" y="18568"/>
                    </a:cubicBezTo>
                    <a:cubicBezTo>
                      <a:pt x="10599" y="19061"/>
                      <a:pt x="9326" y="19472"/>
                      <a:pt x="8052" y="19719"/>
                    </a:cubicBezTo>
                    <a:cubicBezTo>
                      <a:pt x="7436" y="19842"/>
                      <a:pt x="6738" y="19678"/>
                      <a:pt x="6080" y="19760"/>
                    </a:cubicBezTo>
                    <a:cubicBezTo>
                      <a:pt x="5053" y="19883"/>
                      <a:pt x="4067" y="20088"/>
                      <a:pt x="3081" y="20335"/>
                    </a:cubicBezTo>
                    <a:cubicBezTo>
                      <a:pt x="2054" y="20581"/>
                      <a:pt x="1767" y="20376"/>
                      <a:pt x="1644" y="19308"/>
                    </a:cubicBezTo>
                    <a:cubicBezTo>
                      <a:pt x="1356" y="15775"/>
                      <a:pt x="986" y="12283"/>
                      <a:pt x="617" y="8750"/>
                    </a:cubicBezTo>
                    <a:cubicBezTo>
                      <a:pt x="452" y="7066"/>
                      <a:pt x="124" y="5382"/>
                      <a:pt x="0" y="3615"/>
                    </a:cubicBezTo>
                    <a:cubicBezTo>
                      <a:pt x="42" y="3122"/>
                      <a:pt x="288" y="2629"/>
                      <a:pt x="740" y="2301"/>
                    </a:cubicBezTo>
                    <a:cubicBezTo>
                      <a:pt x="1315" y="1767"/>
                      <a:pt x="1972" y="1356"/>
                      <a:pt x="2712" y="1027"/>
                    </a:cubicBezTo>
                    <a:cubicBezTo>
                      <a:pt x="4601" y="370"/>
                      <a:pt x="6573" y="0"/>
                      <a:pt x="8586" y="534"/>
                    </a:cubicBezTo>
                    <a:cubicBezTo>
                      <a:pt x="10969" y="1192"/>
                      <a:pt x="12283" y="3739"/>
                      <a:pt x="11421" y="6080"/>
                    </a:cubicBezTo>
                    <a:cubicBezTo>
                      <a:pt x="11256" y="6614"/>
                      <a:pt x="11010" y="7066"/>
                      <a:pt x="10763" y="7641"/>
                    </a:cubicBezTo>
                    <a:close/>
                    <a:moveTo>
                      <a:pt x="2876" y="19144"/>
                    </a:moveTo>
                    <a:lnTo>
                      <a:pt x="3533" y="19144"/>
                    </a:lnTo>
                    <a:cubicBezTo>
                      <a:pt x="4684" y="19061"/>
                      <a:pt x="5834" y="19020"/>
                      <a:pt x="6984" y="18856"/>
                    </a:cubicBezTo>
                    <a:cubicBezTo>
                      <a:pt x="7929" y="18774"/>
                      <a:pt x="8874" y="18610"/>
                      <a:pt x="9819" y="18404"/>
                    </a:cubicBezTo>
                    <a:cubicBezTo>
                      <a:pt x="12530" y="17788"/>
                      <a:pt x="13844" y="15898"/>
                      <a:pt x="14009" y="13269"/>
                    </a:cubicBezTo>
                    <a:cubicBezTo>
                      <a:pt x="14173" y="10640"/>
                      <a:pt x="12776" y="8422"/>
                      <a:pt x="9654" y="8791"/>
                    </a:cubicBezTo>
                    <a:cubicBezTo>
                      <a:pt x="9490" y="8791"/>
                      <a:pt x="9326" y="8832"/>
                      <a:pt x="9161" y="8791"/>
                    </a:cubicBezTo>
                    <a:cubicBezTo>
                      <a:pt x="8956" y="8750"/>
                      <a:pt x="8668" y="8668"/>
                      <a:pt x="8627" y="8504"/>
                    </a:cubicBezTo>
                    <a:cubicBezTo>
                      <a:pt x="8586" y="8298"/>
                      <a:pt x="8627" y="8093"/>
                      <a:pt x="8751" y="7929"/>
                    </a:cubicBezTo>
                    <a:cubicBezTo>
                      <a:pt x="8874" y="7764"/>
                      <a:pt x="9120" y="7682"/>
                      <a:pt x="9285" y="7518"/>
                    </a:cubicBezTo>
                    <a:cubicBezTo>
                      <a:pt x="9736" y="6984"/>
                      <a:pt x="10353" y="6491"/>
                      <a:pt x="10517" y="5834"/>
                    </a:cubicBezTo>
                    <a:cubicBezTo>
                      <a:pt x="11092" y="3656"/>
                      <a:pt x="10270" y="1808"/>
                      <a:pt x="7806" y="1438"/>
                    </a:cubicBezTo>
                    <a:cubicBezTo>
                      <a:pt x="5752" y="1068"/>
                      <a:pt x="3574" y="1520"/>
                      <a:pt x="1890" y="2753"/>
                    </a:cubicBezTo>
                    <a:cubicBezTo>
                      <a:pt x="1315" y="3081"/>
                      <a:pt x="1027" y="3697"/>
                      <a:pt x="1151" y="4314"/>
                    </a:cubicBezTo>
                    <a:cubicBezTo>
                      <a:pt x="1274" y="5464"/>
                      <a:pt x="1397" y="6614"/>
                      <a:pt x="1562" y="7764"/>
                    </a:cubicBezTo>
                    <a:cubicBezTo>
                      <a:pt x="1808" y="9736"/>
                      <a:pt x="2054" y="11667"/>
                      <a:pt x="2301" y="13639"/>
                    </a:cubicBezTo>
                    <a:cubicBezTo>
                      <a:pt x="2506" y="15446"/>
                      <a:pt x="2671" y="17213"/>
                      <a:pt x="2876" y="1914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3"/>
              <p:cNvSpPr/>
              <p:nvPr/>
            </p:nvSpPr>
            <p:spPr>
              <a:xfrm>
                <a:off x="4908369" y="2881322"/>
                <a:ext cx="95785" cy="81215"/>
              </a:xfrm>
              <a:custGeom>
                <a:avLst/>
                <a:gdLst/>
                <a:ahLst/>
                <a:cxnLst/>
                <a:rect l="l" t="t" r="r" b="b"/>
                <a:pathLst>
                  <a:path w="7560" h="6410" extrusionOk="0">
                    <a:moveTo>
                      <a:pt x="3493" y="1"/>
                    </a:moveTo>
                    <a:cubicBezTo>
                      <a:pt x="4725" y="165"/>
                      <a:pt x="5793" y="329"/>
                      <a:pt x="6574" y="1397"/>
                    </a:cubicBezTo>
                    <a:cubicBezTo>
                      <a:pt x="7560" y="2794"/>
                      <a:pt x="6943" y="5012"/>
                      <a:pt x="5341" y="5464"/>
                    </a:cubicBezTo>
                    <a:cubicBezTo>
                      <a:pt x="4068" y="5793"/>
                      <a:pt x="2753" y="6039"/>
                      <a:pt x="1439" y="6245"/>
                    </a:cubicBezTo>
                    <a:cubicBezTo>
                      <a:pt x="905" y="6409"/>
                      <a:pt x="412" y="5998"/>
                      <a:pt x="453" y="5464"/>
                    </a:cubicBezTo>
                    <a:cubicBezTo>
                      <a:pt x="330" y="4232"/>
                      <a:pt x="206" y="2999"/>
                      <a:pt x="124" y="1808"/>
                    </a:cubicBezTo>
                    <a:cubicBezTo>
                      <a:pt x="1" y="1274"/>
                      <a:pt x="330" y="781"/>
                      <a:pt x="822" y="699"/>
                    </a:cubicBezTo>
                    <a:close/>
                    <a:moveTo>
                      <a:pt x="1603" y="5136"/>
                    </a:moveTo>
                    <a:cubicBezTo>
                      <a:pt x="2753" y="5177"/>
                      <a:pt x="3903" y="4971"/>
                      <a:pt x="5013" y="4561"/>
                    </a:cubicBezTo>
                    <a:cubicBezTo>
                      <a:pt x="5711" y="4314"/>
                      <a:pt x="6122" y="3616"/>
                      <a:pt x="6040" y="2876"/>
                    </a:cubicBezTo>
                    <a:cubicBezTo>
                      <a:pt x="5999" y="2137"/>
                      <a:pt x="5465" y="1480"/>
                      <a:pt x="4725" y="1233"/>
                    </a:cubicBezTo>
                    <a:cubicBezTo>
                      <a:pt x="3452" y="822"/>
                      <a:pt x="2260" y="1110"/>
                      <a:pt x="1069" y="1603"/>
                    </a:cubicBezTo>
                    <a:cubicBezTo>
                      <a:pt x="1151" y="2260"/>
                      <a:pt x="1233" y="2794"/>
                      <a:pt x="1315" y="3328"/>
                    </a:cubicBezTo>
                    <a:cubicBezTo>
                      <a:pt x="1357" y="3862"/>
                      <a:pt x="1480" y="4478"/>
                      <a:pt x="1603" y="5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73"/>
            <p:cNvSpPr/>
            <p:nvPr/>
          </p:nvSpPr>
          <p:spPr>
            <a:xfrm>
              <a:off x="4891201" y="2786601"/>
              <a:ext cx="75475" cy="69229"/>
            </a:xfrm>
            <a:custGeom>
              <a:avLst/>
              <a:gdLst/>
              <a:ahLst/>
              <a:cxnLst/>
              <a:rect l="l" t="t" r="r" b="b"/>
              <a:pathLst>
                <a:path w="5957" h="5464" extrusionOk="0">
                  <a:moveTo>
                    <a:pt x="0" y="1109"/>
                  </a:moveTo>
                  <a:cubicBezTo>
                    <a:pt x="1192" y="288"/>
                    <a:pt x="2629" y="0"/>
                    <a:pt x="4026" y="205"/>
                  </a:cubicBezTo>
                  <a:cubicBezTo>
                    <a:pt x="4683" y="288"/>
                    <a:pt x="5341" y="370"/>
                    <a:pt x="5669" y="1109"/>
                  </a:cubicBezTo>
                  <a:cubicBezTo>
                    <a:pt x="5957" y="1849"/>
                    <a:pt x="5751" y="2999"/>
                    <a:pt x="5135" y="3410"/>
                  </a:cubicBezTo>
                  <a:cubicBezTo>
                    <a:pt x="4273" y="3944"/>
                    <a:pt x="3410" y="4437"/>
                    <a:pt x="2465" y="4847"/>
                  </a:cubicBezTo>
                  <a:cubicBezTo>
                    <a:pt x="2219" y="5012"/>
                    <a:pt x="1931" y="5135"/>
                    <a:pt x="1643" y="5217"/>
                  </a:cubicBezTo>
                  <a:cubicBezTo>
                    <a:pt x="945" y="5464"/>
                    <a:pt x="534" y="5176"/>
                    <a:pt x="452" y="4478"/>
                  </a:cubicBezTo>
                  <a:cubicBezTo>
                    <a:pt x="288" y="3369"/>
                    <a:pt x="165" y="2259"/>
                    <a:pt x="0" y="1109"/>
                  </a:cubicBezTo>
                  <a:close/>
                  <a:moveTo>
                    <a:pt x="1397" y="4272"/>
                  </a:moveTo>
                  <a:cubicBezTo>
                    <a:pt x="2465" y="3820"/>
                    <a:pt x="3328" y="3492"/>
                    <a:pt x="4149" y="3163"/>
                  </a:cubicBezTo>
                  <a:cubicBezTo>
                    <a:pt x="4807" y="2876"/>
                    <a:pt x="4766" y="2301"/>
                    <a:pt x="4724" y="1808"/>
                  </a:cubicBezTo>
                  <a:cubicBezTo>
                    <a:pt x="4724" y="1232"/>
                    <a:pt x="4231" y="1150"/>
                    <a:pt x="3780" y="1109"/>
                  </a:cubicBezTo>
                  <a:cubicBezTo>
                    <a:pt x="2794" y="1068"/>
                    <a:pt x="1808" y="945"/>
                    <a:pt x="1068" y="1931"/>
                  </a:cubicBezTo>
                  <a:cubicBezTo>
                    <a:pt x="1150" y="2588"/>
                    <a:pt x="1274" y="3328"/>
                    <a:pt x="1397" y="42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73"/>
          <p:cNvGrpSpPr/>
          <p:nvPr/>
        </p:nvGrpSpPr>
        <p:grpSpPr>
          <a:xfrm>
            <a:off x="6539876" y="3181306"/>
            <a:ext cx="136899" cy="195713"/>
            <a:chOff x="3321414" y="2116206"/>
            <a:chExt cx="136899" cy="195713"/>
          </a:xfrm>
        </p:grpSpPr>
        <p:sp>
          <p:nvSpPr>
            <p:cNvPr id="1191" name="Google Shape;1191;p73"/>
            <p:cNvSpPr/>
            <p:nvPr/>
          </p:nvSpPr>
          <p:spPr>
            <a:xfrm>
              <a:off x="3333906" y="2129738"/>
              <a:ext cx="107758" cy="169170"/>
            </a:xfrm>
            <a:custGeom>
              <a:avLst/>
              <a:gdLst/>
              <a:ahLst/>
              <a:cxnLst/>
              <a:rect l="l" t="t" r="r" b="b"/>
              <a:pathLst>
                <a:path w="8505" h="13352" extrusionOk="0">
                  <a:moveTo>
                    <a:pt x="8504" y="12407"/>
                  </a:moveTo>
                  <a:lnTo>
                    <a:pt x="6697" y="12407"/>
                  </a:lnTo>
                  <a:cubicBezTo>
                    <a:pt x="6532" y="11092"/>
                    <a:pt x="6327" y="9737"/>
                    <a:pt x="6204" y="8381"/>
                  </a:cubicBezTo>
                  <a:cubicBezTo>
                    <a:pt x="6081" y="7354"/>
                    <a:pt x="5834" y="7231"/>
                    <a:pt x="4848" y="7354"/>
                  </a:cubicBezTo>
                  <a:cubicBezTo>
                    <a:pt x="4191" y="7477"/>
                    <a:pt x="3534" y="7519"/>
                    <a:pt x="2876" y="7560"/>
                  </a:cubicBezTo>
                  <a:cubicBezTo>
                    <a:pt x="2342" y="7560"/>
                    <a:pt x="1890" y="7642"/>
                    <a:pt x="1685" y="8176"/>
                  </a:cubicBezTo>
                  <a:cubicBezTo>
                    <a:pt x="2301" y="9819"/>
                    <a:pt x="2342" y="11585"/>
                    <a:pt x="1849" y="13229"/>
                  </a:cubicBezTo>
                  <a:cubicBezTo>
                    <a:pt x="1685" y="13270"/>
                    <a:pt x="1521" y="13311"/>
                    <a:pt x="1356" y="13352"/>
                  </a:cubicBezTo>
                  <a:lnTo>
                    <a:pt x="42" y="13352"/>
                  </a:lnTo>
                  <a:cubicBezTo>
                    <a:pt x="42" y="12243"/>
                    <a:pt x="1" y="11175"/>
                    <a:pt x="42" y="10148"/>
                  </a:cubicBezTo>
                  <a:cubicBezTo>
                    <a:pt x="165" y="8381"/>
                    <a:pt x="288" y="6615"/>
                    <a:pt x="494" y="4848"/>
                  </a:cubicBezTo>
                  <a:cubicBezTo>
                    <a:pt x="617" y="3780"/>
                    <a:pt x="781" y="2671"/>
                    <a:pt x="1028" y="1603"/>
                  </a:cubicBezTo>
                  <a:cubicBezTo>
                    <a:pt x="1233" y="412"/>
                    <a:pt x="1397" y="288"/>
                    <a:pt x="2548" y="124"/>
                  </a:cubicBezTo>
                  <a:cubicBezTo>
                    <a:pt x="3575" y="42"/>
                    <a:pt x="4561" y="1"/>
                    <a:pt x="5588" y="1"/>
                  </a:cubicBezTo>
                  <a:cubicBezTo>
                    <a:pt x="6615" y="1"/>
                    <a:pt x="6902" y="288"/>
                    <a:pt x="7025" y="1356"/>
                  </a:cubicBezTo>
                  <a:cubicBezTo>
                    <a:pt x="7354" y="3780"/>
                    <a:pt x="7642" y="6245"/>
                    <a:pt x="7970" y="8710"/>
                  </a:cubicBezTo>
                  <a:cubicBezTo>
                    <a:pt x="8135" y="9860"/>
                    <a:pt x="8299" y="11051"/>
                    <a:pt x="8504" y="12407"/>
                  </a:cubicBezTo>
                  <a:close/>
                  <a:moveTo>
                    <a:pt x="5793" y="1439"/>
                  </a:moveTo>
                  <a:cubicBezTo>
                    <a:pt x="4848" y="1562"/>
                    <a:pt x="4109" y="1726"/>
                    <a:pt x="3328" y="1808"/>
                  </a:cubicBezTo>
                  <a:cubicBezTo>
                    <a:pt x="2383" y="1891"/>
                    <a:pt x="2301" y="1973"/>
                    <a:pt x="2301" y="2918"/>
                  </a:cubicBezTo>
                  <a:lnTo>
                    <a:pt x="2301" y="5999"/>
                  </a:lnTo>
                  <a:cubicBezTo>
                    <a:pt x="2383" y="6040"/>
                    <a:pt x="2589" y="6204"/>
                    <a:pt x="2712" y="6163"/>
                  </a:cubicBezTo>
                  <a:cubicBezTo>
                    <a:pt x="3534" y="5793"/>
                    <a:pt x="4437" y="5629"/>
                    <a:pt x="5382" y="5629"/>
                  </a:cubicBezTo>
                  <a:cubicBezTo>
                    <a:pt x="5834" y="5670"/>
                    <a:pt x="6122" y="5259"/>
                    <a:pt x="6081" y="4725"/>
                  </a:cubicBezTo>
                  <a:cubicBezTo>
                    <a:pt x="5998" y="4027"/>
                    <a:pt x="5916" y="3328"/>
                    <a:pt x="5875" y="2671"/>
                  </a:cubicBezTo>
                  <a:cubicBezTo>
                    <a:pt x="5793" y="2301"/>
                    <a:pt x="5793" y="1891"/>
                    <a:pt x="5793" y="14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3"/>
            <p:cNvSpPr/>
            <p:nvPr/>
          </p:nvSpPr>
          <p:spPr>
            <a:xfrm>
              <a:off x="3321414" y="2116206"/>
              <a:ext cx="136899" cy="195713"/>
            </a:xfrm>
            <a:custGeom>
              <a:avLst/>
              <a:gdLst/>
              <a:ahLst/>
              <a:cxnLst/>
              <a:rect l="l" t="t" r="r" b="b"/>
              <a:pathLst>
                <a:path w="10805" h="15447" extrusionOk="0">
                  <a:moveTo>
                    <a:pt x="10805" y="14297"/>
                  </a:moveTo>
                  <a:cubicBezTo>
                    <a:pt x="9367" y="14625"/>
                    <a:pt x="7970" y="14420"/>
                    <a:pt x="6697" y="14543"/>
                  </a:cubicBezTo>
                  <a:cubicBezTo>
                    <a:pt x="6533" y="12941"/>
                    <a:pt x="6450" y="11585"/>
                    <a:pt x="6245" y="10189"/>
                  </a:cubicBezTo>
                  <a:cubicBezTo>
                    <a:pt x="6163" y="9490"/>
                    <a:pt x="5793" y="9285"/>
                    <a:pt x="5136" y="9449"/>
                  </a:cubicBezTo>
                  <a:cubicBezTo>
                    <a:pt x="4725" y="9531"/>
                    <a:pt x="4355" y="9655"/>
                    <a:pt x="4109" y="9737"/>
                  </a:cubicBezTo>
                  <a:lnTo>
                    <a:pt x="4109" y="14297"/>
                  </a:lnTo>
                  <a:cubicBezTo>
                    <a:pt x="4109" y="15242"/>
                    <a:pt x="3986" y="15365"/>
                    <a:pt x="3082" y="15406"/>
                  </a:cubicBezTo>
                  <a:cubicBezTo>
                    <a:pt x="2219" y="15447"/>
                    <a:pt x="1192" y="15406"/>
                    <a:pt x="124" y="15406"/>
                  </a:cubicBezTo>
                  <a:cubicBezTo>
                    <a:pt x="83" y="14461"/>
                    <a:pt x="1" y="13680"/>
                    <a:pt x="42" y="12900"/>
                  </a:cubicBezTo>
                  <a:cubicBezTo>
                    <a:pt x="124" y="10928"/>
                    <a:pt x="247" y="8915"/>
                    <a:pt x="412" y="6943"/>
                  </a:cubicBezTo>
                  <a:cubicBezTo>
                    <a:pt x="617" y="4971"/>
                    <a:pt x="946" y="3164"/>
                    <a:pt x="1151" y="1233"/>
                  </a:cubicBezTo>
                  <a:cubicBezTo>
                    <a:pt x="1192" y="658"/>
                    <a:pt x="1480" y="412"/>
                    <a:pt x="1932" y="370"/>
                  </a:cubicBezTo>
                  <a:cubicBezTo>
                    <a:pt x="3903" y="247"/>
                    <a:pt x="5875" y="1"/>
                    <a:pt x="7847" y="288"/>
                  </a:cubicBezTo>
                  <a:cubicBezTo>
                    <a:pt x="8669" y="370"/>
                    <a:pt x="8792" y="576"/>
                    <a:pt x="8915" y="1480"/>
                  </a:cubicBezTo>
                  <a:cubicBezTo>
                    <a:pt x="9367" y="4971"/>
                    <a:pt x="9860" y="8504"/>
                    <a:pt x="10394" y="11955"/>
                  </a:cubicBezTo>
                  <a:cubicBezTo>
                    <a:pt x="10476" y="12695"/>
                    <a:pt x="10641" y="13434"/>
                    <a:pt x="10805" y="14297"/>
                  </a:cubicBezTo>
                  <a:close/>
                  <a:moveTo>
                    <a:pt x="9490" y="13475"/>
                  </a:moveTo>
                  <a:cubicBezTo>
                    <a:pt x="9285" y="12119"/>
                    <a:pt x="9121" y="10928"/>
                    <a:pt x="8956" y="9778"/>
                  </a:cubicBezTo>
                  <a:cubicBezTo>
                    <a:pt x="8628" y="7313"/>
                    <a:pt x="8340" y="4848"/>
                    <a:pt x="8011" y="2383"/>
                  </a:cubicBezTo>
                  <a:cubicBezTo>
                    <a:pt x="7888" y="1356"/>
                    <a:pt x="7642" y="1069"/>
                    <a:pt x="6615" y="1069"/>
                  </a:cubicBezTo>
                  <a:cubicBezTo>
                    <a:pt x="5588" y="1028"/>
                    <a:pt x="4561" y="1069"/>
                    <a:pt x="3534" y="1192"/>
                  </a:cubicBezTo>
                  <a:cubicBezTo>
                    <a:pt x="2425" y="1315"/>
                    <a:pt x="2260" y="1480"/>
                    <a:pt x="2014" y="2671"/>
                  </a:cubicBezTo>
                  <a:cubicBezTo>
                    <a:pt x="1808" y="3739"/>
                    <a:pt x="1603" y="4848"/>
                    <a:pt x="1480" y="5916"/>
                  </a:cubicBezTo>
                  <a:cubicBezTo>
                    <a:pt x="1315" y="7683"/>
                    <a:pt x="1151" y="9449"/>
                    <a:pt x="1069" y="11216"/>
                  </a:cubicBezTo>
                  <a:cubicBezTo>
                    <a:pt x="987" y="12243"/>
                    <a:pt x="1069" y="13270"/>
                    <a:pt x="1069" y="14379"/>
                  </a:cubicBezTo>
                  <a:lnTo>
                    <a:pt x="2342" y="14379"/>
                  </a:lnTo>
                  <a:cubicBezTo>
                    <a:pt x="2507" y="14379"/>
                    <a:pt x="2712" y="14338"/>
                    <a:pt x="2876" y="14297"/>
                  </a:cubicBezTo>
                  <a:cubicBezTo>
                    <a:pt x="3369" y="12653"/>
                    <a:pt x="3287" y="10846"/>
                    <a:pt x="2671" y="9244"/>
                  </a:cubicBezTo>
                  <a:cubicBezTo>
                    <a:pt x="2918" y="8710"/>
                    <a:pt x="3369" y="8628"/>
                    <a:pt x="3862" y="8628"/>
                  </a:cubicBezTo>
                  <a:cubicBezTo>
                    <a:pt x="4520" y="8587"/>
                    <a:pt x="5177" y="8545"/>
                    <a:pt x="5834" y="8422"/>
                  </a:cubicBezTo>
                  <a:cubicBezTo>
                    <a:pt x="6820" y="8299"/>
                    <a:pt x="7067" y="8463"/>
                    <a:pt x="7190" y="9449"/>
                  </a:cubicBezTo>
                  <a:cubicBezTo>
                    <a:pt x="7354" y="10805"/>
                    <a:pt x="7560" y="12119"/>
                    <a:pt x="7724" y="134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3"/>
            <p:cNvSpPr/>
            <p:nvPr/>
          </p:nvSpPr>
          <p:spPr>
            <a:xfrm>
              <a:off x="3362540" y="2147957"/>
              <a:ext cx="48412" cy="59866"/>
            </a:xfrm>
            <a:custGeom>
              <a:avLst/>
              <a:gdLst/>
              <a:ahLst/>
              <a:cxnLst/>
              <a:rect l="l" t="t" r="r" b="b"/>
              <a:pathLst>
                <a:path w="3821" h="4725" extrusionOk="0">
                  <a:moveTo>
                    <a:pt x="3533" y="1"/>
                  </a:moveTo>
                  <a:cubicBezTo>
                    <a:pt x="3533" y="453"/>
                    <a:pt x="3574" y="822"/>
                    <a:pt x="3615" y="1192"/>
                  </a:cubicBezTo>
                  <a:cubicBezTo>
                    <a:pt x="3656" y="1890"/>
                    <a:pt x="3697" y="2589"/>
                    <a:pt x="3780" y="3246"/>
                  </a:cubicBezTo>
                  <a:cubicBezTo>
                    <a:pt x="3821" y="3780"/>
                    <a:pt x="3574" y="4232"/>
                    <a:pt x="3081" y="4150"/>
                  </a:cubicBezTo>
                  <a:cubicBezTo>
                    <a:pt x="2177" y="4150"/>
                    <a:pt x="1233" y="4314"/>
                    <a:pt x="411" y="4684"/>
                  </a:cubicBezTo>
                  <a:cubicBezTo>
                    <a:pt x="288" y="4725"/>
                    <a:pt x="82" y="4561"/>
                    <a:pt x="0" y="4519"/>
                  </a:cubicBezTo>
                  <a:lnTo>
                    <a:pt x="0" y="1438"/>
                  </a:lnTo>
                  <a:cubicBezTo>
                    <a:pt x="0" y="411"/>
                    <a:pt x="123" y="411"/>
                    <a:pt x="1027" y="329"/>
                  </a:cubicBezTo>
                  <a:cubicBezTo>
                    <a:pt x="1808" y="288"/>
                    <a:pt x="2588" y="124"/>
                    <a:pt x="3533" y="1"/>
                  </a:cubicBezTo>
                  <a:close/>
                  <a:moveTo>
                    <a:pt x="2711" y="1315"/>
                  </a:moveTo>
                  <a:cubicBezTo>
                    <a:pt x="1027" y="1315"/>
                    <a:pt x="822" y="1562"/>
                    <a:pt x="1068" y="3369"/>
                  </a:cubicBezTo>
                  <a:lnTo>
                    <a:pt x="2547" y="320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73"/>
          <p:cNvGrpSpPr/>
          <p:nvPr/>
        </p:nvGrpSpPr>
        <p:grpSpPr>
          <a:xfrm>
            <a:off x="4178299" y="2791422"/>
            <a:ext cx="392973" cy="392466"/>
            <a:chOff x="3519724" y="2246847"/>
            <a:chExt cx="392973" cy="392466"/>
          </a:xfrm>
        </p:grpSpPr>
        <p:sp>
          <p:nvSpPr>
            <p:cNvPr id="1195" name="Google Shape;1195;p73"/>
            <p:cNvSpPr/>
            <p:nvPr/>
          </p:nvSpPr>
          <p:spPr>
            <a:xfrm>
              <a:off x="3534295" y="2265066"/>
              <a:ext cx="362793" cy="358624"/>
            </a:xfrm>
            <a:custGeom>
              <a:avLst/>
              <a:gdLst/>
              <a:ahLst/>
              <a:cxnLst/>
              <a:rect l="l" t="t" r="r" b="b"/>
              <a:pathLst>
                <a:path w="28634" h="28305" extrusionOk="0">
                  <a:moveTo>
                    <a:pt x="28510" y="12653"/>
                  </a:moveTo>
                  <a:cubicBezTo>
                    <a:pt x="28305" y="15159"/>
                    <a:pt x="27853" y="18117"/>
                    <a:pt x="26210" y="20705"/>
                  </a:cubicBezTo>
                  <a:cubicBezTo>
                    <a:pt x="24772" y="22882"/>
                    <a:pt x="22800" y="24608"/>
                    <a:pt x="20499" y="25758"/>
                  </a:cubicBezTo>
                  <a:cubicBezTo>
                    <a:pt x="18404" y="26908"/>
                    <a:pt x="16104" y="27648"/>
                    <a:pt x="13762" y="27935"/>
                  </a:cubicBezTo>
                  <a:cubicBezTo>
                    <a:pt x="11298" y="28305"/>
                    <a:pt x="8833" y="27853"/>
                    <a:pt x="6656" y="26744"/>
                  </a:cubicBezTo>
                  <a:cubicBezTo>
                    <a:pt x="5711" y="26251"/>
                    <a:pt x="4848" y="25676"/>
                    <a:pt x="4067" y="24977"/>
                  </a:cubicBezTo>
                  <a:cubicBezTo>
                    <a:pt x="2013" y="23129"/>
                    <a:pt x="1069" y="20664"/>
                    <a:pt x="576" y="17994"/>
                  </a:cubicBezTo>
                  <a:cubicBezTo>
                    <a:pt x="1" y="15036"/>
                    <a:pt x="247" y="11955"/>
                    <a:pt x="1356" y="9162"/>
                  </a:cubicBezTo>
                  <a:cubicBezTo>
                    <a:pt x="2753" y="5793"/>
                    <a:pt x="5012" y="3205"/>
                    <a:pt x="8710" y="2219"/>
                  </a:cubicBezTo>
                  <a:cubicBezTo>
                    <a:pt x="11256" y="1521"/>
                    <a:pt x="13886" y="781"/>
                    <a:pt x="16474" y="165"/>
                  </a:cubicBezTo>
                  <a:cubicBezTo>
                    <a:pt x="17172" y="1"/>
                    <a:pt x="17911" y="1"/>
                    <a:pt x="18610" y="206"/>
                  </a:cubicBezTo>
                  <a:cubicBezTo>
                    <a:pt x="21609" y="863"/>
                    <a:pt x="24197" y="2301"/>
                    <a:pt x="26086" y="4848"/>
                  </a:cubicBezTo>
                  <a:cubicBezTo>
                    <a:pt x="27771" y="7108"/>
                    <a:pt x="28633" y="9860"/>
                    <a:pt x="28510" y="12653"/>
                  </a:cubicBezTo>
                  <a:close/>
                  <a:moveTo>
                    <a:pt x="11708" y="20418"/>
                  </a:moveTo>
                  <a:cubicBezTo>
                    <a:pt x="13845" y="20459"/>
                    <a:pt x="15981" y="19966"/>
                    <a:pt x="17870" y="18980"/>
                  </a:cubicBezTo>
                  <a:cubicBezTo>
                    <a:pt x="19103" y="18405"/>
                    <a:pt x="20212" y="17542"/>
                    <a:pt x="21116" y="16515"/>
                  </a:cubicBezTo>
                  <a:cubicBezTo>
                    <a:pt x="21773" y="15693"/>
                    <a:pt x="22184" y="14666"/>
                    <a:pt x="22266" y="13598"/>
                  </a:cubicBezTo>
                  <a:cubicBezTo>
                    <a:pt x="22266" y="13270"/>
                    <a:pt x="22061" y="12982"/>
                    <a:pt x="21773" y="12818"/>
                  </a:cubicBezTo>
                  <a:cubicBezTo>
                    <a:pt x="21362" y="12736"/>
                    <a:pt x="21198" y="13105"/>
                    <a:pt x="21239" y="13516"/>
                  </a:cubicBezTo>
                  <a:cubicBezTo>
                    <a:pt x="21239" y="13557"/>
                    <a:pt x="21239" y="13598"/>
                    <a:pt x="21239" y="13639"/>
                  </a:cubicBezTo>
                  <a:cubicBezTo>
                    <a:pt x="21198" y="14872"/>
                    <a:pt x="20623" y="16022"/>
                    <a:pt x="19637" y="16720"/>
                  </a:cubicBezTo>
                  <a:cubicBezTo>
                    <a:pt x="17418" y="18487"/>
                    <a:pt x="14707" y="19473"/>
                    <a:pt x="11914" y="19514"/>
                  </a:cubicBezTo>
                  <a:cubicBezTo>
                    <a:pt x="10517" y="19555"/>
                    <a:pt x="9202" y="19021"/>
                    <a:pt x="8217" y="18076"/>
                  </a:cubicBezTo>
                  <a:cubicBezTo>
                    <a:pt x="8011" y="17871"/>
                    <a:pt x="7806" y="17665"/>
                    <a:pt x="7641" y="17460"/>
                  </a:cubicBezTo>
                  <a:cubicBezTo>
                    <a:pt x="7436" y="17213"/>
                    <a:pt x="7148" y="16885"/>
                    <a:pt x="6779" y="17213"/>
                  </a:cubicBezTo>
                  <a:cubicBezTo>
                    <a:pt x="6450" y="17542"/>
                    <a:pt x="6614" y="17871"/>
                    <a:pt x="6902" y="18158"/>
                  </a:cubicBezTo>
                  <a:cubicBezTo>
                    <a:pt x="8217" y="19514"/>
                    <a:pt x="9613" y="20705"/>
                    <a:pt x="11708" y="204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3"/>
            <p:cNvSpPr/>
            <p:nvPr/>
          </p:nvSpPr>
          <p:spPr>
            <a:xfrm>
              <a:off x="3519724" y="2246847"/>
              <a:ext cx="392973" cy="392466"/>
            </a:xfrm>
            <a:custGeom>
              <a:avLst/>
              <a:gdLst/>
              <a:ahLst/>
              <a:cxnLst/>
              <a:rect l="l" t="t" r="r" b="b"/>
              <a:pathLst>
                <a:path w="31016" h="30976" extrusionOk="0">
                  <a:moveTo>
                    <a:pt x="0" y="16392"/>
                  </a:moveTo>
                  <a:cubicBezTo>
                    <a:pt x="206" y="14174"/>
                    <a:pt x="206" y="11914"/>
                    <a:pt x="1274" y="9901"/>
                  </a:cubicBezTo>
                  <a:cubicBezTo>
                    <a:pt x="2794" y="6943"/>
                    <a:pt x="4683" y="4273"/>
                    <a:pt x="8052" y="3123"/>
                  </a:cubicBezTo>
                  <a:cubicBezTo>
                    <a:pt x="9736" y="2548"/>
                    <a:pt x="11421" y="1685"/>
                    <a:pt x="13187" y="1357"/>
                  </a:cubicBezTo>
                  <a:cubicBezTo>
                    <a:pt x="15446" y="946"/>
                    <a:pt x="17706" y="1"/>
                    <a:pt x="20088" y="617"/>
                  </a:cubicBezTo>
                  <a:cubicBezTo>
                    <a:pt x="23375" y="1521"/>
                    <a:pt x="26333" y="2959"/>
                    <a:pt x="28387" y="5916"/>
                  </a:cubicBezTo>
                  <a:cubicBezTo>
                    <a:pt x="29331" y="7272"/>
                    <a:pt x="30071" y="8751"/>
                    <a:pt x="30523" y="10312"/>
                  </a:cubicBezTo>
                  <a:cubicBezTo>
                    <a:pt x="30975" y="12325"/>
                    <a:pt x="31016" y="14379"/>
                    <a:pt x="30605" y="16433"/>
                  </a:cubicBezTo>
                  <a:cubicBezTo>
                    <a:pt x="30358" y="17994"/>
                    <a:pt x="29742" y="19473"/>
                    <a:pt x="29290" y="20993"/>
                  </a:cubicBezTo>
                  <a:cubicBezTo>
                    <a:pt x="29085" y="21691"/>
                    <a:pt x="28715" y="22348"/>
                    <a:pt x="28263" y="22965"/>
                  </a:cubicBezTo>
                  <a:cubicBezTo>
                    <a:pt x="27236" y="24361"/>
                    <a:pt x="26004" y="25635"/>
                    <a:pt x="24607" y="26744"/>
                  </a:cubicBezTo>
                  <a:cubicBezTo>
                    <a:pt x="21937" y="28675"/>
                    <a:pt x="18856" y="29948"/>
                    <a:pt x="15611" y="30400"/>
                  </a:cubicBezTo>
                  <a:cubicBezTo>
                    <a:pt x="12612" y="30975"/>
                    <a:pt x="9449" y="30482"/>
                    <a:pt x="6779" y="29003"/>
                  </a:cubicBezTo>
                  <a:cubicBezTo>
                    <a:pt x="5505" y="28346"/>
                    <a:pt x="4314" y="27648"/>
                    <a:pt x="3451" y="26457"/>
                  </a:cubicBezTo>
                  <a:cubicBezTo>
                    <a:pt x="1972" y="24444"/>
                    <a:pt x="740" y="22307"/>
                    <a:pt x="411" y="19760"/>
                  </a:cubicBezTo>
                  <a:cubicBezTo>
                    <a:pt x="247" y="18651"/>
                    <a:pt x="124" y="17501"/>
                    <a:pt x="0" y="16392"/>
                  </a:cubicBezTo>
                  <a:close/>
                  <a:moveTo>
                    <a:pt x="29660" y="14091"/>
                  </a:moveTo>
                  <a:cubicBezTo>
                    <a:pt x="29783" y="11298"/>
                    <a:pt x="28921" y="8546"/>
                    <a:pt x="27236" y="6286"/>
                  </a:cubicBezTo>
                  <a:cubicBezTo>
                    <a:pt x="25347" y="3739"/>
                    <a:pt x="22759" y="2301"/>
                    <a:pt x="19760" y="1644"/>
                  </a:cubicBezTo>
                  <a:cubicBezTo>
                    <a:pt x="19061" y="1439"/>
                    <a:pt x="18322" y="1439"/>
                    <a:pt x="17624" y="1603"/>
                  </a:cubicBezTo>
                  <a:cubicBezTo>
                    <a:pt x="15036" y="2219"/>
                    <a:pt x="12448" y="2918"/>
                    <a:pt x="9860" y="3657"/>
                  </a:cubicBezTo>
                  <a:cubicBezTo>
                    <a:pt x="6162" y="4643"/>
                    <a:pt x="3903" y="7231"/>
                    <a:pt x="2506" y="10600"/>
                  </a:cubicBezTo>
                  <a:cubicBezTo>
                    <a:pt x="1397" y="13393"/>
                    <a:pt x="1151" y="16474"/>
                    <a:pt x="1726" y="19432"/>
                  </a:cubicBezTo>
                  <a:cubicBezTo>
                    <a:pt x="2219" y="22102"/>
                    <a:pt x="3163" y="24567"/>
                    <a:pt x="5217" y="26415"/>
                  </a:cubicBezTo>
                  <a:cubicBezTo>
                    <a:pt x="5998" y="27114"/>
                    <a:pt x="6861" y="27689"/>
                    <a:pt x="7806" y="28182"/>
                  </a:cubicBezTo>
                  <a:cubicBezTo>
                    <a:pt x="9983" y="29332"/>
                    <a:pt x="12448" y="29743"/>
                    <a:pt x="14912" y="29414"/>
                  </a:cubicBezTo>
                  <a:cubicBezTo>
                    <a:pt x="17254" y="29086"/>
                    <a:pt x="19554" y="28346"/>
                    <a:pt x="21649" y="27237"/>
                  </a:cubicBezTo>
                  <a:cubicBezTo>
                    <a:pt x="23950" y="26046"/>
                    <a:pt x="25922" y="24320"/>
                    <a:pt x="27360" y="22184"/>
                  </a:cubicBezTo>
                  <a:cubicBezTo>
                    <a:pt x="29003" y="19596"/>
                    <a:pt x="29455" y="16597"/>
                    <a:pt x="29660" y="140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3"/>
            <p:cNvSpPr/>
            <p:nvPr/>
          </p:nvSpPr>
          <p:spPr>
            <a:xfrm>
              <a:off x="3649326" y="2409238"/>
              <a:ext cx="37491" cy="38010"/>
            </a:xfrm>
            <a:custGeom>
              <a:avLst/>
              <a:gdLst/>
              <a:ahLst/>
              <a:cxnLst/>
              <a:rect l="l" t="t" r="r" b="b"/>
              <a:pathLst>
                <a:path w="2959" h="3000" extrusionOk="0">
                  <a:moveTo>
                    <a:pt x="2917" y="1603"/>
                  </a:moveTo>
                  <a:cubicBezTo>
                    <a:pt x="2917" y="2384"/>
                    <a:pt x="2301" y="3000"/>
                    <a:pt x="1520" y="3000"/>
                  </a:cubicBezTo>
                  <a:cubicBezTo>
                    <a:pt x="781" y="3000"/>
                    <a:pt x="123" y="2466"/>
                    <a:pt x="0" y="1767"/>
                  </a:cubicBezTo>
                  <a:cubicBezTo>
                    <a:pt x="0" y="946"/>
                    <a:pt x="781" y="1"/>
                    <a:pt x="1479" y="42"/>
                  </a:cubicBezTo>
                  <a:cubicBezTo>
                    <a:pt x="2301" y="42"/>
                    <a:pt x="2958" y="740"/>
                    <a:pt x="2917" y="16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3"/>
            <p:cNvSpPr/>
            <p:nvPr/>
          </p:nvSpPr>
          <p:spPr>
            <a:xfrm>
              <a:off x="3726359" y="2386863"/>
              <a:ext cx="35919" cy="35919"/>
            </a:xfrm>
            <a:custGeom>
              <a:avLst/>
              <a:gdLst/>
              <a:ahLst/>
              <a:cxnLst/>
              <a:rect l="l" t="t" r="r" b="b"/>
              <a:pathLst>
                <a:path w="2835" h="2835" extrusionOk="0">
                  <a:moveTo>
                    <a:pt x="41" y="1397"/>
                  </a:moveTo>
                  <a:cubicBezTo>
                    <a:pt x="0" y="617"/>
                    <a:pt x="657" y="0"/>
                    <a:pt x="1397" y="42"/>
                  </a:cubicBezTo>
                  <a:cubicBezTo>
                    <a:pt x="2177" y="124"/>
                    <a:pt x="2835" y="740"/>
                    <a:pt x="2835" y="1520"/>
                  </a:cubicBezTo>
                  <a:cubicBezTo>
                    <a:pt x="2794" y="2301"/>
                    <a:pt x="2136" y="2835"/>
                    <a:pt x="1397" y="2835"/>
                  </a:cubicBezTo>
                  <a:cubicBezTo>
                    <a:pt x="657" y="2753"/>
                    <a:pt x="82" y="2137"/>
                    <a:pt x="41" y="13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3"/>
            <p:cNvSpPr/>
            <p:nvPr/>
          </p:nvSpPr>
          <p:spPr>
            <a:xfrm>
              <a:off x="3587902" y="2443992"/>
              <a:ext cx="82254" cy="70407"/>
            </a:xfrm>
            <a:custGeom>
              <a:avLst/>
              <a:gdLst/>
              <a:ahLst/>
              <a:cxnLst/>
              <a:rect l="l" t="t" r="r" b="b"/>
              <a:pathLst>
                <a:path w="6492" h="5557" extrusionOk="0">
                  <a:moveTo>
                    <a:pt x="2799" y="1"/>
                  </a:moveTo>
                  <a:cubicBezTo>
                    <a:pt x="1368" y="1"/>
                    <a:pt x="1" y="1112"/>
                    <a:pt x="1" y="2804"/>
                  </a:cubicBezTo>
                  <a:cubicBezTo>
                    <a:pt x="42" y="4324"/>
                    <a:pt x="1274" y="5556"/>
                    <a:pt x="2794" y="5556"/>
                  </a:cubicBezTo>
                  <a:cubicBezTo>
                    <a:pt x="5259" y="5556"/>
                    <a:pt x="6491" y="2557"/>
                    <a:pt x="4766" y="832"/>
                  </a:cubicBezTo>
                  <a:cubicBezTo>
                    <a:pt x="4192" y="258"/>
                    <a:pt x="3488"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3"/>
            <p:cNvSpPr/>
            <p:nvPr/>
          </p:nvSpPr>
          <p:spPr>
            <a:xfrm>
              <a:off x="3775278" y="2391411"/>
              <a:ext cx="81734" cy="70407"/>
            </a:xfrm>
            <a:custGeom>
              <a:avLst/>
              <a:gdLst/>
              <a:ahLst/>
              <a:cxnLst/>
              <a:rect l="l" t="t" r="r" b="b"/>
              <a:pathLst>
                <a:path w="6451" h="5557" extrusionOk="0">
                  <a:moveTo>
                    <a:pt x="2763" y="0"/>
                  </a:moveTo>
                  <a:cubicBezTo>
                    <a:pt x="1345" y="0"/>
                    <a:pt x="1" y="1102"/>
                    <a:pt x="1" y="2764"/>
                  </a:cubicBezTo>
                  <a:cubicBezTo>
                    <a:pt x="1" y="4284"/>
                    <a:pt x="1233" y="5516"/>
                    <a:pt x="2753" y="5557"/>
                  </a:cubicBezTo>
                  <a:cubicBezTo>
                    <a:pt x="5218" y="5557"/>
                    <a:pt x="6450" y="2558"/>
                    <a:pt x="4725" y="833"/>
                  </a:cubicBezTo>
                  <a:cubicBezTo>
                    <a:pt x="4149" y="257"/>
                    <a:pt x="3447"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3"/>
            <p:cNvSpPr/>
            <p:nvPr/>
          </p:nvSpPr>
          <p:spPr>
            <a:xfrm>
              <a:off x="3616536" y="2426418"/>
              <a:ext cx="199869" cy="100993"/>
            </a:xfrm>
            <a:custGeom>
              <a:avLst/>
              <a:gdLst/>
              <a:ahLst/>
              <a:cxnLst/>
              <a:rect l="l" t="t" r="r" b="b"/>
              <a:pathLst>
                <a:path w="15775" h="7971" extrusionOk="0">
                  <a:moveTo>
                    <a:pt x="5217" y="7683"/>
                  </a:moveTo>
                  <a:cubicBezTo>
                    <a:pt x="3163" y="7970"/>
                    <a:pt x="1726" y="6779"/>
                    <a:pt x="411" y="5423"/>
                  </a:cubicBezTo>
                  <a:cubicBezTo>
                    <a:pt x="123" y="5136"/>
                    <a:pt x="0" y="4766"/>
                    <a:pt x="288" y="4478"/>
                  </a:cubicBezTo>
                  <a:cubicBezTo>
                    <a:pt x="575" y="4191"/>
                    <a:pt x="904" y="4478"/>
                    <a:pt x="1150" y="4766"/>
                  </a:cubicBezTo>
                  <a:cubicBezTo>
                    <a:pt x="1315" y="4971"/>
                    <a:pt x="1520" y="5136"/>
                    <a:pt x="1684" y="5341"/>
                  </a:cubicBezTo>
                  <a:cubicBezTo>
                    <a:pt x="2670" y="6327"/>
                    <a:pt x="4026" y="6861"/>
                    <a:pt x="5423" y="6820"/>
                  </a:cubicBezTo>
                  <a:cubicBezTo>
                    <a:pt x="8216" y="6738"/>
                    <a:pt x="10927" y="5752"/>
                    <a:pt x="13105" y="4026"/>
                  </a:cubicBezTo>
                  <a:cubicBezTo>
                    <a:pt x="14091" y="3287"/>
                    <a:pt x="14707" y="2137"/>
                    <a:pt x="14707" y="945"/>
                  </a:cubicBezTo>
                  <a:cubicBezTo>
                    <a:pt x="14707" y="904"/>
                    <a:pt x="14707" y="822"/>
                    <a:pt x="14707" y="781"/>
                  </a:cubicBezTo>
                  <a:cubicBezTo>
                    <a:pt x="14666" y="370"/>
                    <a:pt x="14830" y="1"/>
                    <a:pt x="15282" y="124"/>
                  </a:cubicBezTo>
                  <a:cubicBezTo>
                    <a:pt x="15570" y="247"/>
                    <a:pt x="15734" y="535"/>
                    <a:pt x="15775" y="863"/>
                  </a:cubicBezTo>
                  <a:cubicBezTo>
                    <a:pt x="15693" y="1931"/>
                    <a:pt x="15282" y="2958"/>
                    <a:pt x="14625" y="3780"/>
                  </a:cubicBezTo>
                  <a:cubicBezTo>
                    <a:pt x="13721" y="4848"/>
                    <a:pt x="12612" y="5670"/>
                    <a:pt x="11379" y="6245"/>
                  </a:cubicBezTo>
                  <a:cubicBezTo>
                    <a:pt x="9449" y="7231"/>
                    <a:pt x="7354" y="7724"/>
                    <a:pt x="5217" y="76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73"/>
          <p:cNvGrpSpPr/>
          <p:nvPr/>
        </p:nvGrpSpPr>
        <p:grpSpPr>
          <a:xfrm>
            <a:off x="2561262" y="3566966"/>
            <a:ext cx="633437" cy="890042"/>
            <a:chOff x="3267287" y="2628366"/>
            <a:chExt cx="633437" cy="890042"/>
          </a:xfrm>
        </p:grpSpPr>
        <p:sp>
          <p:nvSpPr>
            <p:cNvPr id="1203" name="Google Shape;1203;p73"/>
            <p:cNvSpPr/>
            <p:nvPr/>
          </p:nvSpPr>
          <p:spPr>
            <a:xfrm>
              <a:off x="3297999" y="2654390"/>
              <a:ext cx="582427" cy="841643"/>
            </a:xfrm>
            <a:custGeom>
              <a:avLst/>
              <a:gdLst/>
              <a:ahLst/>
              <a:cxnLst/>
              <a:rect l="l" t="t" r="r" b="b"/>
              <a:pathLst>
                <a:path w="45969" h="66428" extrusionOk="0">
                  <a:moveTo>
                    <a:pt x="0" y="38370"/>
                  </a:moveTo>
                  <a:lnTo>
                    <a:pt x="2301" y="36357"/>
                  </a:lnTo>
                  <a:cubicBezTo>
                    <a:pt x="4314" y="34631"/>
                    <a:pt x="6327" y="32906"/>
                    <a:pt x="8298" y="31181"/>
                  </a:cubicBezTo>
                  <a:cubicBezTo>
                    <a:pt x="9695" y="29948"/>
                    <a:pt x="11092" y="28675"/>
                    <a:pt x="12489" y="27442"/>
                  </a:cubicBezTo>
                  <a:cubicBezTo>
                    <a:pt x="15282" y="25018"/>
                    <a:pt x="18075" y="22554"/>
                    <a:pt x="20869" y="20130"/>
                  </a:cubicBezTo>
                  <a:lnTo>
                    <a:pt x="26867" y="14913"/>
                  </a:lnTo>
                  <a:cubicBezTo>
                    <a:pt x="26990" y="14831"/>
                    <a:pt x="27072" y="14707"/>
                    <a:pt x="27154" y="14625"/>
                  </a:cubicBezTo>
                  <a:cubicBezTo>
                    <a:pt x="30564" y="11873"/>
                    <a:pt x="33932" y="9079"/>
                    <a:pt x="37383" y="6409"/>
                  </a:cubicBezTo>
                  <a:cubicBezTo>
                    <a:pt x="40135" y="4232"/>
                    <a:pt x="42970" y="2219"/>
                    <a:pt x="45969" y="1"/>
                  </a:cubicBezTo>
                  <a:cubicBezTo>
                    <a:pt x="45763" y="822"/>
                    <a:pt x="45558" y="1480"/>
                    <a:pt x="45435" y="2137"/>
                  </a:cubicBezTo>
                  <a:cubicBezTo>
                    <a:pt x="44942" y="4889"/>
                    <a:pt x="44490" y="7642"/>
                    <a:pt x="43915" y="10353"/>
                  </a:cubicBezTo>
                  <a:cubicBezTo>
                    <a:pt x="43134" y="14009"/>
                    <a:pt x="42313" y="17624"/>
                    <a:pt x="41532" y="21239"/>
                  </a:cubicBezTo>
                  <a:cubicBezTo>
                    <a:pt x="40752" y="24895"/>
                    <a:pt x="40012" y="28428"/>
                    <a:pt x="39273" y="32043"/>
                  </a:cubicBezTo>
                  <a:cubicBezTo>
                    <a:pt x="38533" y="35740"/>
                    <a:pt x="37876" y="39438"/>
                    <a:pt x="37095" y="43094"/>
                  </a:cubicBezTo>
                  <a:cubicBezTo>
                    <a:pt x="36603" y="45559"/>
                    <a:pt x="35863" y="47982"/>
                    <a:pt x="35288" y="50447"/>
                  </a:cubicBezTo>
                  <a:cubicBezTo>
                    <a:pt x="34959" y="51844"/>
                    <a:pt x="34836" y="53323"/>
                    <a:pt x="34425" y="54719"/>
                  </a:cubicBezTo>
                  <a:cubicBezTo>
                    <a:pt x="33398" y="58252"/>
                    <a:pt x="32864" y="61908"/>
                    <a:pt x="31960" y="65482"/>
                  </a:cubicBezTo>
                  <a:cubicBezTo>
                    <a:pt x="31878" y="65770"/>
                    <a:pt x="31796" y="66058"/>
                    <a:pt x="31673" y="66427"/>
                  </a:cubicBezTo>
                  <a:cubicBezTo>
                    <a:pt x="30153" y="65606"/>
                    <a:pt x="28715" y="64620"/>
                    <a:pt x="27442" y="63428"/>
                  </a:cubicBezTo>
                  <a:cubicBezTo>
                    <a:pt x="24813" y="61046"/>
                    <a:pt x="22183" y="58663"/>
                    <a:pt x="19513" y="56363"/>
                  </a:cubicBezTo>
                  <a:cubicBezTo>
                    <a:pt x="17624" y="54761"/>
                    <a:pt x="15611" y="53323"/>
                    <a:pt x="13762" y="51680"/>
                  </a:cubicBezTo>
                  <a:cubicBezTo>
                    <a:pt x="11667" y="49831"/>
                    <a:pt x="9695" y="47859"/>
                    <a:pt x="7682" y="45928"/>
                  </a:cubicBezTo>
                  <a:cubicBezTo>
                    <a:pt x="5669" y="43998"/>
                    <a:pt x="3574" y="41944"/>
                    <a:pt x="1520" y="39972"/>
                  </a:cubicBezTo>
                  <a:cubicBezTo>
                    <a:pt x="986" y="39438"/>
                    <a:pt x="493" y="38863"/>
                    <a:pt x="0" y="38370"/>
                  </a:cubicBezTo>
                  <a:close/>
                  <a:moveTo>
                    <a:pt x="11749" y="39643"/>
                  </a:moveTo>
                  <a:cubicBezTo>
                    <a:pt x="12078" y="39931"/>
                    <a:pt x="12242" y="40136"/>
                    <a:pt x="12447" y="40300"/>
                  </a:cubicBezTo>
                  <a:cubicBezTo>
                    <a:pt x="13557" y="41163"/>
                    <a:pt x="14707" y="42026"/>
                    <a:pt x="15775" y="42888"/>
                  </a:cubicBezTo>
                  <a:cubicBezTo>
                    <a:pt x="16679" y="43628"/>
                    <a:pt x="17500" y="44449"/>
                    <a:pt x="18445" y="45107"/>
                  </a:cubicBezTo>
                  <a:cubicBezTo>
                    <a:pt x="20458" y="46545"/>
                    <a:pt x="22512" y="47941"/>
                    <a:pt x="24566" y="49338"/>
                  </a:cubicBezTo>
                  <a:cubicBezTo>
                    <a:pt x="25470" y="49954"/>
                    <a:pt x="26374" y="50611"/>
                    <a:pt x="27277" y="51228"/>
                  </a:cubicBezTo>
                  <a:cubicBezTo>
                    <a:pt x="27524" y="51351"/>
                    <a:pt x="27811" y="51433"/>
                    <a:pt x="28099" y="51474"/>
                  </a:cubicBezTo>
                  <a:cubicBezTo>
                    <a:pt x="28181" y="51187"/>
                    <a:pt x="28263" y="50858"/>
                    <a:pt x="28345" y="50570"/>
                  </a:cubicBezTo>
                  <a:cubicBezTo>
                    <a:pt x="28345" y="50242"/>
                    <a:pt x="28263" y="49913"/>
                    <a:pt x="28345" y="49626"/>
                  </a:cubicBezTo>
                  <a:cubicBezTo>
                    <a:pt x="28921" y="46175"/>
                    <a:pt x="29455" y="42724"/>
                    <a:pt x="30153" y="39314"/>
                  </a:cubicBezTo>
                  <a:cubicBezTo>
                    <a:pt x="30646" y="36685"/>
                    <a:pt x="31344" y="34056"/>
                    <a:pt x="31960" y="31468"/>
                  </a:cubicBezTo>
                  <a:cubicBezTo>
                    <a:pt x="32248" y="30236"/>
                    <a:pt x="32618" y="29044"/>
                    <a:pt x="32905" y="27853"/>
                  </a:cubicBezTo>
                  <a:cubicBezTo>
                    <a:pt x="33522" y="25429"/>
                    <a:pt x="34138" y="22964"/>
                    <a:pt x="34713" y="20541"/>
                  </a:cubicBezTo>
                  <a:cubicBezTo>
                    <a:pt x="34754" y="20171"/>
                    <a:pt x="34795" y="19801"/>
                    <a:pt x="34795" y="19432"/>
                  </a:cubicBezTo>
                  <a:cubicBezTo>
                    <a:pt x="34302" y="19514"/>
                    <a:pt x="33891" y="19637"/>
                    <a:pt x="33439" y="19842"/>
                  </a:cubicBezTo>
                  <a:cubicBezTo>
                    <a:pt x="32987" y="20171"/>
                    <a:pt x="32536" y="20541"/>
                    <a:pt x="32166" y="20952"/>
                  </a:cubicBezTo>
                  <a:cubicBezTo>
                    <a:pt x="29578" y="23375"/>
                    <a:pt x="27031" y="25840"/>
                    <a:pt x="24402" y="28223"/>
                  </a:cubicBezTo>
                  <a:cubicBezTo>
                    <a:pt x="20787" y="31468"/>
                    <a:pt x="17213" y="34672"/>
                    <a:pt x="13598" y="37877"/>
                  </a:cubicBezTo>
                  <a:cubicBezTo>
                    <a:pt x="13023" y="38411"/>
                    <a:pt x="12489" y="38945"/>
                    <a:pt x="11749" y="396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3"/>
            <p:cNvSpPr/>
            <p:nvPr/>
          </p:nvSpPr>
          <p:spPr>
            <a:xfrm>
              <a:off x="3267287" y="2628366"/>
              <a:ext cx="633437" cy="890042"/>
            </a:xfrm>
            <a:custGeom>
              <a:avLst/>
              <a:gdLst/>
              <a:ahLst/>
              <a:cxnLst/>
              <a:rect l="l" t="t" r="r" b="b"/>
              <a:pathLst>
                <a:path w="49995" h="70248" extrusionOk="0">
                  <a:moveTo>
                    <a:pt x="35206" y="69755"/>
                  </a:moveTo>
                  <a:cubicBezTo>
                    <a:pt x="34590" y="70248"/>
                    <a:pt x="34056" y="70125"/>
                    <a:pt x="33399" y="69673"/>
                  </a:cubicBezTo>
                  <a:cubicBezTo>
                    <a:pt x="30975" y="68029"/>
                    <a:pt x="28715" y="66181"/>
                    <a:pt x="26620" y="64127"/>
                  </a:cubicBezTo>
                  <a:cubicBezTo>
                    <a:pt x="25429" y="62935"/>
                    <a:pt x="24114" y="61908"/>
                    <a:pt x="22841" y="60840"/>
                  </a:cubicBezTo>
                  <a:cubicBezTo>
                    <a:pt x="20499" y="58910"/>
                    <a:pt x="18117" y="57102"/>
                    <a:pt x="15857" y="55089"/>
                  </a:cubicBezTo>
                  <a:cubicBezTo>
                    <a:pt x="13393" y="52871"/>
                    <a:pt x="11092" y="50447"/>
                    <a:pt x="8668" y="48229"/>
                  </a:cubicBezTo>
                  <a:cubicBezTo>
                    <a:pt x="5998" y="45805"/>
                    <a:pt x="3698" y="43053"/>
                    <a:pt x="740" y="40999"/>
                  </a:cubicBezTo>
                  <a:cubicBezTo>
                    <a:pt x="0" y="40465"/>
                    <a:pt x="42" y="40136"/>
                    <a:pt x="658" y="39643"/>
                  </a:cubicBezTo>
                  <a:cubicBezTo>
                    <a:pt x="2178" y="38493"/>
                    <a:pt x="3657" y="37343"/>
                    <a:pt x="5136" y="36192"/>
                  </a:cubicBezTo>
                  <a:cubicBezTo>
                    <a:pt x="6984" y="34713"/>
                    <a:pt x="8792" y="33235"/>
                    <a:pt x="10599" y="31715"/>
                  </a:cubicBezTo>
                  <a:cubicBezTo>
                    <a:pt x="12078" y="30482"/>
                    <a:pt x="13434" y="29085"/>
                    <a:pt x="14913" y="27812"/>
                  </a:cubicBezTo>
                  <a:cubicBezTo>
                    <a:pt x="17049" y="25922"/>
                    <a:pt x="19226" y="24033"/>
                    <a:pt x="21444" y="22143"/>
                  </a:cubicBezTo>
                  <a:cubicBezTo>
                    <a:pt x="24114" y="19842"/>
                    <a:pt x="26785" y="17542"/>
                    <a:pt x="29537" y="15282"/>
                  </a:cubicBezTo>
                  <a:cubicBezTo>
                    <a:pt x="33563" y="11955"/>
                    <a:pt x="37630" y="8710"/>
                    <a:pt x="41738" y="5464"/>
                  </a:cubicBezTo>
                  <a:cubicBezTo>
                    <a:pt x="43751" y="3862"/>
                    <a:pt x="45805" y="2342"/>
                    <a:pt x="47859" y="781"/>
                  </a:cubicBezTo>
                  <a:cubicBezTo>
                    <a:pt x="48146" y="535"/>
                    <a:pt x="48475" y="288"/>
                    <a:pt x="48845" y="124"/>
                  </a:cubicBezTo>
                  <a:cubicBezTo>
                    <a:pt x="49091" y="1"/>
                    <a:pt x="49420" y="42"/>
                    <a:pt x="49666" y="165"/>
                  </a:cubicBezTo>
                  <a:cubicBezTo>
                    <a:pt x="49872" y="370"/>
                    <a:pt x="49995" y="658"/>
                    <a:pt x="49954" y="945"/>
                  </a:cubicBezTo>
                  <a:cubicBezTo>
                    <a:pt x="48639" y="4725"/>
                    <a:pt x="48393" y="8751"/>
                    <a:pt x="47530" y="12612"/>
                  </a:cubicBezTo>
                  <a:cubicBezTo>
                    <a:pt x="46955" y="15077"/>
                    <a:pt x="46503" y="17542"/>
                    <a:pt x="45969" y="20007"/>
                  </a:cubicBezTo>
                  <a:cubicBezTo>
                    <a:pt x="45846" y="20664"/>
                    <a:pt x="45599" y="21280"/>
                    <a:pt x="45476" y="21937"/>
                  </a:cubicBezTo>
                  <a:cubicBezTo>
                    <a:pt x="44696" y="25676"/>
                    <a:pt x="43915" y="29455"/>
                    <a:pt x="43135" y="33235"/>
                  </a:cubicBezTo>
                  <a:cubicBezTo>
                    <a:pt x="42806" y="34754"/>
                    <a:pt x="42354" y="36233"/>
                    <a:pt x="42066" y="37753"/>
                  </a:cubicBezTo>
                  <a:cubicBezTo>
                    <a:pt x="41697" y="39520"/>
                    <a:pt x="41532" y="41327"/>
                    <a:pt x="41163" y="43094"/>
                  </a:cubicBezTo>
                  <a:cubicBezTo>
                    <a:pt x="40546" y="46010"/>
                    <a:pt x="39889" y="48886"/>
                    <a:pt x="39232" y="51762"/>
                  </a:cubicBezTo>
                  <a:cubicBezTo>
                    <a:pt x="38821" y="53692"/>
                    <a:pt x="38534" y="55623"/>
                    <a:pt x="37958" y="57472"/>
                  </a:cubicBezTo>
                  <a:cubicBezTo>
                    <a:pt x="36849" y="61333"/>
                    <a:pt x="36192" y="65318"/>
                    <a:pt x="35411" y="69303"/>
                  </a:cubicBezTo>
                  <a:cubicBezTo>
                    <a:pt x="35329" y="69426"/>
                    <a:pt x="35247" y="69590"/>
                    <a:pt x="35206" y="69755"/>
                  </a:cubicBezTo>
                  <a:close/>
                  <a:moveTo>
                    <a:pt x="2424" y="40424"/>
                  </a:moveTo>
                  <a:cubicBezTo>
                    <a:pt x="2917" y="40917"/>
                    <a:pt x="3410" y="41492"/>
                    <a:pt x="3944" y="41985"/>
                  </a:cubicBezTo>
                  <a:cubicBezTo>
                    <a:pt x="5998" y="43998"/>
                    <a:pt x="8052" y="45969"/>
                    <a:pt x="10106" y="47982"/>
                  </a:cubicBezTo>
                  <a:cubicBezTo>
                    <a:pt x="12119" y="49913"/>
                    <a:pt x="14091" y="51885"/>
                    <a:pt x="16186" y="53734"/>
                  </a:cubicBezTo>
                  <a:cubicBezTo>
                    <a:pt x="18035" y="55377"/>
                    <a:pt x="20089" y="56815"/>
                    <a:pt x="21937" y="58417"/>
                  </a:cubicBezTo>
                  <a:cubicBezTo>
                    <a:pt x="24607" y="60717"/>
                    <a:pt x="27237" y="63100"/>
                    <a:pt x="29866" y="65482"/>
                  </a:cubicBezTo>
                  <a:cubicBezTo>
                    <a:pt x="31139" y="66674"/>
                    <a:pt x="32577" y="67660"/>
                    <a:pt x="34138" y="68481"/>
                  </a:cubicBezTo>
                  <a:cubicBezTo>
                    <a:pt x="34220" y="68112"/>
                    <a:pt x="34343" y="67824"/>
                    <a:pt x="34384" y="67536"/>
                  </a:cubicBezTo>
                  <a:cubicBezTo>
                    <a:pt x="35288" y="63962"/>
                    <a:pt x="35822" y="60347"/>
                    <a:pt x="36849" y="56773"/>
                  </a:cubicBezTo>
                  <a:cubicBezTo>
                    <a:pt x="37301" y="55418"/>
                    <a:pt x="37383" y="53939"/>
                    <a:pt x="37712" y="52501"/>
                  </a:cubicBezTo>
                  <a:cubicBezTo>
                    <a:pt x="38287" y="50036"/>
                    <a:pt x="39027" y="47613"/>
                    <a:pt x="39519" y="45148"/>
                  </a:cubicBezTo>
                  <a:cubicBezTo>
                    <a:pt x="40300" y="41492"/>
                    <a:pt x="40998" y="37794"/>
                    <a:pt x="41738" y="34097"/>
                  </a:cubicBezTo>
                  <a:cubicBezTo>
                    <a:pt x="42436" y="30482"/>
                    <a:pt x="43176" y="26908"/>
                    <a:pt x="43956" y="23293"/>
                  </a:cubicBezTo>
                  <a:cubicBezTo>
                    <a:pt x="44737" y="19678"/>
                    <a:pt x="45558" y="16063"/>
                    <a:pt x="46339" y="12407"/>
                  </a:cubicBezTo>
                  <a:cubicBezTo>
                    <a:pt x="46914" y="9696"/>
                    <a:pt x="47366" y="6943"/>
                    <a:pt x="47859" y="4191"/>
                  </a:cubicBezTo>
                  <a:cubicBezTo>
                    <a:pt x="47982" y="3534"/>
                    <a:pt x="48187" y="2876"/>
                    <a:pt x="48393" y="2055"/>
                  </a:cubicBezTo>
                  <a:cubicBezTo>
                    <a:pt x="45394" y="4273"/>
                    <a:pt x="42559" y="6286"/>
                    <a:pt x="39807" y="8463"/>
                  </a:cubicBezTo>
                  <a:cubicBezTo>
                    <a:pt x="36356" y="11133"/>
                    <a:pt x="32988" y="13927"/>
                    <a:pt x="29619" y="16720"/>
                  </a:cubicBezTo>
                  <a:cubicBezTo>
                    <a:pt x="29496" y="16802"/>
                    <a:pt x="29414" y="16885"/>
                    <a:pt x="29291" y="16967"/>
                  </a:cubicBezTo>
                  <a:lnTo>
                    <a:pt x="23293" y="22184"/>
                  </a:lnTo>
                  <a:cubicBezTo>
                    <a:pt x="20499" y="24608"/>
                    <a:pt x="17706" y="27072"/>
                    <a:pt x="14913" y="29496"/>
                  </a:cubicBezTo>
                  <a:cubicBezTo>
                    <a:pt x="13516" y="30729"/>
                    <a:pt x="12119" y="32002"/>
                    <a:pt x="10722" y="33235"/>
                  </a:cubicBezTo>
                  <a:cubicBezTo>
                    <a:pt x="8751" y="34960"/>
                    <a:pt x="6738" y="36685"/>
                    <a:pt x="4725" y="3841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3"/>
            <p:cNvSpPr/>
            <p:nvPr/>
          </p:nvSpPr>
          <p:spPr>
            <a:xfrm>
              <a:off x="3446859" y="2901100"/>
              <a:ext cx="292005" cy="405997"/>
            </a:xfrm>
            <a:custGeom>
              <a:avLst/>
              <a:gdLst/>
              <a:ahLst/>
              <a:cxnLst/>
              <a:rect l="l" t="t" r="r" b="b"/>
              <a:pathLst>
                <a:path w="23047" h="32044" extrusionOk="0">
                  <a:moveTo>
                    <a:pt x="0" y="20171"/>
                  </a:moveTo>
                  <a:cubicBezTo>
                    <a:pt x="740" y="19473"/>
                    <a:pt x="1315" y="18939"/>
                    <a:pt x="1890" y="18405"/>
                  </a:cubicBezTo>
                  <a:cubicBezTo>
                    <a:pt x="5464" y="15200"/>
                    <a:pt x="9079" y="11996"/>
                    <a:pt x="12653" y="8751"/>
                  </a:cubicBezTo>
                  <a:cubicBezTo>
                    <a:pt x="15282" y="6368"/>
                    <a:pt x="17829" y="3903"/>
                    <a:pt x="20417" y="1521"/>
                  </a:cubicBezTo>
                  <a:cubicBezTo>
                    <a:pt x="20828" y="1110"/>
                    <a:pt x="21238" y="699"/>
                    <a:pt x="21731" y="370"/>
                  </a:cubicBezTo>
                  <a:cubicBezTo>
                    <a:pt x="22142" y="206"/>
                    <a:pt x="22594" y="42"/>
                    <a:pt x="23046" y="1"/>
                  </a:cubicBezTo>
                  <a:cubicBezTo>
                    <a:pt x="23046" y="329"/>
                    <a:pt x="23005" y="699"/>
                    <a:pt x="22964" y="1069"/>
                  </a:cubicBezTo>
                  <a:cubicBezTo>
                    <a:pt x="22389" y="3492"/>
                    <a:pt x="21773" y="5957"/>
                    <a:pt x="21156" y="8381"/>
                  </a:cubicBezTo>
                  <a:cubicBezTo>
                    <a:pt x="20869" y="9572"/>
                    <a:pt x="20540" y="10764"/>
                    <a:pt x="20253" y="11996"/>
                  </a:cubicBezTo>
                  <a:cubicBezTo>
                    <a:pt x="19636" y="14625"/>
                    <a:pt x="18938" y="17213"/>
                    <a:pt x="18404" y="19842"/>
                  </a:cubicBezTo>
                  <a:cubicBezTo>
                    <a:pt x="17747" y="23293"/>
                    <a:pt x="17172" y="26744"/>
                    <a:pt x="16596" y="30154"/>
                  </a:cubicBezTo>
                  <a:cubicBezTo>
                    <a:pt x="16555" y="30482"/>
                    <a:pt x="16638" y="30811"/>
                    <a:pt x="16596" y="31098"/>
                  </a:cubicBezTo>
                  <a:cubicBezTo>
                    <a:pt x="16555" y="31427"/>
                    <a:pt x="16473" y="31715"/>
                    <a:pt x="16350" y="32043"/>
                  </a:cubicBezTo>
                  <a:cubicBezTo>
                    <a:pt x="16062" y="31961"/>
                    <a:pt x="15816" y="31879"/>
                    <a:pt x="15528" y="31756"/>
                  </a:cubicBezTo>
                  <a:cubicBezTo>
                    <a:pt x="14625" y="31139"/>
                    <a:pt x="13721" y="30523"/>
                    <a:pt x="12817" y="29866"/>
                  </a:cubicBezTo>
                  <a:cubicBezTo>
                    <a:pt x="10763" y="28469"/>
                    <a:pt x="8709" y="27073"/>
                    <a:pt x="6696" y="25635"/>
                  </a:cubicBezTo>
                  <a:cubicBezTo>
                    <a:pt x="5792" y="24977"/>
                    <a:pt x="4971" y="24156"/>
                    <a:pt x="4067" y="23416"/>
                  </a:cubicBezTo>
                  <a:cubicBezTo>
                    <a:pt x="2958" y="22554"/>
                    <a:pt x="1849" y="21691"/>
                    <a:pt x="740" y="20828"/>
                  </a:cubicBezTo>
                  <a:cubicBezTo>
                    <a:pt x="493" y="20664"/>
                    <a:pt x="329" y="20500"/>
                    <a:pt x="0" y="20171"/>
                  </a:cubicBezTo>
                  <a:close/>
                  <a:moveTo>
                    <a:pt x="15282" y="30071"/>
                  </a:moveTo>
                  <a:cubicBezTo>
                    <a:pt x="16884" y="20869"/>
                    <a:pt x="18856" y="11832"/>
                    <a:pt x="21115" y="2876"/>
                  </a:cubicBezTo>
                  <a:cubicBezTo>
                    <a:pt x="20581" y="3123"/>
                    <a:pt x="20047" y="3492"/>
                    <a:pt x="19595" y="3944"/>
                  </a:cubicBezTo>
                  <a:cubicBezTo>
                    <a:pt x="17459" y="5875"/>
                    <a:pt x="15405" y="7847"/>
                    <a:pt x="13269" y="9819"/>
                  </a:cubicBezTo>
                  <a:cubicBezTo>
                    <a:pt x="10517" y="12366"/>
                    <a:pt x="7723" y="14913"/>
                    <a:pt x="4971" y="17460"/>
                  </a:cubicBezTo>
                  <a:cubicBezTo>
                    <a:pt x="3985" y="18322"/>
                    <a:pt x="3040" y="19226"/>
                    <a:pt x="2095" y="20130"/>
                  </a:cubicBezTo>
                  <a:cubicBezTo>
                    <a:pt x="5135" y="23211"/>
                    <a:pt x="10352" y="27155"/>
                    <a:pt x="15282" y="300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3"/>
            <p:cNvSpPr/>
            <p:nvPr/>
          </p:nvSpPr>
          <p:spPr>
            <a:xfrm>
              <a:off x="3341711" y="3088603"/>
              <a:ext cx="51542" cy="45713"/>
            </a:xfrm>
            <a:custGeom>
              <a:avLst/>
              <a:gdLst/>
              <a:ahLst/>
              <a:cxnLst/>
              <a:rect l="l" t="t" r="r" b="b"/>
              <a:pathLst>
                <a:path w="4068" h="3608" extrusionOk="0">
                  <a:moveTo>
                    <a:pt x="597" y="1"/>
                  </a:moveTo>
                  <a:cubicBezTo>
                    <a:pt x="453" y="1"/>
                    <a:pt x="309" y="52"/>
                    <a:pt x="206" y="155"/>
                  </a:cubicBezTo>
                  <a:cubicBezTo>
                    <a:pt x="1" y="401"/>
                    <a:pt x="1" y="730"/>
                    <a:pt x="206" y="935"/>
                  </a:cubicBezTo>
                  <a:lnTo>
                    <a:pt x="206" y="976"/>
                  </a:lnTo>
                  <a:cubicBezTo>
                    <a:pt x="1110" y="1880"/>
                    <a:pt x="2137" y="2743"/>
                    <a:pt x="3164" y="3523"/>
                  </a:cubicBezTo>
                  <a:cubicBezTo>
                    <a:pt x="3263" y="3580"/>
                    <a:pt x="3366" y="3607"/>
                    <a:pt x="3466" y="3607"/>
                  </a:cubicBezTo>
                  <a:cubicBezTo>
                    <a:pt x="3658" y="3607"/>
                    <a:pt x="3837" y="3507"/>
                    <a:pt x="3945" y="3318"/>
                  </a:cubicBezTo>
                  <a:cubicBezTo>
                    <a:pt x="4068" y="3072"/>
                    <a:pt x="3986" y="2743"/>
                    <a:pt x="3739" y="2579"/>
                  </a:cubicBezTo>
                  <a:lnTo>
                    <a:pt x="3370" y="2291"/>
                  </a:lnTo>
                  <a:lnTo>
                    <a:pt x="3287" y="2209"/>
                  </a:lnTo>
                  <a:lnTo>
                    <a:pt x="3082" y="2086"/>
                  </a:lnTo>
                  <a:cubicBezTo>
                    <a:pt x="2835" y="1880"/>
                    <a:pt x="2630" y="1675"/>
                    <a:pt x="2384" y="1469"/>
                  </a:cubicBezTo>
                  <a:cubicBezTo>
                    <a:pt x="1891" y="1059"/>
                    <a:pt x="1439" y="607"/>
                    <a:pt x="987" y="155"/>
                  </a:cubicBezTo>
                  <a:cubicBezTo>
                    <a:pt x="884" y="52"/>
                    <a:pt x="740" y="1"/>
                    <a:pt x="5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3"/>
            <p:cNvSpPr/>
            <p:nvPr/>
          </p:nvSpPr>
          <p:spPr>
            <a:xfrm>
              <a:off x="3413537" y="3021985"/>
              <a:ext cx="57268" cy="50389"/>
            </a:xfrm>
            <a:custGeom>
              <a:avLst/>
              <a:gdLst/>
              <a:ahLst/>
              <a:cxnLst/>
              <a:rect l="l" t="t" r="r" b="b"/>
              <a:pathLst>
                <a:path w="4520" h="3977" extrusionOk="0">
                  <a:moveTo>
                    <a:pt x="581" y="1"/>
                  </a:moveTo>
                  <a:cubicBezTo>
                    <a:pt x="443" y="1"/>
                    <a:pt x="309" y="52"/>
                    <a:pt x="206" y="155"/>
                  </a:cubicBezTo>
                  <a:cubicBezTo>
                    <a:pt x="1" y="360"/>
                    <a:pt x="1" y="730"/>
                    <a:pt x="206" y="935"/>
                  </a:cubicBezTo>
                  <a:lnTo>
                    <a:pt x="165" y="935"/>
                  </a:lnTo>
                  <a:cubicBezTo>
                    <a:pt x="1192" y="2085"/>
                    <a:pt x="2343" y="3071"/>
                    <a:pt x="3616" y="3893"/>
                  </a:cubicBezTo>
                  <a:cubicBezTo>
                    <a:pt x="3701" y="3949"/>
                    <a:pt x="3800" y="3977"/>
                    <a:pt x="3900" y="3977"/>
                  </a:cubicBezTo>
                  <a:cubicBezTo>
                    <a:pt x="4092" y="3977"/>
                    <a:pt x="4289" y="3876"/>
                    <a:pt x="4397" y="3687"/>
                  </a:cubicBezTo>
                  <a:cubicBezTo>
                    <a:pt x="4520" y="3441"/>
                    <a:pt x="4438" y="3112"/>
                    <a:pt x="4191" y="2948"/>
                  </a:cubicBezTo>
                  <a:cubicBezTo>
                    <a:pt x="3904" y="2743"/>
                    <a:pt x="3575" y="2537"/>
                    <a:pt x="3287" y="2332"/>
                  </a:cubicBezTo>
                  <a:lnTo>
                    <a:pt x="3123" y="2168"/>
                  </a:lnTo>
                  <a:lnTo>
                    <a:pt x="3041" y="2126"/>
                  </a:lnTo>
                  <a:lnTo>
                    <a:pt x="2959" y="2044"/>
                  </a:lnTo>
                  <a:cubicBezTo>
                    <a:pt x="2794" y="1921"/>
                    <a:pt x="2671" y="1798"/>
                    <a:pt x="2507" y="1675"/>
                  </a:cubicBezTo>
                  <a:cubicBezTo>
                    <a:pt x="1973" y="1223"/>
                    <a:pt x="1439" y="689"/>
                    <a:pt x="987" y="155"/>
                  </a:cubicBezTo>
                  <a:cubicBezTo>
                    <a:pt x="864" y="52"/>
                    <a:pt x="720"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3"/>
            <p:cNvSpPr/>
            <p:nvPr/>
          </p:nvSpPr>
          <p:spPr>
            <a:xfrm>
              <a:off x="3479649" y="2962499"/>
              <a:ext cx="58827" cy="50389"/>
            </a:xfrm>
            <a:custGeom>
              <a:avLst/>
              <a:gdLst/>
              <a:ahLst/>
              <a:cxnLst/>
              <a:rect l="l" t="t" r="r" b="b"/>
              <a:pathLst>
                <a:path w="4643" h="3977" extrusionOk="0">
                  <a:moveTo>
                    <a:pt x="602" y="1"/>
                  </a:moveTo>
                  <a:cubicBezTo>
                    <a:pt x="410" y="1"/>
                    <a:pt x="231" y="101"/>
                    <a:pt x="123" y="290"/>
                  </a:cubicBezTo>
                  <a:cubicBezTo>
                    <a:pt x="0" y="536"/>
                    <a:pt x="82" y="865"/>
                    <a:pt x="329" y="1029"/>
                  </a:cubicBezTo>
                  <a:cubicBezTo>
                    <a:pt x="1520" y="1810"/>
                    <a:pt x="2629" y="2755"/>
                    <a:pt x="3656" y="3823"/>
                  </a:cubicBezTo>
                  <a:cubicBezTo>
                    <a:pt x="3759" y="3925"/>
                    <a:pt x="3892" y="3977"/>
                    <a:pt x="4031" y="3977"/>
                  </a:cubicBezTo>
                  <a:cubicBezTo>
                    <a:pt x="4170" y="3977"/>
                    <a:pt x="4314" y="3925"/>
                    <a:pt x="4437" y="3823"/>
                  </a:cubicBezTo>
                  <a:cubicBezTo>
                    <a:pt x="4642" y="3617"/>
                    <a:pt x="4642" y="3247"/>
                    <a:pt x="4437" y="3042"/>
                  </a:cubicBezTo>
                  <a:cubicBezTo>
                    <a:pt x="3369" y="1933"/>
                    <a:pt x="2177" y="947"/>
                    <a:pt x="904" y="84"/>
                  </a:cubicBezTo>
                  <a:cubicBezTo>
                    <a:pt x="805" y="28"/>
                    <a:pt x="702"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3"/>
            <p:cNvSpPr/>
            <p:nvPr/>
          </p:nvSpPr>
          <p:spPr>
            <a:xfrm>
              <a:off x="3551995" y="2896742"/>
              <a:ext cx="68519" cy="52809"/>
            </a:xfrm>
            <a:custGeom>
              <a:avLst/>
              <a:gdLst/>
              <a:ahLst/>
              <a:cxnLst/>
              <a:rect l="l" t="t" r="r" b="b"/>
              <a:pathLst>
                <a:path w="5408" h="4168" extrusionOk="0">
                  <a:moveTo>
                    <a:pt x="659" y="0"/>
                  </a:moveTo>
                  <a:cubicBezTo>
                    <a:pt x="470" y="0"/>
                    <a:pt x="278" y="92"/>
                    <a:pt x="165" y="263"/>
                  </a:cubicBezTo>
                  <a:cubicBezTo>
                    <a:pt x="0" y="550"/>
                    <a:pt x="82" y="879"/>
                    <a:pt x="370" y="1043"/>
                  </a:cubicBezTo>
                  <a:cubicBezTo>
                    <a:pt x="1726" y="1947"/>
                    <a:pt x="2917" y="3138"/>
                    <a:pt x="4314" y="4083"/>
                  </a:cubicBezTo>
                  <a:cubicBezTo>
                    <a:pt x="4418" y="4142"/>
                    <a:pt x="4519" y="4167"/>
                    <a:pt x="4613" y="4167"/>
                  </a:cubicBezTo>
                  <a:cubicBezTo>
                    <a:pt x="5112" y="4167"/>
                    <a:pt x="5407" y="3449"/>
                    <a:pt x="4889" y="3138"/>
                  </a:cubicBezTo>
                  <a:cubicBezTo>
                    <a:pt x="3492" y="2193"/>
                    <a:pt x="2301" y="1002"/>
                    <a:pt x="904" y="57"/>
                  </a:cubicBezTo>
                  <a:cubicBezTo>
                    <a:pt x="828" y="19"/>
                    <a:pt x="744" y="0"/>
                    <a:pt x="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3"/>
            <p:cNvSpPr/>
            <p:nvPr/>
          </p:nvSpPr>
          <p:spPr>
            <a:xfrm>
              <a:off x="3628737" y="2830566"/>
              <a:ext cx="52872" cy="53391"/>
            </a:xfrm>
            <a:custGeom>
              <a:avLst/>
              <a:gdLst/>
              <a:ahLst/>
              <a:cxnLst/>
              <a:rect l="l" t="t" r="r" b="b"/>
              <a:pathLst>
                <a:path w="4173" h="4214" extrusionOk="0">
                  <a:moveTo>
                    <a:pt x="780" y="1"/>
                  </a:moveTo>
                  <a:cubicBezTo>
                    <a:pt x="388" y="1"/>
                    <a:pt x="0" y="433"/>
                    <a:pt x="311" y="885"/>
                  </a:cubicBezTo>
                  <a:cubicBezTo>
                    <a:pt x="680" y="1501"/>
                    <a:pt x="1173" y="2035"/>
                    <a:pt x="1748" y="2487"/>
                  </a:cubicBezTo>
                  <a:cubicBezTo>
                    <a:pt x="1995" y="2733"/>
                    <a:pt x="2241" y="2939"/>
                    <a:pt x="2447" y="3185"/>
                  </a:cubicBezTo>
                  <a:cubicBezTo>
                    <a:pt x="2570" y="3308"/>
                    <a:pt x="2693" y="3432"/>
                    <a:pt x="2817" y="3596"/>
                  </a:cubicBezTo>
                  <a:cubicBezTo>
                    <a:pt x="2817" y="3596"/>
                    <a:pt x="2869" y="3648"/>
                    <a:pt x="2869" y="3648"/>
                  </a:cubicBezTo>
                  <a:lnTo>
                    <a:pt x="2869" y="3648"/>
                  </a:lnTo>
                  <a:lnTo>
                    <a:pt x="2899" y="3678"/>
                  </a:lnTo>
                  <a:cubicBezTo>
                    <a:pt x="2940" y="3760"/>
                    <a:pt x="3022" y="3842"/>
                    <a:pt x="3063" y="3924"/>
                  </a:cubicBezTo>
                  <a:cubicBezTo>
                    <a:pt x="3171" y="4113"/>
                    <a:pt x="3350" y="4214"/>
                    <a:pt x="3530" y="4214"/>
                  </a:cubicBezTo>
                  <a:cubicBezTo>
                    <a:pt x="3624" y="4214"/>
                    <a:pt x="3718" y="4186"/>
                    <a:pt x="3802" y="4130"/>
                  </a:cubicBezTo>
                  <a:cubicBezTo>
                    <a:pt x="4090" y="3966"/>
                    <a:pt x="4172" y="3637"/>
                    <a:pt x="4008" y="3390"/>
                  </a:cubicBezTo>
                  <a:cubicBezTo>
                    <a:pt x="3597" y="2774"/>
                    <a:pt x="3145" y="2240"/>
                    <a:pt x="2570" y="1788"/>
                  </a:cubicBezTo>
                  <a:cubicBezTo>
                    <a:pt x="2324" y="1542"/>
                    <a:pt x="2077" y="1336"/>
                    <a:pt x="1831" y="1090"/>
                  </a:cubicBezTo>
                  <a:cubicBezTo>
                    <a:pt x="1707" y="967"/>
                    <a:pt x="1625" y="802"/>
                    <a:pt x="1502" y="679"/>
                  </a:cubicBezTo>
                  <a:cubicBezTo>
                    <a:pt x="1502" y="679"/>
                    <a:pt x="1456" y="610"/>
                    <a:pt x="1450" y="610"/>
                  </a:cubicBezTo>
                  <a:cubicBezTo>
                    <a:pt x="1448" y="610"/>
                    <a:pt x="1451" y="618"/>
                    <a:pt x="1461" y="638"/>
                  </a:cubicBezTo>
                  <a:lnTo>
                    <a:pt x="1420" y="556"/>
                  </a:lnTo>
                  <a:cubicBezTo>
                    <a:pt x="1338" y="474"/>
                    <a:pt x="1297" y="392"/>
                    <a:pt x="1256" y="309"/>
                  </a:cubicBezTo>
                  <a:cubicBezTo>
                    <a:pt x="1140" y="91"/>
                    <a:pt x="960" y="1"/>
                    <a:pt x="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3"/>
            <p:cNvSpPr/>
            <p:nvPr/>
          </p:nvSpPr>
          <p:spPr>
            <a:xfrm>
              <a:off x="3710218" y="2764860"/>
              <a:ext cx="50503" cy="49198"/>
            </a:xfrm>
            <a:custGeom>
              <a:avLst/>
              <a:gdLst/>
              <a:ahLst/>
              <a:cxnLst/>
              <a:rect l="l" t="t" r="r" b="b"/>
              <a:pathLst>
                <a:path w="3986" h="3883" extrusionOk="0">
                  <a:moveTo>
                    <a:pt x="622" y="1"/>
                  </a:moveTo>
                  <a:cubicBezTo>
                    <a:pt x="483" y="1"/>
                    <a:pt x="350" y="52"/>
                    <a:pt x="247" y="155"/>
                  </a:cubicBezTo>
                  <a:cubicBezTo>
                    <a:pt x="1" y="360"/>
                    <a:pt x="1" y="730"/>
                    <a:pt x="247" y="936"/>
                  </a:cubicBezTo>
                  <a:cubicBezTo>
                    <a:pt x="1110" y="1921"/>
                    <a:pt x="2137" y="2743"/>
                    <a:pt x="2999" y="3729"/>
                  </a:cubicBezTo>
                  <a:cubicBezTo>
                    <a:pt x="3102" y="3832"/>
                    <a:pt x="3246" y="3883"/>
                    <a:pt x="3390" y="3883"/>
                  </a:cubicBezTo>
                  <a:cubicBezTo>
                    <a:pt x="3533" y="3883"/>
                    <a:pt x="3677" y="3832"/>
                    <a:pt x="3780" y="3729"/>
                  </a:cubicBezTo>
                  <a:cubicBezTo>
                    <a:pt x="3985" y="3482"/>
                    <a:pt x="3985" y="3154"/>
                    <a:pt x="3780" y="2907"/>
                  </a:cubicBezTo>
                  <a:cubicBezTo>
                    <a:pt x="2917" y="1963"/>
                    <a:pt x="1890" y="1141"/>
                    <a:pt x="1028" y="155"/>
                  </a:cubicBezTo>
                  <a:cubicBezTo>
                    <a:pt x="904" y="52"/>
                    <a:pt x="761" y="1"/>
                    <a:pt x="6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3"/>
            <p:cNvSpPr/>
            <p:nvPr/>
          </p:nvSpPr>
          <p:spPr>
            <a:xfrm>
              <a:off x="3789849" y="2702409"/>
              <a:ext cx="53151" cy="46638"/>
            </a:xfrm>
            <a:custGeom>
              <a:avLst/>
              <a:gdLst/>
              <a:ahLst/>
              <a:cxnLst/>
              <a:rect l="l" t="t" r="r" b="b"/>
              <a:pathLst>
                <a:path w="4195" h="3681" extrusionOk="0">
                  <a:moveTo>
                    <a:pt x="622" y="0"/>
                  </a:moveTo>
                  <a:cubicBezTo>
                    <a:pt x="484" y="0"/>
                    <a:pt x="350" y="52"/>
                    <a:pt x="247" y="154"/>
                  </a:cubicBezTo>
                  <a:cubicBezTo>
                    <a:pt x="1" y="360"/>
                    <a:pt x="1" y="729"/>
                    <a:pt x="247" y="935"/>
                  </a:cubicBezTo>
                  <a:cubicBezTo>
                    <a:pt x="1110" y="1839"/>
                    <a:pt x="2055" y="2701"/>
                    <a:pt x="3000" y="3523"/>
                  </a:cubicBezTo>
                  <a:cubicBezTo>
                    <a:pt x="3120" y="3634"/>
                    <a:pt x="3252" y="3680"/>
                    <a:pt x="3379" y="3680"/>
                  </a:cubicBezTo>
                  <a:cubicBezTo>
                    <a:pt x="3818" y="3680"/>
                    <a:pt x="4194" y="3125"/>
                    <a:pt x="3780" y="2742"/>
                  </a:cubicBezTo>
                  <a:cubicBezTo>
                    <a:pt x="2835" y="1880"/>
                    <a:pt x="1932" y="1017"/>
                    <a:pt x="1028" y="154"/>
                  </a:cubicBezTo>
                  <a:cubicBezTo>
                    <a:pt x="905" y="52"/>
                    <a:pt x="761" y="0"/>
                    <a:pt x="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3"/>
            <p:cNvSpPr/>
            <p:nvPr/>
          </p:nvSpPr>
          <p:spPr>
            <a:xfrm>
              <a:off x="3756539" y="2734566"/>
              <a:ext cx="34374" cy="31586"/>
            </a:xfrm>
            <a:custGeom>
              <a:avLst/>
              <a:gdLst/>
              <a:ahLst/>
              <a:cxnLst/>
              <a:rect l="l" t="t" r="r" b="b"/>
              <a:pathLst>
                <a:path w="2713" h="2493" extrusionOk="0">
                  <a:moveTo>
                    <a:pt x="2128" y="1482"/>
                  </a:moveTo>
                  <a:cubicBezTo>
                    <a:pt x="2123" y="1482"/>
                    <a:pt x="2123" y="1492"/>
                    <a:pt x="2137" y="1519"/>
                  </a:cubicBezTo>
                  <a:cubicBezTo>
                    <a:pt x="2164" y="1519"/>
                    <a:pt x="2137" y="1482"/>
                    <a:pt x="2128" y="1482"/>
                  </a:cubicBezTo>
                  <a:close/>
                  <a:moveTo>
                    <a:pt x="472" y="0"/>
                  </a:moveTo>
                  <a:cubicBezTo>
                    <a:pt x="405" y="0"/>
                    <a:pt x="340" y="14"/>
                    <a:pt x="288" y="40"/>
                  </a:cubicBezTo>
                  <a:cubicBezTo>
                    <a:pt x="83" y="163"/>
                    <a:pt x="1" y="410"/>
                    <a:pt x="124" y="615"/>
                  </a:cubicBezTo>
                  <a:cubicBezTo>
                    <a:pt x="658" y="1314"/>
                    <a:pt x="1315" y="1930"/>
                    <a:pt x="2014" y="2423"/>
                  </a:cubicBezTo>
                  <a:cubicBezTo>
                    <a:pt x="2091" y="2469"/>
                    <a:pt x="2173" y="2492"/>
                    <a:pt x="2253" y="2492"/>
                  </a:cubicBezTo>
                  <a:cubicBezTo>
                    <a:pt x="2387" y="2492"/>
                    <a:pt x="2512" y="2428"/>
                    <a:pt x="2589" y="2299"/>
                  </a:cubicBezTo>
                  <a:cubicBezTo>
                    <a:pt x="2712" y="2094"/>
                    <a:pt x="2630" y="1848"/>
                    <a:pt x="2424" y="1724"/>
                  </a:cubicBezTo>
                  <a:lnTo>
                    <a:pt x="2219" y="1560"/>
                  </a:lnTo>
                  <a:cubicBezTo>
                    <a:pt x="2178" y="1519"/>
                    <a:pt x="2178" y="1519"/>
                    <a:pt x="2137" y="1519"/>
                  </a:cubicBezTo>
                  <a:lnTo>
                    <a:pt x="2055" y="1437"/>
                  </a:lnTo>
                  <a:cubicBezTo>
                    <a:pt x="1890" y="1272"/>
                    <a:pt x="1726" y="1149"/>
                    <a:pt x="1603" y="1026"/>
                  </a:cubicBezTo>
                  <a:cubicBezTo>
                    <a:pt x="1439" y="862"/>
                    <a:pt x="1315" y="738"/>
                    <a:pt x="1192" y="615"/>
                  </a:cubicBezTo>
                  <a:cubicBezTo>
                    <a:pt x="1028" y="451"/>
                    <a:pt x="1028" y="451"/>
                    <a:pt x="987" y="369"/>
                  </a:cubicBezTo>
                  <a:cubicBezTo>
                    <a:pt x="987" y="369"/>
                    <a:pt x="946" y="328"/>
                    <a:pt x="946" y="328"/>
                  </a:cubicBezTo>
                  <a:cubicBezTo>
                    <a:pt x="904" y="287"/>
                    <a:pt x="863" y="245"/>
                    <a:pt x="863" y="204"/>
                  </a:cubicBezTo>
                  <a:cubicBezTo>
                    <a:pt x="779" y="64"/>
                    <a:pt x="618" y="0"/>
                    <a:pt x="4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3"/>
            <p:cNvSpPr/>
            <p:nvPr/>
          </p:nvSpPr>
          <p:spPr>
            <a:xfrm>
              <a:off x="3673741" y="2802515"/>
              <a:ext cx="35805" cy="34209"/>
            </a:xfrm>
            <a:custGeom>
              <a:avLst/>
              <a:gdLst/>
              <a:ahLst/>
              <a:cxnLst/>
              <a:rect l="l" t="t" r="r" b="b"/>
              <a:pathLst>
                <a:path w="2826" h="2700" extrusionOk="0">
                  <a:moveTo>
                    <a:pt x="551" y="0"/>
                  </a:moveTo>
                  <a:cubicBezTo>
                    <a:pt x="271" y="0"/>
                    <a:pt x="0" y="298"/>
                    <a:pt x="168" y="634"/>
                  </a:cubicBezTo>
                  <a:cubicBezTo>
                    <a:pt x="661" y="1332"/>
                    <a:pt x="1236" y="1989"/>
                    <a:pt x="1935" y="2564"/>
                  </a:cubicBezTo>
                  <a:cubicBezTo>
                    <a:pt x="2021" y="2660"/>
                    <a:pt x="2120" y="2700"/>
                    <a:pt x="2217" y="2700"/>
                  </a:cubicBezTo>
                  <a:cubicBezTo>
                    <a:pt x="2535" y="2700"/>
                    <a:pt x="2825" y="2264"/>
                    <a:pt x="2510" y="1948"/>
                  </a:cubicBezTo>
                  <a:cubicBezTo>
                    <a:pt x="2181" y="1702"/>
                    <a:pt x="1894" y="1414"/>
                    <a:pt x="1606" y="1127"/>
                  </a:cubicBezTo>
                  <a:lnTo>
                    <a:pt x="1401" y="921"/>
                  </a:lnTo>
                  <a:cubicBezTo>
                    <a:pt x="1360" y="839"/>
                    <a:pt x="1277" y="757"/>
                    <a:pt x="1236" y="675"/>
                  </a:cubicBezTo>
                  <a:lnTo>
                    <a:pt x="1154" y="593"/>
                  </a:lnTo>
                  <a:lnTo>
                    <a:pt x="1072" y="469"/>
                  </a:lnTo>
                  <a:cubicBezTo>
                    <a:pt x="1031" y="387"/>
                    <a:pt x="949" y="305"/>
                    <a:pt x="908" y="223"/>
                  </a:cubicBezTo>
                  <a:cubicBezTo>
                    <a:pt x="816" y="66"/>
                    <a:pt x="683" y="0"/>
                    <a:pt x="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3"/>
            <p:cNvSpPr/>
            <p:nvPr/>
          </p:nvSpPr>
          <p:spPr>
            <a:xfrm>
              <a:off x="3592019" y="2869045"/>
              <a:ext cx="42749" cy="32803"/>
            </a:xfrm>
            <a:custGeom>
              <a:avLst/>
              <a:gdLst/>
              <a:ahLst/>
              <a:cxnLst/>
              <a:rect l="l" t="t" r="r" b="b"/>
              <a:pathLst>
                <a:path w="3374" h="2589" extrusionOk="0">
                  <a:moveTo>
                    <a:pt x="602" y="1"/>
                  </a:moveTo>
                  <a:cubicBezTo>
                    <a:pt x="226" y="1"/>
                    <a:pt x="0" y="563"/>
                    <a:pt x="415" y="805"/>
                  </a:cubicBezTo>
                  <a:cubicBezTo>
                    <a:pt x="621" y="887"/>
                    <a:pt x="826" y="1011"/>
                    <a:pt x="1031" y="1175"/>
                  </a:cubicBezTo>
                  <a:lnTo>
                    <a:pt x="1114" y="1216"/>
                  </a:lnTo>
                  <a:lnTo>
                    <a:pt x="1237" y="1339"/>
                  </a:lnTo>
                  <a:lnTo>
                    <a:pt x="1524" y="1586"/>
                  </a:lnTo>
                  <a:cubicBezTo>
                    <a:pt x="1894" y="1914"/>
                    <a:pt x="2264" y="2243"/>
                    <a:pt x="2716" y="2531"/>
                  </a:cubicBezTo>
                  <a:cubicBezTo>
                    <a:pt x="2768" y="2570"/>
                    <a:pt x="2830" y="2589"/>
                    <a:pt x="2892" y="2589"/>
                  </a:cubicBezTo>
                  <a:cubicBezTo>
                    <a:pt x="3025" y="2589"/>
                    <a:pt x="3166" y="2506"/>
                    <a:pt x="3250" y="2366"/>
                  </a:cubicBezTo>
                  <a:cubicBezTo>
                    <a:pt x="3373" y="2202"/>
                    <a:pt x="3291" y="1914"/>
                    <a:pt x="3127" y="1832"/>
                  </a:cubicBezTo>
                  <a:lnTo>
                    <a:pt x="2962" y="1709"/>
                  </a:lnTo>
                  <a:lnTo>
                    <a:pt x="2880" y="1668"/>
                  </a:lnTo>
                  <a:lnTo>
                    <a:pt x="2839" y="1627"/>
                  </a:lnTo>
                  <a:lnTo>
                    <a:pt x="2798" y="1586"/>
                  </a:lnTo>
                  <a:lnTo>
                    <a:pt x="2716" y="1545"/>
                  </a:lnTo>
                  <a:lnTo>
                    <a:pt x="2592" y="1422"/>
                  </a:lnTo>
                  <a:lnTo>
                    <a:pt x="2058" y="929"/>
                  </a:lnTo>
                  <a:cubicBezTo>
                    <a:pt x="1689" y="600"/>
                    <a:pt x="1278" y="312"/>
                    <a:pt x="826" y="66"/>
                  </a:cubicBezTo>
                  <a:cubicBezTo>
                    <a:pt x="748" y="20"/>
                    <a:pt x="672"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3"/>
            <p:cNvSpPr/>
            <p:nvPr/>
          </p:nvSpPr>
          <p:spPr>
            <a:xfrm>
              <a:off x="3523361" y="2931584"/>
              <a:ext cx="33322" cy="34817"/>
            </a:xfrm>
            <a:custGeom>
              <a:avLst/>
              <a:gdLst/>
              <a:ahLst/>
              <a:cxnLst/>
              <a:rect l="l" t="t" r="r" b="b"/>
              <a:pathLst>
                <a:path w="2630" h="2748" extrusionOk="0">
                  <a:moveTo>
                    <a:pt x="501" y="0"/>
                  </a:moveTo>
                  <a:cubicBezTo>
                    <a:pt x="430" y="0"/>
                    <a:pt x="357" y="18"/>
                    <a:pt x="288" y="59"/>
                  </a:cubicBezTo>
                  <a:cubicBezTo>
                    <a:pt x="83" y="183"/>
                    <a:pt x="1" y="429"/>
                    <a:pt x="124" y="635"/>
                  </a:cubicBezTo>
                  <a:cubicBezTo>
                    <a:pt x="371" y="1004"/>
                    <a:pt x="658" y="1374"/>
                    <a:pt x="1028" y="1703"/>
                  </a:cubicBezTo>
                  <a:lnTo>
                    <a:pt x="1439" y="2155"/>
                  </a:lnTo>
                  <a:cubicBezTo>
                    <a:pt x="1521" y="2237"/>
                    <a:pt x="1562" y="2319"/>
                    <a:pt x="1644" y="2401"/>
                  </a:cubicBezTo>
                  <a:lnTo>
                    <a:pt x="1726" y="2483"/>
                  </a:lnTo>
                  <a:cubicBezTo>
                    <a:pt x="1726" y="2483"/>
                    <a:pt x="1767" y="2524"/>
                    <a:pt x="1808" y="2565"/>
                  </a:cubicBezTo>
                  <a:cubicBezTo>
                    <a:pt x="1891" y="2675"/>
                    <a:pt x="2027" y="2748"/>
                    <a:pt x="2158" y="2748"/>
                  </a:cubicBezTo>
                  <a:cubicBezTo>
                    <a:pt x="2224" y="2748"/>
                    <a:pt x="2288" y="2730"/>
                    <a:pt x="2342" y="2689"/>
                  </a:cubicBezTo>
                  <a:cubicBezTo>
                    <a:pt x="2548" y="2565"/>
                    <a:pt x="2630" y="2319"/>
                    <a:pt x="2507" y="2113"/>
                  </a:cubicBezTo>
                  <a:cubicBezTo>
                    <a:pt x="2260" y="1785"/>
                    <a:pt x="1932" y="1456"/>
                    <a:pt x="1644" y="1169"/>
                  </a:cubicBezTo>
                  <a:cubicBezTo>
                    <a:pt x="1480" y="1004"/>
                    <a:pt x="1315" y="840"/>
                    <a:pt x="1192" y="676"/>
                  </a:cubicBezTo>
                  <a:cubicBezTo>
                    <a:pt x="1151" y="635"/>
                    <a:pt x="1110" y="635"/>
                    <a:pt x="1110" y="594"/>
                  </a:cubicBezTo>
                  <a:lnTo>
                    <a:pt x="1028" y="511"/>
                  </a:lnTo>
                  <a:cubicBezTo>
                    <a:pt x="987" y="388"/>
                    <a:pt x="905" y="306"/>
                    <a:pt x="864" y="183"/>
                  </a:cubicBezTo>
                  <a:cubicBezTo>
                    <a:pt x="781" y="73"/>
                    <a:pt x="644" y="0"/>
                    <a:pt x="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3"/>
            <p:cNvSpPr/>
            <p:nvPr/>
          </p:nvSpPr>
          <p:spPr>
            <a:xfrm>
              <a:off x="3451015" y="2995314"/>
              <a:ext cx="40443" cy="40240"/>
            </a:xfrm>
            <a:custGeom>
              <a:avLst/>
              <a:gdLst/>
              <a:ahLst/>
              <a:cxnLst/>
              <a:rect l="l" t="t" r="r" b="b"/>
              <a:pathLst>
                <a:path w="3192" h="3176" extrusionOk="0">
                  <a:moveTo>
                    <a:pt x="473" y="0"/>
                  </a:moveTo>
                  <a:cubicBezTo>
                    <a:pt x="360" y="0"/>
                    <a:pt x="247" y="41"/>
                    <a:pt x="165" y="123"/>
                  </a:cubicBezTo>
                  <a:cubicBezTo>
                    <a:pt x="1" y="288"/>
                    <a:pt x="1" y="534"/>
                    <a:pt x="165" y="740"/>
                  </a:cubicBezTo>
                  <a:cubicBezTo>
                    <a:pt x="822" y="1561"/>
                    <a:pt x="1521" y="2342"/>
                    <a:pt x="2301" y="3040"/>
                  </a:cubicBezTo>
                  <a:cubicBezTo>
                    <a:pt x="2397" y="3136"/>
                    <a:pt x="2501" y="3176"/>
                    <a:pt x="2600" y="3176"/>
                  </a:cubicBezTo>
                  <a:cubicBezTo>
                    <a:pt x="2926" y="3176"/>
                    <a:pt x="3192" y="2739"/>
                    <a:pt x="2876" y="2424"/>
                  </a:cubicBezTo>
                  <a:cubicBezTo>
                    <a:pt x="2096" y="1726"/>
                    <a:pt x="1397" y="986"/>
                    <a:pt x="781" y="123"/>
                  </a:cubicBezTo>
                  <a:cubicBezTo>
                    <a:pt x="699" y="41"/>
                    <a:pt x="586" y="0"/>
                    <a:pt x="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3"/>
            <p:cNvSpPr/>
            <p:nvPr/>
          </p:nvSpPr>
          <p:spPr>
            <a:xfrm>
              <a:off x="3379734" y="3057815"/>
              <a:ext cx="38504" cy="32752"/>
            </a:xfrm>
            <a:custGeom>
              <a:avLst/>
              <a:gdLst/>
              <a:ahLst/>
              <a:cxnLst/>
              <a:rect l="l" t="t" r="r" b="b"/>
              <a:pathLst>
                <a:path w="3039" h="2585" extrusionOk="0">
                  <a:moveTo>
                    <a:pt x="591" y="1"/>
                  </a:moveTo>
                  <a:cubicBezTo>
                    <a:pt x="279" y="1"/>
                    <a:pt x="1" y="409"/>
                    <a:pt x="286" y="695"/>
                  </a:cubicBezTo>
                  <a:lnTo>
                    <a:pt x="245" y="695"/>
                  </a:lnTo>
                  <a:cubicBezTo>
                    <a:pt x="410" y="859"/>
                    <a:pt x="574" y="1024"/>
                    <a:pt x="779" y="1147"/>
                  </a:cubicBezTo>
                  <a:lnTo>
                    <a:pt x="1026" y="1352"/>
                  </a:lnTo>
                  <a:lnTo>
                    <a:pt x="1231" y="1517"/>
                  </a:lnTo>
                  <a:lnTo>
                    <a:pt x="1313" y="1558"/>
                  </a:lnTo>
                  <a:cubicBezTo>
                    <a:pt x="1642" y="1845"/>
                    <a:pt x="1971" y="2133"/>
                    <a:pt x="2299" y="2462"/>
                  </a:cubicBezTo>
                  <a:cubicBezTo>
                    <a:pt x="2381" y="2544"/>
                    <a:pt x="2484" y="2585"/>
                    <a:pt x="2587" y="2585"/>
                  </a:cubicBezTo>
                  <a:cubicBezTo>
                    <a:pt x="2690" y="2585"/>
                    <a:pt x="2792" y="2544"/>
                    <a:pt x="2874" y="2462"/>
                  </a:cubicBezTo>
                  <a:cubicBezTo>
                    <a:pt x="3039" y="2297"/>
                    <a:pt x="3039" y="2051"/>
                    <a:pt x="2874" y="1886"/>
                  </a:cubicBezTo>
                  <a:cubicBezTo>
                    <a:pt x="2587" y="1558"/>
                    <a:pt x="2258" y="1270"/>
                    <a:pt x="1888" y="983"/>
                  </a:cubicBezTo>
                  <a:lnTo>
                    <a:pt x="1724" y="859"/>
                  </a:lnTo>
                  <a:cubicBezTo>
                    <a:pt x="1697" y="859"/>
                    <a:pt x="1669" y="841"/>
                    <a:pt x="1679" y="841"/>
                  </a:cubicBezTo>
                  <a:cubicBezTo>
                    <a:pt x="1683" y="841"/>
                    <a:pt x="1697" y="846"/>
                    <a:pt x="1724" y="859"/>
                  </a:cubicBezTo>
                  <a:lnTo>
                    <a:pt x="1642" y="818"/>
                  </a:lnTo>
                  <a:lnTo>
                    <a:pt x="1396" y="613"/>
                  </a:lnTo>
                  <a:cubicBezTo>
                    <a:pt x="1190" y="449"/>
                    <a:pt x="1026" y="284"/>
                    <a:pt x="861" y="120"/>
                  </a:cubicBezTo>
                  <a:cubicBezTo>
                    <a:pt x="778" y="36"/>
                    <a:pt x="683" y="1"/>
                    <a:pt x="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73"/>
          <p:cNvGrpSpPr/>
          <p:nvPr/>
        </p:nvGrpSpPr>
        <p:grpSpPr>
          <a:xfrm>
            <a:off x="7676874" y="4026465"/>
            <a:ext cx="520496" cy="459604"/>
            <a:chOff x="3749774" y="1714390"/>
            <a:chExt cx="520496" cy="459604"/>
          </a:xfrm>
        </p:grpSpPr>
        <p:sp>
          <p:nvSpPr>
            <p:cNvPr id="1220" name="Google Shape;1220;p73"/>
            <p:cNvSpPr/>
            <p:nvPr/>
          </p:nvSpPr>
          <p:spPr>
            <a:xfrm>
              <a:off x="3769032" y="1728973"/>
              <a:ext cx="484070" cy="425243"/>
            </a:xfrm>
            <a:custGeom>
              <a:avLst/>
              <a:gdLst/>
              <a:ahLst/>
              <a:cxnLst/>
              <a:rect l="l" t="t" r="r" b="b"/>
              <a:pathLst>
                <a:path w="38206" h="33563" extrusionOk="0">
                  <a:moveTo>
                    <a:pt x="38205" y="15159"/>
                  </a:moveTo>
                  <a:cubicBezTo>
                    <a:pt x="38041" y="15282"/>
                    <a:pt x="37918" y="15364"/>
                    <a:pt x="37835" y="15446"/>
                  </a:cubicBezTo>
                  <a:cubicBezTo>
                    <a:pt x="36480" y="16186"/>
                    <a:pt x="35124" y="16966"/>
                    <a:pt x="33768" y="17706"/>
                  </a:cubicBezTo>
                  <a:cubicBezTo>
                    <a:pt x="31961" y="18609"/>
                    <a:pt x="30112" y="19472"/>
                    <a:pt x="28305" y="20376"/>
                  </a:cubicBezTo>
                  <a:cubicBezTo>
                    <a:pt x="27072" y="20992"/>
                    <a:pt x="25840" y="21649"/>
                    <a:pt x="24690" y="22348"/>
                  </a:cubicBezTo>
                  <a:cubicBezTo>
                    <a:pt x="22143" y="23786"/>
                    <a:pt x="19637" y="25264"/>
                    <a:pt x="17090" y="26702"/>
                  </a:cubicBezTo>
                  <a:cubicBezTo>
                    <a:pt x="14543" y="28140"/>
                    <a:pt x="11914" y="29578"/>
                    <a:pt x="9326" y="31016"/>
                  </a:cubicBezTo>
                  <a:cubicBezTo>
                    <a:pt x="8381" y="31509"/>
                    <a:pt x="7477" y="32084"/>
                    <a:pt x="6573" y="32577"/>
                  </a:cubicBezTo>
                  <a:cubicBezTo>
                    <a:pt x="5916" y="32946"/>
                    <a:pt x="5218" y="33193"/>
                    <a:pt x="4437" y="33563"/>
                  </a:cubicBezTo>
                  <a:cubicBezTo>
                    <a:pt x="2753" y="31509"/>
                    <a:pt x="1110" y="29578"/>
                    <a:pt x="1" y="27072"/>
                  </a:cubicBezTo>
                  <a:cubicBezTo>
                    <a:pt x="617" y="26702"/>
                    <a:pt x="1233" y="26374"/>
                    <a:pt x="1808" y="26004"/>
                  </a:cubicBezTo>
                  <a:cubicBezTo>
                    <a:pt x="2424" y="25675"/>
                    <a:pt x="3123" y="25305"/>
                    <a:pt x="3821" y="24936"/>
                  </a:cubicBezTo>
                  <a:cubicBezTo>
                    <a:pt x="4478" y="24689"/>
                    <a:pt x="4930" y="24073"/>
                    <a:pt x="4971" y="23416"/>
                  </a:cubicBezTo>
                  <a:cubicBezTo>
                    <a:pt x="3492" y="20828"/>
                    <a:pt x="2055" y="18158"/>
                    <a:pt x="1274" y="15200"/>
                  </a:cubicBezTo>
                  <a:cubicBezTo>
                    <a:pt x="904" y="14050"/>
                    <a:pt x="1028" y="12858"/>
                    <a:pt x="1562" y="11831"/>
                  </a:cubicBezTo>
                  <a:cubicBezTo>
                    <a:pt x="2589" y="9983"/>
                    <a:pt x="3657" y="8134"/>
                    <a:pt x="4889" y="6368"/>
                  </a:cubicBezTo>
                  <a:cubicBezTo>
                    <a:pt x="5546" y="5505"/>
                    <a:pt x="6327" y="4765"/>
                    <a:pt x="7231" y="4149"/>
                  </a:cubicBezTo>
                  <a:cubicBezTo>
                    <a:pt x="9654" y="2383"/>
                    <a:pt x="12366" y="1150"/>
                    <a:pt x="15241" y="411"/>
                  </a:cubicBezTo>
                  <a:cubicBezTo>
                    <a:pt x="16802" y="0"/>
                    <a:pt x="18446" y="41"/>
                    <a:pt x="19966" y="452"/>
                  </a:cubicBezTo>
                  <a:cubicBezTo>
                    <a:pt x="22471" y="1068"/>
                    <a:pt x="24895" y="1972"/>
                    <a:pt x="26908" y="3656"/>
                  </a:cubicBezTo>
                  <a:cubicBezTo>
                    <a:pt x="28469" y="4930"/>
                    <a:pt x="29743" y="6491"/>
                    <a:pt x="30605" y="8298"/>
                  </a:cubicBezTo>
                  <a:cubicBezTo>
                    <a:pt x="30770" y="8668"/>
                    <a:pt x="30852" y="9038"/>
                    <a:pt x="30852" y="9407"/>
                  </a:cubicBezTo>
                  <a:cubicBezTo>
                    <a:pt x="30893" y="10311"/>
                    <a:pt x="31180" y="10517"/>
                    <a:pt x="32002" y="10188"/>
                  </a:cubicBezTo>
                  <a:cubicBezTo>
                    <a:pt x="32659" y="9942"/>
                    <a:pt x="33275" y="9572"/>
                    <a:pt x="33933" y="9325"/>
                  </a:cubicBezTo>
                  <a:cubicBezTo>
                    <a:pt x="35001" y="8997"/>
                    <a:pt x="35083" y="8997"/>
                    <a:pt x="35699" y="9942"/>
                  </a:cubicBezTo>
                  <a:cubicBezTo>
                    <a:pt x="36685" y="11585"/>
                    <a:pt x="37548" y="13351"/>
                    <a:pt x="38205" y="15159"/>
                  </a:cubicBezTo>
                  <a:close/>
                  <a:moveTo>
                    <a:pt x="15693" y="5382"/>
                  </a:moveTo>
                  <a:cubicBezTo>
                    <a:pt x="14297" y="5505"/>
                    <a:pt x="12859" y="5669"/>
                    <a:pt x="11667" y="6696"/>
                  </a:cubicBezTo>
                  <a:cubicBezTo>
                    <a:pt x="11010" y="7271"/>
                    <a:pt x="10394" y="7929"/>
                    <a:pt x="9860" y="8627"/>
                  </a:cubicBezTo>
                  <a:cubicBezTo>
                    <a:pt x="8833" y="10024"/>
                    <a:pt x="7847" y="11379"/>
                    <a:pt x="7600" y="13187"/>
                  </a:cubicBezTo>
                  <a:cubicBezTo>
                    <a:pt x="7436" y="14542"/>
                    <a:pt x="7600" y="15939"/>
                    <a:pt x="8093" y="17213"/>
                  </a:cubicBezTo>
                  <a:cubicBezTo>
                    <a:pt x="8463" y="18199"/>
                    <a:pt x="8956" y="19143"/>
                    <a:pt x="9613" y="20006"/>
                  </a:cubicBezTo>
                  <a:cubicBezTo>
                    <a:pt x="10065" y="20705"/>
                    <a:pt x="10435" y="20705"/>
                    <a:pt x="11174" y="20294"/>
                  </a:cubicBezTo>
                  <a:cubicBezTo>
                    <a:pt x="11955" y="19883"/>
                    <a:pt x="12571" y="19513"/>
                    <a:pt x="13311" y="19185"/>
                  </a:cubicBezTo>
                  <a:cubicBezTo>
                    <a:pt x="17049" y="17295"/>
                    <a:pt x="20828" y="15446"/>
                    <a:pt x="24608" y="13598"/>
                  </a:cubicBezTo>
                  <a:cubicBezTo>
                    <a:pt x="25388" y="13228"/>
                    <a:pt x="25552" y="12776"/>
                    <a:pt x="25018" y="12037"/>
                  </a:cubicBezTo>
                  <a:cubicBezTo>
                    <a:pt x="24238" y="10845"/>
                    <a:pt x="23375" y="9736"/>
                    <a:pt x="22513" y="8627"/>
                  </a:cubicBezTo>
                  <a:cubicBezTo>
                    <a:pt x="20787" y="6450"/>
                    <a:pt x="18446" y="5546"/>
                    <a:pt x="15693" y="53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73"/>
            <p:cNvGrpSpPr/>
            <p:nvPr/>
          </p:nvGrpSpPr>
          <p:grpSpPr>
            <a:xfrm>
              <a:off x="3749774" y="1714390"/>
              <a:ext cx="520496" cy="459604"/>
              <a:chOff x="3749774" y="1714390"/>
              <a:chExt cx="520496" cy="459604"/>
            </a:xfrm>
          </p:grpSpPr>
          <p:sp>
            <p:nvSpPr>
              <p:cNvPr id="1222" name="Google Shape;1222;p73"/>
              <p:cNvSpPr/>
              <p:nvPr/>
            </p:nvSpPr>
            <p:spPr>
              <a:xfrm>
                <a:off x="3749774" y="1714390"/>
                <a:ext cx="520496" cy="459604"/>
              </a:xfrm>
              <a:custGeom>
                <a:avLst/>
                <a:gdLst/>
                <a:ahLst/>
                <a:cxnLst/>
                <a:rect l="l" t="t" r="r" b="b"/>
                <a:pathLst>
                  <a:path w="41081" h="36275" extrusionOk="0">
                    <a:moveTo>
                      <a:pt x="5054" y="24731"/>
                    </a:moveTo>
                    <a:cubicBezTo>
                      <a:pt x="4355" y="23252"/>
                      <a:pt x="3698" y="21938"/>
                      <a:pt x="3000" y="20582"/>
                    </a:cubicBezTo>
                    <a:cubicBezTo>
                      <a:pt x="2137" y="18733"/>
                      <a:pt x="1397" y="16885"/>
                      <a:pt x="1562" y="14749"/>
                    </a:cubicBezTo>
                    <a:cubicBezTo>
                      <a:pt x="1767" y="13064"/>
                      <a:pt x="2301" y="11462"/>
                      <a:pt x="3164" y="10024"/>
                    </a:cubicBezTo>
                    <a:cubicBezTo>
                      <a:pt x="3492" y="9449"/>
                      <a:pt x="3903" y="8915"/>
                      <a:pt x="4191" y="8340"/>
                    </a:cubicBezTo>
                    <a:cubicBezTo>
                      <a:pt x="5054" y="6820"/>
                      <a:pt x="6204" y="5506"/>
                      <a:pt x="7642" y="4520"/>
                    </a:cubicBezTo>
                    <a:cubicBezTo>
                      <a:pt x="10312" y="2466"/>
                      <a:pt x="13434" y="1028"/>
                      <a:pt x="16720" y="288"/>
                    </a:cubicBezTo>
                    <a:cubicBezTo>
                      <a:pt x="17747" y="42"/>
                      <a:pt x="18815" y="1"/>
                      <a:pt x="19883" y="124"/>
                    </a:cubicBezTo>
                    <a:cubicBezTo>
                      <a:pt x="23540" y="412"/>
                      <a:pt x="26990" y="1973"/>
                      <a:pt x="29660" y="4479"/>
                    </a:cubicBezTo>
                    <a:cubicBezTo>
                      <a:pt x="30934" y="5588"/>
                      <a:pt x="32002" y="6902"/>
                      <a:pt x="32783" y="8422"/>
                    </a:cubicBezTo>
                    <a:cubicBezTo>
                      <a:pt x="33029" y="8874"/>
                      <a:pt x="33399" y="9285"/>
                      <a:pt x="33768" y="9696"/>
                    </a:cubicBezTo>
                    <a:cubicBezTo>
                      <a:pt x="34713" y="9367"/>
                      <a:pt x="35494" y="9121"/>
                      <a:pt x="36274" y="8792"/>
                    </a:cubicBezTo>
                    <a:cubicBezTo>
                      <a:pt x="36685" y="8587"/>
                      <a:pt x="37219" y="8751"/>
                      <a:pt x="37384" y="9203"/>
                    </a:cubicBezTo>
                    <a:cubicBezTo>
                      <a:pt x="38821" y="11257"/>
                      <a:pt x="39972" y="13516"/>
                      <a:pt x="40752" y="15940"/>
                    </a:cubicBezTo>
                    <a:cubicBezTo>
                      <a:pt x="41081" y="16638"/>
                      <a:pt x="40711" y="17501"/>
                      <a:pt x="40013" y="17789"/>
                    </a:cubicBezTo>
                    <a:cubicBezTo>
                      <a:pt x="36767" y="19432"/>
                      <a:pt x="33522" y="21034"/>
                      <a:pt x="30318" y="22718"/>
                    </a:cubicBezTo>
                    <a:cubicBezTo>
                      <a:pt x="27812" y="24033"/>
                      <a:pt x="25388" y="25429"/>
                      <a:pt x="22882" y="26826"/>
                    </a:cubicBezTo>
                    <a:cubicBezTo>
                      <a:pt x="21486" y="27607"/>
                      <a:pt x="20048" y="28428"/>
                      <a:pt x="18651" y="29250"/>
                    </a:cubicBezTo>
                    <a:cubicBezTo>
                      <a:pt x="16967" y="30236"/>
                      <a:pt x="15282" y="31222"/>
                      <a:pt x="13557" y="32167"/>
                    </a:cubicBezTo>
                    <a:cubicBezTo>
                      <a:pt x="11174" y="33440"/>
                      <a:pt x="8710" y="34673"/>
                      <a:pt x="6286" y="35946"/>
                    </a:cubicBezTo>
                    <a:cubicBezTo>
                      <a:pt x="5793" y="36275"/>
                      <a:pt x="5095" y="36069"/>
                      <a:pt x="4848" y="35535"/>
                    </a:cubicBezTo>
                    <a:cubicBezTo>
                      <a:pt x="3451" y="33481"/>
                      <a:pt x="2055" y="31427"/>
                      <a:pt x="658" y="29414"/>
                    </a:cubicBezTo>
                    <a:cubicBezTo>
                      <a:pt x="453" y="29168"/>
                      <a:pt x="329" y="28880"/>
                      <a:pt x="247" y="28593"/>
                    </a:cubicBezTo>
                    <a:cubicBezTo>
                      <a:pt x="1" y="27771"/>
                      <a:pt x="124" y="27442"/>
                      <a:pt x="863" y="27032"/>
                    </a:cubicBezTo>
                    <a:cubicBezTo>
                      <a:pt x="2014" y="26374"/>
                      <a:pt x="3205" y="25799"/>
                      <a:pt x="4396" y="25142"/>
                    </a:cubicBezTo>
                    <a:cubicBezTo>
                      <a:pt x="4602" y="25060"/>
                      <a:pt x="4807" y="24895"/>
                      <a:pt x="5054" y="24731"/>
                    </a:cubicBezTo>
                    <a:close/>
                    <a:moveTo>
                      <a:pt x="39725" y="16310"/>
                    </a:moveTo>
                    <a:cubicBezTo>
                      <a:pt x="39068" y="14461"/>
                      <a:pt x="38205" y="12695"/>
                      <a:pt x="37219" y="11010"/>
                    </a:cubicBezTo>
                    <a:cubicBezTo>
                      <a:pt x="36644" y="10107"/>
                      <a:pt x="36521" y="10065"/>
                      <a:pt x="35453" y="10435"/>
                    </a:cubicBezTo>
                    <a:cubicBezTo>
                      <a:pt x="34795" y="10682"/>
                      <a:pt x="34179" y="11051"/>
                      <a:pt x="33522" y="11298"/>
                    </a:cubicBezTo>
                    <a:cubicBezTo>
                      <a:pt x="32700" y="11627"/>
                      <a:pt x="32413" y="11380"/>
                      <a:pt x="32372" y="10517"/>
                    </a:cubicBezTo>
                    <a:cubicBezTo>
                      <a:pt x="32372" y="10148"/>
                      <a:pt x="32290" y="9737"/>
                      <a:pt x="32125" y="9408"/>
                    </a:cubicBezTo>
                    <a:cubicBezTo>
                      <a:pt x="31263" y="7601"/>
                      <a:pt x="29989" y="6040"/>
                      <a:pt x="28428" y="4766"/>
                    </a:cubicBezTo>
                    <a:cubicBezTo>
                      <a:pt x="26415" y="3082"/>
                      <a:pt x="23991" y="2219"/>
                      <a:pt x="21486" y="1562"/>
                    </a:cubicBezTo>
                    <a:cubicBezTo>
                      <a:pt x="19966" y="1110"/>
                      <a:pt x="18322" y="1110"/>
                      <a:pt x="16761" y="1521"/>
                    </a:cubicBezTo>
                    <a:cubicBezTo>
                      <a:pt x="13886" y="2260"/>
                      <a:pt x="11174" y="3534"/>
                      <a:pt x="8751" y="5300"/>
                    </a:cubicBezTo>
                    <a:cubicBezTo>
                      <a:pt x="7847" y="5916"/>
                      <a:pt x="7025" y="6697"/>
                      <a:pt x="6368" y="7560"/>
                    </a:cubicBezTo>
                    <a:cubicBezTo>
                      <a:pt x="5177" y="9285"/>
                      <a:pt x="4109" y="11175"/>
                      <a:pt x="3041" y="12982"/>
                    </a:cubicBezTo>
                    <a:cubicBezTo>
                      <a:pt x="2507" y="14050"/>
                      <a:pt x="2424" y="15242"/>
                      <a:pt x="2753" y="16351"/>
                    </a:cubicBezTo>
                    <a:cubicBezTo>
                      <a:pt x="3534" y="19350"/>
                      <a:pt x="5012" y="22020"/>
                      <a:pt x="6450" y="24567"/>
                    </a:cubicBezTo>
                    <a:cubicBezTo>
                      <a:pt x="6409" y="25265"/>
                      <a:pt x="5957" y="25881"/>
                      <a:pt x="5300" y="26128"/>
                    </a:cubicBezTo>
                    <a:cubicBezTo>
                      <a:pt x="4643" y="26456"/>
                      <a:pt x="3985" y="26826"/>
                      <a:pt x="3328" y="27196"/>
                    </a:cubicBezTo>
                    <a:cubicBezTo>
                      <a:pt x="2671" y="27566"/>
                      <a:pt x="2137" y="27894"/>
                      <a:pt x="1480" y="28264"/>
                    </a:cubicBezTo>
                    <a:cubicBezTo>
                      <a:pt x="2589" y="30770"/>
                      <a:pt x="4232" y="32701"/>
                      <a:pt x="5916" y="34714"/>
                    </a:cubicBezTo>
                    <a:cubicBezTo>
                      <a:pt x="6697" y="34385"/>
                      <a:pt x="7395" y="34138"/>
                      <a:pt x="8052" y="33769"/>
                    </a:cubicBezTo>
                    <a:cubicBezTo>
                      <a:pt x="8997" y="33276"/>
                      <a:pt x="9860" y="32701"/>
                      <a:pt x="10805" y="32167"/>
                    </a:cubicBezTo>
                    <a:cubicBezTo>
                      <a:pt x="13352" y="30729"/>
                      <a:pt x="16022" y="29332"/>
                      <a:pt x="18569" y="27894"/>
                    </a:cubicBezTo>
                    <a:cubicBezTo>
                      <a:pt x="21157" y="26456"/>
                      <a:pt x="23622" y="24978"/>
                      <a:pt x="26169" y="23499"/>
                    </a:cubicBezTo>
                    <a:cubicBezTo>
                      <a:pt x="27360" y="22841"/>
                      <a:pt x="28592" y="22184"/>
                      <a:pt x="29784" y="21568"/>
                    </a:cubicBezTo>
                    <a:cubicBezTo>
                      <a:pt x="31591" y="20623"/>
                      <a:pt x="33440" y="19802"/>
                      <a:pt x="35247" y="18857"/>
                    </a:cubicBezTo>
                    <a:cubicBezTo>
                      <a:pt x="36644" y="18117"/>
                      <a:pt x="38000" y="17337"/>
                      <a:pt x="39314" y="16597"/>
                    </a:cubicBezTo>
                    <a:cubicBezTo>
                      <a:pt x="39438" y="16515"/>
                      <a:pt x="39561" y="16433"/>
                      <a:pt x="39725" y="163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3"/>
              <p:cNvSpPr/>
              <p:nvPr/>
            </p:nvSpPr>
            <p:spPr>
              <a:xfrm>
                <a:off x="3863246" y="1797150"/>
                <a:ext cx="229023" cy="194155"/>
              </a:xfrm>
              <a:custGeom>
                <a:avLst/>
                <a:gdLst/>
                <a:ahLst/>
                <a:cxnLst/>
                <a:rect l="l" t="t" r="r" b="b"/>
                <a:pathLst>
                  <a:path w="18076" h="15324" extrusionOk="0">
                    <a:moveTo>
                      <a:pt x="8257" y="1"/>
                    </a:moveTo>
                    <a:cubicBezTo>
                      <a:pt x="11010" y="165"/>
                      <a:pt x="13392" y="1069"/>
                      <a:pt x="15077" y="3246"/>
                    </a:cubicBezTo>
                    <a:cubicBezTo>
                      <a:pt x="15939" y="4355"/>
                      <a:pt x="16802" y="5464"/>
                      <a:pt x="17582" y="6656"/>
                    </a:cubicBezTo>
                    <a:cubicBezTo>
                      <a:pt x="18075" y="7395"/>
                      <a:pt x="17952" y="7847"/>
                      <a:pt x="17131" y="8217"/>
                    </a:cubicBezTo>
                    <a:cubicBezTo>
                      <a:pt x="13392" y="10065"/>
                      <a:pt x="9613" y="11914"/>
                      <a:pt x="5834" y="13804"/>
                    </a:cubicBezTo>
                    <a:cubicBezTo>
                      <a:pt x="5135" y="14132"/>
                      <a:pt x="4437" y="14543"/>
                      <a:pt x="3738" y="14913"/>
                    </a:cubicBezTo>
                    <a:cubicBezTo>
                      <a:pt x="3040" y="15282"/>
                      <a:pt x="2629" y="15324"/>
                      <a:pt x="2177" y="14625"/>
                    </a:cubicBezTo>
                    <a:cubicBezTo>
                      <a:pt x="1520" y="13762"/>
                      <a:pt x="1027" y="12818"/>
                      <a:pt x="657" y="11832"/>
                    </a:cubicBezTo>
                    <a:cubicBezTo>
                      <a:pt x="164" y="10558"/>
                      <a:pt x="0" y="9161"/>
                      <a:pt x="164" y="7806"/>
                    </a:cubicBezTo>
                    <a:cubicBezTo>
                      <a:pt x="411" y="5998"/>
                      <a:pt x="1438" y="4643"/>
                      <a:pt x="2424" y="3246"/>
                    </a:cubicBezTo>
                    <a:cubicBezTo>
                      <a:pt x="2958" y="2548"/>
                      <a:pt x="3574" y="1890"/>
                      <a:pt x="4231" y="1315"/>
                    </a:cubicBezTo>
                    <a:cubicBezTo>
                      <a:pt x="5423" y="288"/>
                      <a:pt x="6861" y="124"/>
                      <a:pt x="8257" y="1"/>
                    </a:cubicBezTo>
                    <a:close/>
                    <a:moveTo>
                      <a:pt x="16514" y="7107"/>
                    </a:moveTo>
                    <a:cubicBezTo>
                      <a:pt x="15898" y="5916"/>
                      <a:pt x="15118" y="4807"/>
                      <a:pt x="14173" y="3903"/>
                    </a:cubicBezTo>
                    <a:cubicBezTo>
                      <a:pt x="12940" y="2465"/>
                      <a:pt x="11215" y="1562"/>
                      <a:pt x="9366" y="1315"/>
                    </a:cubicBezTo>
                    <a:cubicBezTo>
                      <a:pt x="7559" y="1069"/>
                      <a:pt x="5792" y="1397"/>
                      <a:pt x="4519" y="2876"/>
                    </a:cubicBezTo>
                    <a:cubicBezTo>
                      <a:pt x="3697" y="3780"/>
                      <a:pt x="3040" y="4848"/>
                      <a:pt x="2301" y="5834"/>
                    </a:cubicBezTo>
                    <a:cubicBezTo>
                      <a:pt x="534" y="8134"/>
                      <a:pt x="1438" y="11996"/>
                      <a:pt x="3328" y="137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3"/>
              <p:cNvSpPr/>
              <p:nvPr/>
            </p:nvSpPr>
            <p:spPr>
              <a:xfrm>
                <a:off x="3840567" y="2080033"/>
                <a:ext cx="40785" cy="65200"/>
              </a:xfrm>
              <a:custGeom>
                <a:avLst/>
                <a:gdLst/>
                <a:ahLst/>
                <a:cxnLst/>
                <a:rect l="l" t="t" r="r" b="b"/>
                <a:pathLst>
                  <a:path w="3219" h="5146" extrusionOk="0">
                    <a:moveTo>
                      <a:pt x="781" y="0"/>
                    </a:moveTo>
                    <a:cubicBezTo>
                      <a:pt x="388" y="0"/>
                      <a:pt x="1" y="432"/>
                      <a:pt x="311" y="884"/>
                    </a:cubicBezTo>
                    <a:cubicBezTo>
                      <a:pt x="1010" y="2116"/>
                      <a:pt x="1338" y="3554"/>
                      <a:pt x="1954" y="4828"/>
                    </a:cubicBezTo>
                    <a:cubicBezTo>
                      <a:pt x="2074" y="5053"/>
                      <a:pt x="2262" y="5146"/>
                      <a:pt x="2448" y="5146"/>
                    </a:cubicBezTo>
                    <a:cubicBezTo>
                      <a:pt x="2838" y="5146"/>
                      <a:pt x="3219" y="4739"/>
                      <a:pt x="2940" y="4294"/>
                    </a:cubicBezTo>
                    <a:cubicBezTo>
                      <a:pt x="2283" y="2979"/>
                      <a:pt x="1954" y="1582"/>
                      <a:pt x="1256" y="309"/>
                    </a:cubicBezTo>
                    <a:cubicBezTo>
                      <a:pt x="1140" y="90"/>
                      <a:pt x="960" y="0"/>
                      <a:pt x="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3"/>
              <p:cNvSpPr/>
              <p:nvPr/>
            </p:nvSpPr>
            <p:spPr>
              <a:xfrm>
                <a:off x="3911646" y="2051133"/>
                <a:ext cx="39049" cy="55216"/>
              </a:xfrm>
              <a:custGeom>
                <a:avLst/>
                <a:gdLst/>
                <a:ahLst/>
                <a:cxnLst/>
                <a:rect l="l" t="t" r="r" b="b"/>
                <a:pathLst>
                  <a:path w="3082" h="4358" extrusionOk="0">
                    <a:moveTo>
                      <a:pt x="631" y="0"/>
                    </a:moveTo>
                    <a:cubicBezTo>
                      <a:pt x="531" y="0"/>
                      <a:pt x="428" y="28"/>
                      <a:pt x="329" y="84"/>
                    </a:cubicBezTo>
                    <a:cubicBezTo>
                      <a:pt x="83" y="248"/>
                      <a:pt x="1" y="577"/>
                      <a:pt x="165" y="823"/>
                    </a:cubicBezTo>
                    <a:cubicBezTo>
                      <a:pt x="617" y="1974"/>
                      <a:pt x="1438" y="2960"/>
                      <a:pt x="2014" y="4069"/>
                    </a:cubicBezTo>
                    <a:cubicBezTo>
                      <a:pt x="2094" y="4258"/>
                      <a:pt x="2264" y="4358"/>
                      <a:pt x="2452" y="4358"/>
                    </a:cubicBezTo>
                    <a:cubicBezTo>
                      <a:pt x="2551" y="4358"/>
                      <a:pt x="2654" y="4330"/>
                      <a:pt x="2753" y="4274"/>
                    </a:cubicBezTo>
                    <a:cubicBezTo>
                      <a:pt x="2999" y="4110"/>
                      <a:pt x="3082" y="3781"/>
                      <a:pt x="2958" y="3535"/>
                    </a:cubicBezTo>
                    <a:cubicBezTo>
                      <a:pt x="2383" y="2425"/>
                      <a:pt x="1603" y="1440"/>
                      <a:pt x="1110" y="289"/>
                    </a:cubicBezTo>
                    <a:cubicBezTo>
                      <a:pt x="1002" y="100"/>
                      <a:pt x="823" y="0"/>
                      <a:pt x="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3"/>
              <p:cNvSpPr/>
              <p:nvPr/>
            </p:nvSpPr>
            <p:spPr>
              <a:xfrm>
                <a:off x="3971790" y="2017836"/>
                <a:ext cx="39796" cy="53366"/>
              </a:xfrm>
              <a:custGeom>
                <a:avLst/>
                <a:gdLst/>
                <a:ahLst/>
                <a:cxnLst/>
                <a:rect l="l" t="t" r="r" b="b"/>
                <a:pathLst>
                  <a:path w="3141" h="4212" extrusionOk="0">
                    <a:moveTo>
                      <a:pt x="654" y="1"/>
                    </a:moveTo>
                    <a:cubicBezTo>
                      <a:pt x="327" y="1"/>
                      <a:pt x="1" y="274"/>
                      <a:pt x="101" y="699"/>
                    </a:cubicBezTo>
                    <a:lnTo>
                      <a:pt x="60" y="658"/>
                    </a:lnTo>
                    <a:lnTo>
                      <a:pt x="60" y="658"/>
                    </a:lnTo>
                    <a:cubicBezTo>
                      <a:pt x="512" y="1890"/>
                      <a:pt x="1210" y="3082"/>
                      <a:pt x="2155" y="4026"/>
                    </a:cubicBezTo>
                    <a:cubicBezTo>
                      <a:pt x="2258" y="4150"/>
                      <a:pt x="2391" y="4211"/>
                      <a:pt x="2530" y="4211"/>
                    </a:cubicBezTo>
                    <a:cubicBezTo>
                      <a:pt x="2669" y="4211"/>
                      <a:pt x="2812" y="4150"/>
                      <a:pt x="2936" y="4026"/>
                    </a:cubicBezTo>
                    <a:cubicBezTo>
                      <a:pt x="3141" y="3821"/>
                      <a:pt x="3141" y="3492"/>
                      <a:pt x="2936" y="3246"/>
                    </a:cubicBezTo>
                    <a:cubicBezTo>
                      <a:pt x="2812" y="3164"/>
                      <a:pt x="2730" y="3041"/>
                      <a:pt x="2648" y="2917"/>
                    </a:cubicBezTo>
                    <a:cubicBezTo>
                      <a:pt x="2566" y="2835"/>
                      <a:pt x="2566" y="2835"/>
                      <a:pt x="2525" y="2794"/>
                    </a:cubicBezTo>
                    <a:lnTo>
                      <a:pt x="2443" y="2671"/>
                    </a:lnTo>
                    <a:cubicBezTo>
                      <a:pt x="2237" y="2424"/>
                      <a:pt x="2073" y="2178"/>
                      <a:pt x="1909" y="1931"/>
                    </a:cubicBezTo>
                    <a:cubicBezTo>
                      <a:pt x="1785" y="1685"/>
                      <a:pt x="1621" y="1397"/>
                      <a:pt x="1457" y="1151"/>
                    </a:cubicBezTo>
                    <a:cubicBezTo>
                      <a:pt x="1416" y="987"/>
                      <a:pt x="1333" y="863"/>
                      <a:pt x="1292" y="740"/>
                    </a:cubicBezTo>
                    <a:lnTo>
                      <a:pt x="1251" y="617"/>
                    </a:lnTo>
                    <a:lnTo>
                      <a:pt x="1169" y="370"/>
                    </a:lnTo>
                    <a:cubicBezTo>
                      <a:pt x="1073" y="113"/>
                      <a:pt x="863" y="1"/>
                      <a:pt x="6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3"/>
              <p:cNvSpPr/>
              <p:nvPr/>
            </p:nvSpPr>
            <p:spPr>
              <a:xfrm>
                <a:off x="4041766" y="1977495"/>
                <a:ext cx="38529" cy="52720"/>
              </a:xfrm>
              <a:custGeom>
                <a:avLst/>
                <a:gdLst/>
                <a:ahLst/>
                <a:cxnLst/>
                <a:rect l="l" t="t" r="r" b="b"/>
                <a:pathLst>
                  <a:path w="3041" h="4161" extrusionOk="0">
                    <a:moveTo>
                      <a:pt x="617" y="0"/>
                    </a:moveTo>
                    <a:cubicBezTo>
                      <a:pt x="564" y="0"/>
                      <a:pt x="509" y="7"/>
                      <a:pt x="452" y="21"/>
                    </a:cubicBezTo>
                    <a:cubicBezTo>
                      <a:pt x="165" y="104"/>
                      <a:pt x="1" y="391"/>
                      <a:pt x="83" y="720"/>
                    </a:cubicBezTo>
                    <a:lnTo>
                      <a:pt x="83" y="679"/>
                    </a:lnTo>
                    <a:cubicBezTo>
                      <a:pt x="576" y="1911"/>
                      <a:pt x="1233" y="3020"/>
                      <a:pt x="2055" y="4006"/>
                    </a:cubicBezTo>
                    <a:cubicBezTo>
                      <a:pt x="2178" y="4109"/>
                      <a:pt x="2322" y="4160"/>
                      <a:pt x="2460" y="4160"/>
                    </a:cubicBezTo>
                    <a:cubicBezTo>
                      <a:pt x="2599" y="4160"/>
                      <a:pt x="2732" y="4109"/>
                      <a:pt x="2835" y="4006"/>
                    </a:cubicBezTo>
                    <a:cubicBezTo>
                      <a:pt x="3041" y="3760"/>
                      <a:pt x="3041" y="3431"/>
                      <a:pt x="2835" y="3226"/>
                    </a:cubicBezTo>
                    <a:cubicBezTo>
                      <a:pt x="2753" y="3102"/>
                      <a:pt x="2671" y="3020"/>
                      <a:pt x="2589" y="2897"/>
                    </a:cubicBezTo>
                    <a:cubicBezTo>
                      <a:pt x="2589" y="2856"/>
                      <a:pt x="2548" y="2856"/>
                      <a:pt x="2506" y="2815"/>
                    </a:cubicBezTo>
                    <a:lnTo>
                      <a:pt x="2383" y="2651"/>
                    </a:lnTo>
                    <a:cubicBezTo>
                      <a:pt x="2219" y="2404"/>
                      <a:pt x="2055" y="2158"/>
                      <a:pt x="1931" y="1911"/>
                    </a:cubicBezTo>
                    <a:cubicBezTo>
                      <a:pt x="1767" y="1665"/>
                      <a:pt x="1644" y="1377"/>
                      <a:pt x="1479" y="1131"/>
                    </a:cubicBezTo>
                    <a:cubicBezTo>
                      <a:pt x="1438" y="1007"/>
                      <a:pt x="1356" y="884"/>
                      <a:pt x="1315" y="720"/>
                    </a:cubicBezTo>
                    <a:lnTo>
                      <a:pt x="1192" y="514"/>
                    </a:lnTo>
                    <a:lnTo>
                      <a:pt x="1151" y="432"/>
                    </a:lnTo>
                    <a:cubicBezTo>
                      <a:pt x="1083" y="160"/>
                      <a:pt x="874" y="0"/>
                      <a:pt x="6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3"/>
              <p:cNvSpPr/>
              <p:nvPr/>
            </p:nvSpPr>
            <p:spPr>
              <a:xfrm>
                <a:off x="4115671" y="1935405"/>
                <a:ext cx="36452" cy="56103"/>
              </a:xfrm>
              <a:custGeom>
                <a:avLst/>
                <a:gdLst/>
                <a:ahLst/>
                <a:cxnLst/>
                <a:rect l="l" t="t" r="r" b="b"/>
                <a:pathLst>
                  <a:path w="2877" h="4428" extrusionOk="0">
                    <a:moveTo>
                      <a:pt x="602" y="0"/>
                    </a:moveTo>
                    <a:cubicBezTo>
                      <a:pt x="512" y="0"/>
                      <a:pt x="419" y="19"/>
                      <a:pt x="330" y="57"/>
                    </a:cubicBezTo>
                    <a:cubicBezTo>
                      <a:pt x="83" y="221"/>
                      <a:pt x="1" y="550"/>
                      <a:pt x="124" y="838"/>
                    </a:cubicBezTo>
                    <a:lnTo>
                      <a:pt x="1808" y="4165"/>
                    </a:lnTo>
                    <a:cubicBezTo>
                      <a:pt x="1894" y="4335"/>
                      <a:pt x="2096" y="4427"/>
                      <a:pt x="2295" y="4427"/>
                    </a:cubicBezTo>
                    <a:cubicBezTo>
                      <a:pt x="2384" y="4427"/>
                      <a:pt x="2472" y="4409"/>
                      <a:pt x="2548" y="4370"/>
                    </a:cubicBezTo>
                    <a:cubicBezTo>
                      <a:pt x="2794" y="4206"/>
                      <a:pt x="2877" y="3836"/>
                      <a:pt x="2753" y="3590"/>
                    </a:cubicBezTo>
                    <a:lnTo>
                      <a:pt x="1110" y="262"/>
                    </a:lnTo>
                    <a:cubicBezTo>
                      <a:pt x="997" y="92"/>
                      <a:pt x="805" y="0"/>
                      <a:pt x="6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3"/>
              <p:cNvSpPr/>
              <p:nvPr/>
            </p:nvSpPr>
            <p:spPr>
              <a:xfrm>
                <a:off x="4193743" y="1898966"/>
                <a:ext cx="40025" cy="53049"/>
              </a:xfrm>
              <a:custGeom>
                <a:avLst/>
                <a:gdLst/>
                <a:ahLst/>
                <a:cxnLst/>
                <a:rect l="l" t="t" r="r" b="b"/>
                <a:pathLst>
                  <a:path w="3159" h="4187" extrusionOk="0">
                    <a:moveTo>
                      <a:pt x="584" y="1"/>
                    </a:moveTo>
                    <a:cubicBezTo>
                      <a:pt x="494" y="1"/>
                      <a:pt x="406" y="19"/>
                      <a:pt x="330" y="57"/>
                    </a:cubicBezTo>
                    <a:cubicBezTo>
                      <a:pt x="83" y="222"/>
                      <a:pt x="1" y="550"/>
                      <a:pt x="124" y="838"/>
                    </a:cubicBezTo>
                    <a:lnTo>
                      <a:pt x="165" y="838"/>
                    </a:lnTo>
                    <a:cubicBezTo>
                      <a:pt x="658" y="1906"/>
                      <a:pt x="1233" y="2933"/>
                      <a:pt x="1932" y="3878"/>
                    </a:cubicBezTo>
                    <a:cubicBezTo>
                      <a:pt x="2035" y="4097"/>
                      <a:pt x="2206" y="4186"/>
                      <a:pt x="2380" y="4186"/>
                    </a:cubicBezTo>
                    <a:cubicBezTo>
                      <a:pt x="2763" y="4186"/>
                      <a:pt x="3159" y="3754"/>
                      <a:pt x="2877" y="3303"/>
                    </a:cubicBezTo>
                    <a:cubicBezTo>
                      <a:pt x="2178" y="2358"/>
                      <a:pt x="1603" y="1331"/>
                      <a:pt x="1110" y="263"/>
                    </a:cubicBezTo>
                    <a:cubicBezTo>
                      <a:pt x="997" y="93"/>
                      <a:pt x="785" y="1"/>
                      <a:pt x="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3"/>
              <p:cNvSpPr/>
              <p:nvPr/>
            </p:nvSpPr>
            <p:spPr>
              <a:xfrm>
                <a:off x="3881985" y="2084772"/>
                <a:ext cx="31675" cy="37579"/>
              </a:xfrm>
              <a:custGeom>
                <a:avLst/>
                <a:gdLst/>
                <a:ahLst/>
                <a:cxnLst/>
                <a:rect l="l" t="t" r="r" b="b"/>
                <a:pathLst>
                  <a:path w="2500" h="2966" extrusionOk="0">
                    <a:moveTo>
                      <a:pt x="451" y="0"/>
                    </a:moveTo>
                    <a:cubicBezTo>
                      <a:pt x="382" y="0"/>
                      <a:pt x="312" y="19"/>
                      <a:pt x="247" y="58"/>
                    </a:cubicBezTo>
                    <a:cubicBezTo>
                      <a:pt x="82" y="181"/>
                      <a:pt x="0" y="428"/>
                      <a:pt x="123" y="633"/>
                    </a:cubicBezTo>
                    <a:lnTo>
                      <a:pt x="123" y="592"/>
                    </a:lnTo>
                    <a:cubicBezTo>
                      <a:pt x="288" y="1003"/>
                      <a:pt x="575" y="1414"/>
                      <a:pt x="863" y="1783"/>
                    </a:cubicBezTo>
                    <a:cubicBezTo>
                      <a:pt x="986" y="1948"/>
                      <a:pt x="1109" y="2112"/>
                      <a:pt x="1274" y="2276"/>
                    </a:cubicBezTo>
                    <a:lnTo>
                      <a:pt x="1315" y="2359"/>
                    </a:lnTo>
                    <a:cubicBezTo>
                      <a:pt x="1356" y="2400"/>
                      <a:pt x="1356" y="2441"/>
                      <a:pt x="1397" y="2482"/>
                    </a:cubicBezTo>
                    <a:cubicBezTo>
                      <a:pt x="1479" y="2564"/>
                      <a:pt x="1520" y="2646"/>
                      <a:pt x="1602" y="2769"/>
                    </a:cubicBezTo>
                    <a:cubicBezTo>
                      <a:pt x="1690" y="2908"/>
                      <a:pt x="1817" y="2965"/>
                      <a:pt x="1942" y="2965"/>
                    </a:cubicBezTo>
                    <a:cubicBezTo>
                      <a:pt x="2225" y="2965"/>
                      <a:pt x="2500" y="2672"/>
                      <a:pt x="2301" y="2359"/>
                    </a:cubicBezTo>
                    <a:cubicBezTo>
                      <a:pt x="2054" y="1948"/>
                      <a:pt x="1766" y="1578"/>
                      <a:pt x="1479" y="1249"/>
                    </a:cubicBezTo>
                    <a:lnTo>
                      <a:pt x="1397" y="1126"/>
                    </a:lnTo>
                    <a:lnTo>
                      <a:pt x="1397" y="1126"/>
                    </a:lnTo>
                    <a:cubicBezTo>
                      <a:pt x="1410" y="1140"/>
                      <a:pt x="1420" y="1144"/>
                      <a:pt x="1424" y="1144"/>
                    </a:cubicBezTo>
                    <a:cubicBezTo>
                      <a:pt x="1433" y="1144"/>
                      <a:pt x="1424" y="1126"/>
                      <a:pt x="1397" y="1126"/>
                    </a:cubicBezTo>
                    <a:lnTo>
                      <a:pt x="1356" y="1085"/>
                    </a:lnTo>
                    <a:cubicBezTo>
                      <a:pt x="1274" y="962"/>
                      <a:pt x="1232" y="880"/>
                      <a:pt x="1150" y="797"/>
                    </a:cubicBezTo>
                    <a:cubicBezTo>
                      <a:pt x="1027" y="633"/>
                      <a:pt x="904" y="428"/>
                      <a:pt x="822" y="222"/>
                    </a:cubicBezTo>
                    <a:cubicBezTo>
                      <a:pt x="738" y="83"/>
                      <a:pt x="597"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3"/>
              <p:cNvSpPr/>
              <p:nvPr/>
            </p:nvSpPr>
            <p:spPr>
              <a:xfrm>
                <a:off x="3950162" y="2050930"/>
                <a:ext cx="29154" cy="37186"/>
              </a:xfrm>
              <a:custGeom>
                <a:avLst/>
                <a:gdLst/>
                <a:ahLst/>
                <a:cxnLst/>
                <a:rect l="l" t="t" r="r" b="b"/>
                <a:pathLst>
                  <a:path w="2301" h="2935" extrusionOk="0">
                    <a:moveTo>
                      <a:pt x="452" y="1"/>
                    </a:moveTo>
                    <a:cubicBezTo>
                      <a:pt x="383" y="1"/>
                      <a:pt x="313" y="19"/>
                      <a:pt x="247" y="59"/>
                    </a:cubicBezTo>
                    <a:cubicBezTo>
                      <a:pt x="42" y="182"/>
                      <a:pt x="1" y="429"/>
                      <a:pt x="83" y="634"/>
                    </a:cubicBezTo>
                    <a:lnTo>
                      <a:pt x="83" y="593"/>
                    </a:lnTo>
                    <a:cubicBezTo>
                      <a:pt x="493" y="1414"/>
                      <a:pt x="986" y="2154"/>
                      <a:pt x="1562" y="2811"/>
                    </a:cubicBezTo>
                    <a:cubicBezTo>
                      <a:pt x="1623" y="2893"/>
                      <a:pt x="1726" y="2934"/>
                      <a:pt x="1834" y="2934"/>
                    </a:cubicBezTo>
                    <a:cubicBezTo>
                      <a:pt x="1942" y="2934"/>
                      <a:pt x="2055" y="2893"/>
                      <a:pt x="2137" y="2811"/>
                    </a:cubicBezTo>
                    <a:cubicBezTo>
                      <a:pt x="2301" y="2647"/>
                      <a:pt x="2301" y="2400"/>
                      <a:pt x="2137" y="2236"/>
                    </a:cubicBezTo>
                    <a:cubicBezTo>
                      <a:pt x="2055" y="2154"/>
                      <a:pt x="2013" y="2072"/>
                      <a:pt x="1931" y="1990"/>
                    </a:cubicBezTo>
                    <a:lnTo>
                      <a:pt x="1890" y="1907"/>
                    </a:lnTo>
                    <a:lnTo>
                      <a:pt x="1808" y="1784"/>
                    </a:lnTo>
                    <a:cubicBezTo>
                      <a:pt x="1644" y="1620"/>
                      <a:pt x="1562" y="1456"/>
                      <a:pt x="1438" y="1291"/>
                    </a:cubicBezTo>
                    <a:cubicBezTo>
                      <a:pt x="1192" y="921"/>
                      <a:pt x="986" y="593"/>
                      <a:pt x="822" y="223"/>
                    </a:cubicBezTo>
                    <a:cubicBezTo>
                      <a:pt x="738" y="84"/>
                      <a:pt x="598" y="1"/>
                      <a:pt x="4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3"/>
              <p:cNvSpPr/>
              <p:nvPr/>
            </p:nvSpPr>
            <p:spPr>
              <a:xfrm>
                <a:off x="4014260" y="2013047"/>
                <a:ext cx="30649" cy="34158"/>
              </a:xfrm>
              <a:custGeom>
                <a:avLst/>
                <a:gdLst/>
                <a:ahLst/>
                <a:cxnLst/>
                <a:rect l="l" t="t" r="r" b="b"/>
                <a:pathLst>
                  <a:path w="2419" h="2696" extrusionOk="0">
                    <a:moveTo>
                      <a:pt x="588" y="0"/>
                    </a:moveTo>
                    <a:cubicBezTo>
                      <a:pt x="293" y="0"/>
                      <a:pt x="1" y="313"/>
                      <a:pt x="200" y="625"/>
                    </a:cubicBezTo>
                    <a:cubicBezTo>
                      <a:pt x="652" y="1282"/>
                      <a:pt x="1145" y="1857"/>
                      <a:pt x="1596" y="2474"/>
                    </a:cubicBezTo>
                    <a:cubicBezTo>
                      <a:pt x="1680" y="2613"/>
                      <a:pt x="1821" y="2696"/>
                      <a:pt x="1967" y="2696"/>
                    </a:cubicBezTo>
                    <a:cubicBezTo>
                      <a:pt x="2036" y="2696"/>
                      <a:pt x="2106" y="2678"/>
                      <a:pt x="2172" y="2638"/>
                    </a:cubicBezTo>
                    <a:cubicBezTo>
                      <a:pt x="2336" y="2515"/>
                      <a:pt x="2418" y="2268"/>
                      <a:pt x="2295" y="2063"/>
                    </a:cubicBezTo>
                    <a:cubicBezTo>
                      <a:pt x="1843" y="1447"/>
                      <a:pt x="1350" y="830"/>
                      <a:pt x="939" y="214"/>
                    </a:cubicBezTo>
                    <a:cubicBezTo>
                      <a:pt x="851" y="62"/>
                      <a:pt x="719" y="0"/>
                      <a:pt x="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3"/>
              <p:cNvSpPr/>
              <p:nvPr/>
            </p:nvSpPr>
            <p:spPr>
              <a:xfrm>
                <a:off x="4088607" y="1973073"/>
                <a:ext cx="29686" cy="37617"/>
              </a:xfrm>
              <a:custGeom>
                <a:avLst/>
                <a:gdLst/>
                <a:ahLst/>
                <a:cxnLst/>
                <a:rect l="l" t="t" r="r" b="b"/>
                <a:pathLst>
                  <a:path w="2343" h="2969" extrusionOk="0">
                    <a:moveTo>
                      <a:pt x="2096" y="2096"/>
                    </a:moveTo>
                    <a:cubicBezTo>
                      <a:pt x="2089" y="2096"/>
                      <a:pt x="2083" y="2096"/>
                      <a:pt x="2079" y="2097"/>
                    </a:cubicBezTo>
                    <a:lnTo>
                      <a:pt x="2079" y="2097"/>
                    </a:lnTo>
                    <a:cubicBezTo>
                      <a:pt x="2090" y="2106"/>
                      <a:pt x="2101" y="2113"/>
                      <a:pt x="2105" y="2113"/>
                    </a:cubicBezTo>
                    <a:cubicBezTo>
                      <a:pt x="2109" y="2113"/>
                      <a:pt x="2108" y="2108"/>
                      <a:pt x="2096" y="2096"/>
                    </a:cubicBezTo>
                    <a:close/>
                    <a:moveTo>
                      <a:pt x="437" y="1"/>
                    </a:moveTo>
                    <a:cubicBezTo>
                      <a:pt x="329" y="1"/>
                      <a:pt x="227" y="42"/>
                      <a:pt x="165" y="124"/>
                    </a:cubicBezTo>
                    <a:cubicBezTo>
                      <a:pt x="1" y="288"/>
                      <a:pt x="1" y="576"/>
                      <a:pt x="165" y="740"/>
                    </a:cubicBezTo>
                    <a:lnTo>
                      <a:pt x="247" y="863"/>
                    </a:lnTo>
                    <a:cubicBezTo>
                      <a:pt x="247" y="863"/>
                      <a:pt x="288" y="904"/>
                      <a:pt x="247" y="904"/>
                    </a:cubicBezTo>
                    <a:lnTo>
                      <a:pt x="288" y="946"/>
                    </a:lnTo>
                    <a:cubicBezTo>
                      <a:pt x="329" y="1028"/>
                      <a:pt x="412" y="1110"/>
                      <a:pt x="453" y="1192"/>
                    </a:cubicBezTo>
                    <a:cubicBezTo>
                      <a:pt x="576" y="1356"/>
                      <a:pt x="699" y="1562"/>
                      <a:pt x="822" y="1726"/>
                    </a:cubicBezTo>
                    <a:cubicBezTo>
                      <a:pt x="1069" y="2137"/>
                      <a:pt x="1315" y="2507"/>
                      <a:pt x="1603" y="2876"/>
                    </a:cubicBezTo>
                    <a:cubicBezTo>
                      <a:pt x="1685" y="2938"/>
                      <a:pt x="1788" y="2969"/>
                      <a:pt x="1890" y="2969"/>
                    </a:cubicBezTo>
                    <a:cubicBezTo>
                      <a:pt x="1993" y="2969"/>
                      <a:pt x="2096" y="2938"/>
                      <a:pt x="2178" y="2876"/>
                    </a:cubicBezTo>
                    <a:cubicBezTo>
                      <a:pt x="2342" y="2671"/>
                      <a:pt x="2342" y="2424"/>
                      <a:pt x="2178" y="2260"/>
                    </a:cubicBezTo>
                    <a:lnTo>
                      <a:pt x="2096" y="2137"/>
                    </a:lnTo>
                    <a:cubicBezTo>
                      <a:pt x="2096" y="2137"/>
                      <a:pt x="2027" y="2102"/>
                      <a:pt x="2079" y="2097"/>
                    </a:cubicBezTo>
                    <a:lnTo>
                      <a:pt x="2079" y="2097"/>
                    </a:lnTo>
                    <a:cubicBezTo>
                      <a:pt x="2066" y="2086"/>
                      <a:pt x="2055" y="2070"/>
                      <a:pt x="2055" y="2055"/>
                    </a:cubicBezTo>
                    <a:lnTo>
                      <a:pt x="1890" y="1808"/>
                    </a:lnTo>
                    <a:cubicBezTo>
                      <a:pt x="1767" y="1644"/>
                      <a:pt x="1644" y="1439"/>
                      <a:pt x="1521" y="1274"/>
                    </a:cubicBezTo>
                    <a:cubicBezTo>
                      <a:pt x="1274" y="863"/>
                      <a:pt x="1028" y="494"/>
                      <a:pt x="740" y="124"/>
                    </a:cubicBezTo>
                    <a:cubicBezTo>
                      <a:pt x="658" y="42"/>
                      <a:pt x="545" y="1"/>
                      <a:pt x="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3"/>
              <p:cNvSpPr/>
              <p:nvPr/>
            </p:nvSpPr>
            <p:spPr>
              <a:xfrm>
                <a:off x="4160434" y="1931224"/>
                <a:ext cx="28647" cy="41038"/>
              </a:xfrm>
              <a:custGeom>
                <a:avLst/>
                <a:gdLst/>
                <a:ahLst/>
                <a:cxnLst/>
                <a:rect l="l" t="t" r="r" b="b"/>
                <a:pathLst>
                  <a:path w="2261" h="3239" extrusionOk="0">
                    <a:moveTo>
                      <a:pt x="475" y="0"/>
                    </a:moveTo>
                    <a:cubicBezTo>
                      <a:pt x="406" y="0"/>
                      <a:pt x="341" y="19"/>
                      <a:pt x="288" y="58"/>
                    </a:cubicBezTo>
                    <a:cubicBezTo>
                      <a:pt x="83" y="182"/>
                      <a:pt x="1" y="428"/>
                      <a:pt x="124" y="633"/>
                    </a:cubicBezTo>
                    <a:cubicBezTo>
                      <a:pt x="494" y="1455"/>
                      <a:pt x="987" y="2236"/>
                      <a:pt x="1439" y="3016"/>
                    </a:cubicBezTo>
                    <a:cubicBezTo>
                      <a:pt x="1494" y="3156"/>
                      <a:pt x="1645" y="3238"/>
                      <a:pt x="1788" y="3238"/>
                    </a:cubicBezTo>
                    <a:cubicBezTo>
                      <a:pt x="1855" y="3238"/>
                      <a:pt x="1920" y="3220"/>
                      <a:pt x="1973" y="3180"/>
                    </a:cubicBezTo>
                    <a:cubicBezTo>
                      <a:pt x="2178" y="3057"/>
                      <a:pt x="2260" y="2811"/>
                      <a:pt x="2137" y="2605"/>
                    </a:cubicBezTo>
                    <a:cubicBezTo>
                      <a:pt x="1685" y="1825"/>
                      <a:pt x="1233" y="1044"/>
                      <a:pt x="864" y="223"/>
                    </a:cubicBezTo>
                    <a:cubicBezTo>
                      <a:pt x="780" y="83"/>
                      <a:pt x="620" y="0"/>
                      <a:pt x="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5" name="Google Shape;1235;p73"/>
          <p:cNvGrpSpPr/>
          <p:nvPr/>
        </p:nvGrpSpPr>
        <p:grpSpPr>
          <a:xfrm>
            <a:off x="4776365" y="3423242"/>
            <a:ext cx="716717" cy="362273"/>
            <a:chOff x="4608052" y="1707105"/>
            <a:chExt cx="716717" cy="362273"/>
          </a:xfrm>
        </p:grpSpPr>
        <p:sp>
          <p:nvSpPr>
            <p:cNvPr id="1236" name="Google Shape;1236;p73"/>
            <p:cNvSpPr/>
            <p:nvPr/>
          </p:nvSpPr>
          <p:spPr>
            <a:xfrm>
              <a:off x="4747029" y="1792462"/>
              <a:ext cx="560052" cy="255579"/>
            </a:xfrm>
            <a:custGeom>
              <a:avLst/>
              <a:gdLst/>
              <a:ahLst/>
              <a:cxnLst/>
              <a:rect l="l" t="t" r="r" b="b"/>
              <a:pathLst>
                <a:path w="44203" h="20172" extrusionOk="0">
                  <a:moveTo>
                    <a:pt x="43791" y="1"/>
                  </a:moveTo>
                  <a:lnTo>
                    <a:pt x="44202" y="1726"/>
                  </a:lnTo>
                  <a:cubicBezTo>
                    <a:pt x="40998" y="3205"/>
                    <a:pt x="37999" y="4602"/>
                    <a:pt x="34918" y="5999"/>
                  </a:cubicBezTo>
                  <a:cubicBezTo>
                    <a:pt x="32042" y="7272"/>
                    <a:pt x="29167" y="8504"/>
                    <a:pt x="26250" y="9737"/>
                  </a:cubicBezTo>
                  <a:cubicBezTo>
                    <a:pt x="20253" y="12243"/>
                    <a:pt x="14214" y="14790"/>
                    <a:pt x="8175" y="17296"/>
                  </a:cubicBezTo>
                  <a:cubicBezTo>
                    <a:pt x="6080" y="18158"/>
                    <a:pt x="3944" y="18939"/>
                    <a:pt x="1849" y="19719"/>
                  </a:cubicBezTo>
                  <a:cubicBezTo>
                    <a:pt x="575" y="20171"/>
                    <a:pt x="534" y="20130"/>
                    <a:pt x="247" y="18898"/>
                  </a:cubicBezTo>
                  <a:cubicBezTo>
                    <a:pt x="205" y="18651"/>
                    <a:pt x="123" y="18364"/>
                    <a:pt x="0" y="18035"/>
                  </a:cubicBezTo>
                  <a:cubicBezTo>
                    <a:pt x="781" y="17624"/>
                    <a:pt x="1561" y="17172"/>
                    <a:pt x="2342" y="16844"/>
                  </a:cubicBezTo>
                  <a:cubicBezTo>
                    <a:pt x="5546" y="15447"/>
                    <a:pt x="8750" y="14091"/>
                    <a:pt x="11995" y="12736"/>
                  </a:cubicBezTo>
                  <a:cubicBezTo>
                    <a:pt x="15446" y="11298"/>
                    <a:pt x="18938" y="9901"/>
                    <a:pt x="22389" y="8463"/>
                  </a:cubicBezTo>
                  <a:cubicBezTo>
                    <a:pt x="24402" y="7601"/>
                    <a:pt x="26332" y="6615"/>
                    <a:pt x="28304" y="5793"/>
                  </a:cubicBezTo>
                  <a:cubicBezTo>
                    <a:pt x="30317" y="4972"/>
                    <a:pt x="32371" y="4273"/>
                    <a:pt x="34343" y="3493"/>
                  </a:cubicBezTo>
                  <a:cubicBezTo>
                    <a:pt x="34836" y="3287"/>
                    <a:pt x="35247" y="2918"/>
                    <a:pt x="35740" y="2753"/>
                  </a:cubicBezTo>
                  <a:cubicBezTo>
                    <a:pt x="38122" y="1891"/>
                    <a:pt x="40505" y="1069"/>
                    <a:pt x="42847" y="247"/>
                  </a:cubicBezTo>
                  <a:cubicBezTo>
                    <a:pt x="43093" y="165"/>
                    <a:pt x="43339" y="124"/>
                    <a:pt x="43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3"/>
            <p:cNvSpPr/>
            <p:nvPr/>
          </p:nvSpPr>
          <p:spPr>
            <a:xfrm>
              <a:off x="4719434" y="1727402"/>
              <a:ext cx="561623" cy="249333"/>
            </a:xfrm>
            <a:custGeom>
              <a:avLst/>
              <a:gdLst/>
              <a:ahLst/>
              <a:cxnLst/>
              <a:rect l="l" t="t" r="r" b="b"/>
              <a:pathLst>
                <a:path w="44327" h="19679" extrusionOk="0">
                  <a:moveTo>
                    <a:pt x="699" y="19678"/>
                  </a:moveTo>
                  <a:lnTo>
                    <a:pt x="1" y="17871"/>
                  </a:lnTo>
                  <a:lnTo>
                    <a:pt x="1808" y="17049"/>
                  </a:lnTo>
                  <a:cubicBezTo>
                    <a:pt x="5095" y="15570"/>
                    <a:pt x="8340" y="14091"/>
                    <a:pt x="11585" y="12612"/>
                  </a:cubicBezTo>
                  <a:cubicBezTo>
                    <a:pt x="14297" y="11339"/>
                    <a:pt x="16967" y="9983"/>
                    <a:pt x="19760" y="8833"/>
                  </a:cubicBezTo>
                  <a:cubicBezTo>
                    <a:pt x="23088" y="7436"/>
                    <a:pt x="26497" y="6204"/>
                    <a:pt x="29907" y="4930"/>
                  </a:cubicBezTo>
                  <a:cubicBezTo>
                    <a:pt x="33933" y="3411"/>
                    <a:pt x="37959" y="1932"/>
                    <a:pt x="41985" y="453"/>
                  </a:cubicBezTo>
                  <a:cubicBezTo>
                    <a:pt x="42478" y="288"/>
                    <a:pt x="42971" y="124"/>
                    <a:pt x="43463" y="1"/>
                  </a:cubicBezTo>
                  <a:lnTo>
                    <a:pt x="44326" y="1891"/>
                  </a:lnTo>
                  <a:cubicBezTo>
                    <a:pt x="43505" y="2260"/>
                    <a:pt x="42724" y="2630"/>
                    <a:pt x="41944" y="2918"/>
                  </a:cubicBezTo>
                  <a:cubicBezTo>
                    <a:pt x="36973" y="4889"/>
                    <a:pt x="31920" y="6738"/>
                    <a:pt x="27031" y="8874"/>
                  </a:cubicBezTo>
                  <a:cubicBezTo>
                    <a:pt x="23663" y="10353"/>
                    <a:pt x="20253" y="11668"/>
                    <a:pt x="16844" y="12982"/>
                  </a:cubicBezTo>
                  <a:cubicBezTo>
                    <a:pt x="13927" y="14132"/>
                    <a:pt x="11051" y="15365"/>
                    <a:pt x="8135" y="16597"/>
                  </a:cubicBezTo>
                  <a:cubicBezTo>
                    <a:pt x="6245" y="17419"/>
                    <a:pt x="4355" y="18282"/>
                    <a:pt x="2425" y="19062"/>
                  </a:cubicBezTo>
                  <a:cubicBezTo>
                    <a:pt x="1849" y="19309"/>
                    <a:pt x="1274" y="19514"/>
                    <a:pt x="699" y="196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3"/>
            <p:cNvSpPr/>
            <p:nvPr/>
          </p:nvSpPr>
          <p:spPr>
            <a:xfrm>
              <a:off x="4734017" y="1761763"/>
              <a:ext cx="562649" cy="247762"/>
            </a:xfrm>
            <a:custGeom>
              <a:avLst/>
              <a:gdLst/>
              <a:ahLst/>
              <a:cxnLst/>
              <a:rect l="l" t="t" r="r" b="b"/>
              <a:pathLst>
                <a:path w="44408" h="19555" extrusionOk="0">
                  <a:moveTo>
                    <a:pt x="616" y="19554"/>
                  </a:moveTo>
                  <a:cubicBezTo>
                    <a:pt x="370" y="18897"/>
                    <a:pt x="164" y="18404"/>
                    <a:pt x="0" y="17911"/>
                  </a:cubicBezTo>
                  <a:cubicBezTo>
                    <a:pt x="1849" y="17007"/>
                    <a:pt x="3574" y="16063"/>
                    <a:pt x="5382" y="15282"/>
                  </a:cubicBezTo>
                  <a:cubicBezTo>
                    <a:pt x="7189" y="14460"/>
                    <a:pt x="8955" y="13885"/>
                    <a:pt x="10804" y="13187"/>
                  </a:cubicBezTo>
                  <a:cubicBezTo>
                    <a:pt x="10845" y="13187"/>
                    <a:pt x="10886" y="13146"/>
                    <a:pt x="10927" y="13146"/>
                  </a:cubicBezTo>
                  <a:cubicBezTo>
                    <a:pt x="13515" y="11585"/>
                    <a:pt x="16473" y="10927"/>
                    <a:pt x="19267" y="9859"/>
                  </a:cubicBezTo>
                  <a:cubicBezTo>
                    <a:pt x="20787" y="9243"/>
                    <a:pt x="22307" y="8668"/>
                    <a:pt x="23826" y="8093"/>
                  </a:cubicBezTo>
                  <a:cubicBezTo>
                    <a:pt x="24155" y="7929"/>
                    <a:pt x="24443" y="7764"/>
                    <a:pt x="24730" y="7559"/>
                  </a:cubicBezTo>
                  <a:cubicBezTo>
                    <a:pt x="24977" y="7395"/>
                    <a:pt x="25223" y="7189"/>
                    <a:pt x="25511" y="7066"/>
                  </a:cubicBezTo>
                  <a:cubicBezTo>
                    <a:pt x="27483" y="6285"/>
                    <a:pt x="29454" y="5587"/>
                    <a:pt x="31426" y="4807"/>
                  </a:cubicBezTo>
                  <a:cubicBezTo>
                    <a:pt x="32535" y="4396"/>
                    <a:pt x="33562" y="3944"/>
                    <a:pt x="34631" y="3492"/>
                  </a:cubicBezTo>
                  <a:cubicBezTo>
                    <a:pt x="34959" y="3328"/>
                    <a:pt x="35329" y="3122"/>
                    <a:pt x="35699" y="2999"/>
                  </a:cubicBezTo>
                  <a:cubicBezTo>
                    <a:pt x="38410" y="2342"/>
                    <a:pt x="40834" y="945"/>
                    <a:pt x="43586" y="0"/>
                  </a:cubicBezTo>
                  <a:cubicBezTo>
                    <a:pt x="43832" y="411"/>
                    <a:pt x="44120" y="863"/>
                    <a:pt x="44408" y="1397"/>
                  </a:cubicBezTo>
                  <a:cubicBezTo>
                    <a:pt x="43586" y="1767"/>
                    <a:pt x="42805" y="2095"/>
                    <a:pt x="42066" y="2424"/>
                  </a:cubicBezTo>
                  <a:cubicBezTo>
                    <a:pt x="38163" y="3944"/>
                    <a:pt x="34261" y="5382"/>
                    <a:pt x="30399" y="6902"/>
                  </a:cubicBezTo>
                  <a:cubicBezTo>
                    <a:pt x="28427" y="7682"/>
                    <a:pt x="26538" y="8627"/>
                    <a:pt x="24566" y="9449"/>
                  </a:cubicBezTo>
                  <a:cubicBezTo>
                    <a:pt x="21156" y="10886"/>
                    <a:pt x="17706" y="12283"/>
                    <a:pt x="14296" y="13721"/>
                  </a:cubicBezTo>
                  <a:cubicBezTo>
                    <a:pt x="10352" y="15405"/>
                    <a:pt x="6409" y="17131"/>
                    <a:pt x="2506" y="18815"/>
                  </a:cubicBezTo>
                  <a:cubicBezTo>
                    <a:pt x="1931" y="19061"/>
                    <a:pt x="1356" y="19267"/>
                    <a:pt x="616" y="19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3"/>
            <p:cNvSpPr/>
            <p:nvPr/>
          </p:nvSpPr>
          <p:spPr>
            <a:xfrm>
              <a:off x="4658542" y="1963710"/>
              <a:ext cx="86409" cy="94214"/>
            </a:xfrm>
            <a:custGeom>
              <a:avLst/>
              <a:gdLst/>
              <a:ahLst/>
              <a:cxnLst/>
              <a:rect l="l" t="t" r="r" b="b"/>
              <a:pathLst>
                <a:path w="6820" h="7436" extrusionOk="0">
                  <a:moveTo>
                    <a:pt x="4067" y="0"/>
                  </a:moveTo>
                  <a:lnTo>
                    <a:pt x="6820" y="7230"/>
                  </a:lnTo>
                  <a:cubicBezTo>
                    <a:pt x="4930" y="7436"/>
                    <a:pt x="3081" y="7436"/>
                    <a:pt x="1192" y="7230"/>
                  </a:cubicBezTo>
                  <a:lnTo>
                    <a:pt x="0" y="48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3"/>
            <p:cNvSpPr/>
            <p:nvPr/>
          </p:nvSpPr>
          <p:spPr>
            <a:xfrm>
              <a:off x="4608052" y="1707105"/>
              <a:ext cx="716717" cy="362273"/>
            </a:xfrm>
            <a:custGeom>
              <a:avLst/>
              <a:gdLst/>
              <a:ahLst/>
              <a:cxnLst/>
              <a:rect l="l" t="t" r="r" b="b"/>
              <a:pathLst>
                <a:path w="56568" h="28593" extrusionOk="0">
                  <a:moveTo>
                    <a:pt x="288" y="28469"/>
                  </a:moveTo>
                  <a:cubicBezTo>
                    <a:pt x="1" y="27976"/>
                    <a:pt x="83" y="27319"/>
                    <a:pt x="576" y="26949"/>
                  </a:cubicBezTo>
                  <a:cubicBezTo>
                    <a:pt x="1726" y="25717"/>
                    <a:pt x="2917" y="24526"/>
                    <a:pt x="4027" y="23252"/>
                  </a:cubicBezTo>
                  <a:cubicBezTo>
                    <a:pt x="5218" y="21855"/>
                    <a:pt x="6327" y="20335"/>
                    <a:pt x="7518" y="18939"/>
                  </a:cubicBezTo>
                  <a:cubicBezTo>
                    <a:pt x="7806" y="18569"/>
                    <a:pt x="8135" y="18281"/>
                    <a:pt x="8545" y="18117"/>
                  </a:cubicBezTo>
                  <a:cubicBezTo>
                    <a:pt x="11257" y="16844"/>
                    <a:pt x="14009" y="15652"/>
                    <a:pt x="16761" y="14420"/>
                  </a:cubicBezTo>
                  <a:cubicBezTo>
                    <a:pt x="19924" y="12982"/>
                    <a:pt x="23088" y="11503"/>
                    <a:pt x="26292" y="10106"/>
                  </a:cubicBezTo>
                  <a:cubicBezTo>
                    <a:pt x="28141" y="9285"/>
                    <a:pt x="29989" y="8545"/>
                    <a:pt x="31838" y="7847"/>
                  </a:cubicBezTo>
                  <a:cubicBezTo>
                    <a:pt x="34754" y="6656"/>
                    <a:pt x="37671" y="5505"/>
                    <a:pt x="40588" y="4396"/>
                  </a:cubicBezTo>
                  <a:cubicBezTo>
                    <a:pt x="43381" y="3369"/>
                    <a:pt x="46175" y="2383"/>
                    <a:pt x="48968" y="1397"/>
                  </a:cubicBezTo>
                  <a:cubicBezTo>
                    <a:pt x="50036" y="1028"/>
                    <a:pt x="51104" y="576"/>
                    <a:pt x="52213" y="206"/>
                  </a:cubicBezTo>
                  <a:cubicBezTo>
                    <a:pt x="52912" y="1"/>
                    <a:pt x="53405" y="206"/>
                    <a:pt x="53487" y="904"/>
                  </a:cubicBezTo>
                  <a:cubicBezTo>
                    <a:pt x="53651" y="2301"/>
                    <a:pt x="54473" y="3369"/>
                    <a:pt x="55048" y="4520"/>
                  </a:cubicBezTo>
                  <a:cubicBezTo>
                    <a:pt x="55705" y="5793"/>
                    <a:pt x="56157" y="7190"/>
                    <a:pt x="56404" y="8628"/>
                  </a:cubicBezTo>
                  <a:cubicBezTo>
                    <a:pt x="56568" y="9490"/>
                    <a:pt x="56404" y="9572"/>
                    <a:pt x="55541" y="9901"/>
                  </a:cubicBezTo>
                  <a:cubicBezTo>
                    <a:pt x="52953" y="10846"/>
                    <a:pt x="50447" y="11914"/>
                    <a:pt x="47982" y="13105"/>
                  </a:cubicBezTo>
                  <a:cubicBezTo>
                    <a:pt x="45230" y="14502"/>
                    <a:pt x="42313" y="15611"/>
                    <a:pt x="39438" y="16803"/>
                  </a:cubicBezTo>
                  <a:cubicBezTo>
                    <a:pt x="37055" y="17830"/>
                    <a:pt x="34672" y="18857"/>
                    <a:pt x="32249" y="19884"/>
                  </a:cubicBezTo>
                  <a:cubicBezTo>
                    <a:pt x="27237" y="21938"/>
                    <a:pt x="22184" y="23950"/>
                    <a:pt x="17131" y="26004"/>
                  </a:cubicBezTo>
                  <a:cubicBezTo>
                    <a:pt x="15324" y="26744"/>
                    <a:pt x="13557" y="27607"/>
                    <a:pt x="11791" y="28346"/>
                  </a:cubicBezTo>
                  <a:cubicBezTo>
                    <a:pt x="11380" y="28510"/>
                    <a:pt x="10928" y="28593"/>
                    <a:pt x="10517" y="28593"/>
                  </a:cubicBezTo>
                  <a:cubicBezTo>
                    <a:pt x="8381" y="28593"/>
                    <a:pt x="6245" y="28510"/>
                    <a:pt x="4150" y="28510"/>
                  </a:cubicBezTo>
                  <a:cubicBezTo>
                    <a:pt x="2876" y="28469"/>
                    <a:pt x="1603" y="28469"/>
                    <a:pt x="288" y="28469"/>
                  </a:cubicBezTo>
                  <a:close/>
                  <a:moveTo>
                    <a:pt x="54719" y="6738"/>
                  </a:moveTo>
                  <a:cubicBezTo>
                    <a:pt x="54308" y="6861"/>
                    <a:pt x="54062" y="6902"/>
                    <a:pt x="53816" y="6984"/>
                  </a:cubicBezTo>
                  <a:cubicBezTo>
                    <a:pt x="51433" y="7806"/>
                    <a:pt x="49050" y="8628"/>
                    <a:pt x="46709" y="9490"/>
                  </a:cubicBezTo>
                  <a:cubicBezTo>
                    <a:pt x="46175" y="9655"/>
                    <a:pt x="45805" y="10024"/>
                    <a:pt x="45312" y="10230"/>
                  </a:cubicBezTo>
                  <a:cubicBezTo>
                    <a:pt x="43340" y="11010"/>
                    <a:pt x="41327" y="11709"/>
                    <a:pt x="39273" y="12530"/>
                  </a:cubicBezTo>
                  <a:cubicBezTo>
                    <a:pt x="37260" y="13352"/>
                    <a:pt x="35371" y="14338"/>
                    <a:pt x="33358" y="15200"/>
                  </a:cubicBezTo>
                  <a:cubicBezTo>
                    <a:pt x="29907" y="16638"/>
                    <a:pt x="26415" y="18035"/>
                    <a:pt x="22964" y="19473"/>
                  </a:cubicBezTo>
                  <a:cubicBezTo>
                    <a:pt x="19719" y="20828"/>
                    <a:pt x="16515" y="22184"/>
                    <a:pt x="13311" y="23581"/>
                  </a:cubicBezTo>
                  <a:cubicBezTo>
                    <a:pt x="12530" y="23909"/>
                    <a:pt x="11791" y="24361"/>
                    <a:pt x="10969" y="24772"/>
                  </a:cubicBezTo>
                  <a:cubicBezTo>
                    <a:pt x="11092" y="25101"/>
                    <a:pt x="11174" y="25388"/>
                    <a:pt x="11216" y="25635"/>
                  </a:cubicBezTo>
                  <a:cubicBezTo>
                    <a:pt x="11503" y="26867"/>
                    <a:pt x="11544" y="26908"/>
                    <a:pt x="12818" y="26456"/>
                  </a:cubicBezTo>
                  <a:cubicBezTo>
                    <a:pt x="14913" y="25635"/>
                    <a:pt x="17049" y="24895"/>
                    <a:pt x="19144" y="24033"/>
                  </a:cubicBezTo>
                  <a:cubicBezTo>
                    <a:pt x="25183" y="21527"/>
                    <a:pt x="31222" y="18980"/>
                    <a:pt x="37219" y="16474"/>
                  </a:cubicBezTo>
                  <a:cubicBezTo>
                    <a:pt x="40136" y="15241"/>
                    <a:pt x="43011" y="14009"/>
                    <a:pt x="45887" y="12736"/>
                  </a:cubicBezTo>
                  <a:cubicBezTo>
                    <a:pt x="48968" y="11339"/>
                    <a:pt x="51967" y="9942"/>
                    <a:pt x="55171" y="8463"/>
                  </a:cubicBezTo>
                  <a:close/>
                  <a:moveTo>
                    <a:pt x="9490" y="21280"/>
                  </a:moveTo>
                  <a:cubicBezTo>
                    <a:pt x="10065" y="21116"/>
                    <a:pt x="10640" y="20952"/>
                    <a:pt x="11216" y="20746"/>
                  </a:cubicBezTo>
                  <a:cubicBezTo>
                    <a:pt x="13146" y="19925"/>
                    <a:pt x="15036" y="19103"/>
                    <a:pt x="16926" y="18281"/>
                  </a:cubicBezTo>
                  <a:cubicBezTo>
                    <a:pt x="19801" y="17049"/>
                    <a:pt x="22677" y="15817"/>
                    <a:pt x="25594" y="14666"/>
                  </a:cubicBezTo>
                  <a:cubicBezTo>
                    <a:pt x="29003" y="13311"/>
                    <a:pt x="32454" y="11996"/>
                    <a:pt x="35822" y="10558"/>
                  </a:cubicBezTo>
                  <a:cubicBezTo>
                    <a:pt x="40711" y="8381"/>
                    <a:pt x="45764" y="6574"/>
                    <a:pt x="50693" y="4602"/>
                  </a:cubicBezTo>
                  <a:cubicBezTo>
                    <a:pt x="51515" y="4273"/>
                    <a:pt x="52296" y="3903"/>
                    <a:pt x="53117" y="3575"/>
                  </a:cubicBezTo>
                  <a:lnTo>
                    <a:pt x="52254" y="1644"/>
                  </a:lnTo>
                  <a:cubicBezTo>
                    <a:pt x="51720" y="1808"/>
                    <a:pt x="51227" y="1932"/>
                    <a:pt x="50776" y="2096"/>
                  </a:cubicBezTo>
                  <a:cubicBezTo>
                    <a:pt x="46709" y="3575"/>
                    <a:pt x="42683" y="5054"/>
                    <a:pt x="38698" y="6574"/>
                  </a:cubicBezTo>
                  <a:cubicBezTo>
                    <a:pt x="35288" y="7847"/>
                    <a:pt x="31879" y="9079"/>
                    <a:pt x="28510" y="10476"/>
                  </a:cubicBezTo>
                  <a:cubicBezTo>
                    <a:pt x="25758" y="11626"/>
                    <a:pt x="23088" y="13023"/>
                    <a:pt x="20335" y="14256"/>
                  </a:cubicBezTo>
                  <a:cubicBezTo>
                    <a:pt x="17090" y="15734"/>
                    <a:pt x="13845" y="17213"/>
                    <a:pt x="10599" y="18692"/>
                  </a:cubicBezTo>
                  <a:lnTo>
                    <a:pt x="8792" y="19555"/>
                  </a:lnTo>
                  <a:close/>
                  <a:moveTo>
                    <a:pt x="10517" y="23909"/>
                  </a:moveTo>
                  <a:cubicBezTo>
                    <a:pt x="11257" y="23581"/>
                    <a:pt x="11832" y="23375"/>
                    <a:pt x="12407" y="23129"/>
                  </a:cubicBezTo>
                  <a:cubicBezTo>
                    <a:pt x="16351" y="21445"/>
                    <a:pt x="20294" y="19719"/>
                    <a:pt x="24238" y="18035"/>
                  </a:cubicBezTo>
                  <a:cubicBezTo>
                    <a:pt x="27648" y="16597"/>
                    <a:pt x="31057" y="15200"/>
                    <a:pt x="34508" y="13763"/>
                  </a:cubicBezTo>
                  <a:cubicBezTo>
                    <a:pt x="36439" y="12941"/>
                    <a:pt x="38369" y="11996"/>
                    <a:pt x="40341" y="11216"/>
                  </a:cubicBezTo>
                  <a:cubicBezTo>
                    <a:pt x="44203" y="9655"/>
                    <a:pt x="48064" y="8258"/>
                    <a:pt x="51967" y="6738"/>
                  </a:cubicBezTo>
                  <a:cubicBezTo>
                    <a:pt x="52747" y="6450"/>
                    <a:pt x="53487" y="6122"/>
                    <a:pt x="54350" y="5711"/>
                  </a:cubicBezTo>
                  <a:cubicBezTo>
                    <a:pt x="54021" y="5177"/>
                    <a:pt x="53774" y="4725"/>
                    <a:pt x="53528" y="4314"/>
                  </a:cubicBezTo>
                  <a:cubicBezTo>
                    <a:pt x="50776" y="5259"/>
                    <a:pt x="48311" y="6656"/>
                    <a:pt x="45600" y="7313"/>
                  </a:cubicBezTo>
                  <a:cubicBezTo>
                    <a:pt x="45230" y="7436"/>
                    <a:pt x="44860" y="7642"/>
                    <a:pt x="44531" y="7806"/>
                  </a:cubicBezTo>
                  <a:cubicBezTo>
                    <a:pt x="43463" y="8258"/>
                    <a:pt x="42436" y="8751"/>
                    <a:pt x="41368" y="9162"/>
                  </a:cubicBezTo>
                  <a:cubicBezTo>
                    <a:pt x="39396" y="9901"/>
                    <a:pt x="37384" y="10599"/>
                    <a:pt x="35412" y="11380"/>
                  </a:cubicBezTo>
                  <a:cubicBezTo>
                    <a:pt x="35165" y="11503"/>
                    <a:pt x="34878" y="11709"/>
                    <a:pt x="34672" y="11873"/>
                  </a:cubicBezTo>
                  <a:cubicBezTo>
                    <a:pt x="34344" y="12078"/>
                    <a:pt x="34056" y="12243"/>
                    <a:pt x="33727" y="12407"/>
                  </a:cubicBezTo>
                  <a:cubicBezTo>
                    <a:pt x="32207" y="12982"/>
                    <a:pt x="30687" y="13557"/>
                    <a:pt x="29168" y="14173"/>
                  </a:cubicBezTo>
                  <a:cubicBezTo>
                    <a:pt x="26374" y="15241"/>
                    <a:pt x="23457" y="15940"/>
                    <a:pt x="20828" y="17460"/>
                  </a:cubicBezTo>
                  <a:cubicBezTo>
                    <a:pt x="20787" y="17460"/>
                    <a:pt x="20746" y="17501"/>
                    <a:pt x="20705" y="17501"/>
                  </a:cubicBezTo>
                  <a:cubicBezTo>
                    <a:pt x="18897" y="18199"/>
                    <a:pt x="17049" y="18815"/>
                    <a:pt x="15282" y="19596"/>
                  </a:cubicBezTo>
                  <a:cubicBezTo>
                    <a:pt x="13516" y="20377"/>
                    <a:pt x="11750" y="21321"/>
                    <a:pt x="9901" y="22225"/>
                  </a:cubicBezTo>
                  <a:cubicBezTo>
                    <a:pt x="10106" y="22718"/>
                    <a:pt x="10312" y="23211"/>
                    <a:pt x="10558" y="23868"/>
                  </a:cubicBezTo>
                  <a:close/>
                  <a:moveTo>
                    <a:pt x="8052" y="20253"/>
                  </a:moveTo>
                  <a:lnTo>
                    <a:pt x="3985" y="25183"/>
                  </a:lnTo>
                  <a:lnTo>
                    <a:pt x="5177" y="27483"/>
                  </a:lnTo>
                  <a:cubicBezTo>
                    <a:pt x="7066" y="27689"/>
                    <a:pt x="8915" y="27689"/>
                    <a:pt x="10805" y="274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73"/>
          <p:cNvGrpSpPr/>
          <p:nvPr/>
        </p:nvGrpSpPr>
        <p:grpSpPr>
          <a:xfrm>
            <a:off x="988705" y="3726459"/>
            <a:ext cx="523094" cy="648539"/>
            <a:chOff x="7896480" y="1119996"/>
            <a:chExt cx="523094" cy="648539"/>
          </a:xfrm>
        </p:grpSpPr>
        <p:sp>
          <p:nvSpPr>
            <p:cNvPr id="1242" name="Google Shape;1242;p73"/>
            <p:cNvSpPr/>
            <p:nvPr/>
          </p:nvSpPr>
          <p:spPr>
            <a:xfrm>
              <a:off x="7954256" y="1134567"/>
              <a:ext cx="445021" cy="111914"/>
            </a:xfrm>
            <a:custGeom>
              <a:avLst/>
              <a:gdLst/>
              <a:ahLst/>
              <a:cxnLst/>
              <a:rect l="l" t="t" r="r" b="b"/>
              <a:pathLst>
                <a:path w="35124" h="8833" extrusionOk="0">
                  <a:moveTo>
                    <a:pt x="32002" y="534"/>
                  </a:moveTo>
                  <a:cubicBezTo>
                    <a:pt x="31673" y="1438"/>
                    <a:pt x="31714" y="2424"/>
                    <a:pt x="32125" y="3287"/>
                  </a:cubicBezTo>
                  <a:cubicBezTo>
                    <a:pt x="32700" y="4766"/>
                    <a:pt x="33686" y="5998"/>
                    <a:pt x="34590" y="7272"/>
                  </a:cubicBezTo>
                  <a:cubicBezTo>
                    <a:pt x="34795" y="7559"/>
                    <a:pt x="34959" y="7888"/>
                    <a:pt x="35124" y="8216"/>
                  </a:cubicBezTo>
                  <a:cubicBezTo>
                    <a:pt x="34672" y="8258"/>
                    <a:pt x="34343" y="8340"/>
                    <a:pt x="34056" y="8381"/>
                  </a:cubicBezTo>
                  <a:cubicBezTo>
                    <a:pt x="32741" y="8463"/>
                    <a:pt x="31385" y="8545"/>
                    <a:pt x="30071" y="8586"/>
                  </a:cubicBezTo>
                  <a:cubicBezTo>
                    <a:pt x="28756" y="8627"/>
                    <a:pt x="27524" y="8668"/>
                    <a:pt x="26250" y="8668"/>
                  </a:cubicBezTo>
                  <a:cubicBezTo>
                    <a:pt x="23293" y="8586"/>
                    <a:pt x="20335" y="8833"/>
                    <a:pt x="17377" y="8381"/>
                  </a:cubicBezTo>
                  <a:cubicBezTo>
                    <a:pt x="16514" y="8299"/>
                    <a:pt x="15611" y="8258"/>
                    <a:pt x="14707" y="8258"/>
                  </a:cubicBezTo>
                  <a:cubicBezTo>
                    <a:pt x="12037" y="8175"/>
                    <a:pt x="9325" y="8175"/>
                    <a:pt x="6655" y="7929"/>
                  </a:cubicBezTo>
                  <a:cubicBezTo>
                    <a:pt x="4807" y="7765"/>
                    <a:pt x="2958" y="7436"/>
                    <a:pt x="1315" y="6409"/>
                  </a:cubicBezTo>
                  <a:cubicBezTo>
                    <a:pt x="534" y="6039"/>
                    <a:pt x="41" y="5177"/>
                    <a:pt x="41" y="4273"/>
                  </a:cubicBezTo>
                  <a:cubicBezTo>
                    <a:pt x="0" y="3533"/>
                    <a:pt x="452" y="2794"/>
                    <a:pt x="1192" y="2547"/>
                  </a:cubicBezTo>
                  <a:cubicBezTo>
                    <a:pt x="2794" y="1808"/>
                    <a:pt x="4478" y="1315"/>
                    <a:pt x="6203" y="945"/>
                  </a:cubicBezTo>
                  <a:cubicBezTo>
                    <a:pt x="10517" y="124"/>
                    <a:pt x="14830" y="165"/>
                    <a:pt x="19185" y="83"/>
                  </a:cubicBezTo>
                  <a:cubicBezTo>
                    <a:pt x="21732" y="0"/>
                    <a:pt x="24320" y="206"/>
                    <a:pt x="26867" y="288"/>
                  </a:cubicBezTo>
                  <a:cubicBezTo>
                    <a:pt x="28099" y="288"/>
                    <a:pt x="29331" y="288"/>
                    <a:pt x="30564" y="329"/>
                  </a:cubicBezTo>
                  <a:cubicBezTo>
                    <a:pt x="30975" y="329"/>
                    <a:pt x="31427" y="452"/>
                    <a:pt x="32002" y="534"/>
                  </a:cubicBezTo>
                  <a:close/>
                  <a:moveTo>
                    <a:pt x="27483" y="4150"/>
                  </a:moveTo>
                  <a:lnTo>
                    <a:pt x="27483" y="4108"/>
                  </a:lnTo>
                  <a:cubicBezTo>
                    <a:pt x="25347" y="3985"/>
                    <a:pt x="23169" y="3821"/>
                    <a:pt x="21033" y="3821"/>
                  </a:cubicBezTo>
                  <a:cubicBezTo>
                    <a:pt x="16227" y="3903"/>
                    <a:pt x="11462" y="4108"/>
                    <a:pt x="6655" y="4273"/>
                  </a:cubicBezTo>
                  <a:cubicBezTo>
                    <a:pt x="6450" y="4273"/>
                    <a:pt x="6244" y="4273"/>
                    <a:pt x="6039" y="4355"/>
                  </a:cubicBezTo>
                  <a:cubicBezTo>
                    <a:pt x="5834" y="4437"/>
                    <a:pt x="5710" y="4643"/>
                    <a:pt x="5505" y="4930"/>
                  </a:cubicBezTo>
                  <a:close/>
                  <a:moveTo>
                    <a:pt x="5094" y="2794"/>
                  </a:moveTo>
                  <a:cubicBezTo>
                    <a:pt x="5094" y="2917"/>
                    <a:pt x="5135" y="2999"/>
                    <a:pt x="5176" y="3123"/>
                  </a:cubicBezTo>
                  <a:cubicBezTo>
                    <a:pt x="5259" y="3164"/>
                    <a:pt x="5382" y="3287"/>
                    <a:pt x="5505" y="3287"/>
                  </a:cubicBezTo>
                  <a:cubicBezTo>
                    <a:pt x="12119" y="2794"/>
                    <a:pt x="18692" y="2342"/>
                    <a:pt x="25306" y="1849"/>
                  </a:cubicBezTo>
                  <a:cubicBezTo>
                    <a:pt x="24320" y="1767"/>
                    <a:pt x="23334" y="1767"/>
                    <a:pt x="22348" y="1849"/>
                  </a:cubicBezTo>
                  <a:cubicBezTo>
                    <a:pt x="17172" y="2096"/>
                    <a:pt x="11996" y="2301"/>
                    <a:pt x="6820" y="2506"/>
                  </a:cubicBezTo>
                  <a:cubicBezTo>
                    <a:pt x="6244" y="2588"/>
                    <a:pt x="5669" y="2671"/>
                    <a:pt x="5094" y="2794"/>
                  </a:cubicBezTo>
                  <a:close/>
                  <a:moveTo>
                    <a:pt x="11174" y="6450"/>
                  </a:moveTo>
                  <a:lnTo>
                    <a:pt x="11133" y="6779"/>
                  </a:lnTo>
                  <a:cubicBezTo>
                    <a:pt x="11256" y="6861"/>
                    <a:pt x="11421" y="6984"/>
                    <a:pt x="11544" y="6984"/>
                  </a:cubicBezTo>
                  <a:cubicBezTo>
                    <a:pt x="16925" y="6820"/>
                    <a:pt x="22266" y="6614"/>
                    <a:pt x="27647" y="6409"/>
                  </a:cubicBezTo>
                  <a:cubicBezTo>
                    <a:pt x="22142" y="6204"/>
                    <a:pt x="16679" y="5957"/>
                    <a:pt x="11174" y="645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73"/>
            <p:cNvGrpSpPr/>
            <p:nvPr/>
          </p:nvGrpSpPr>
          <p:grpSpPr>
            <a:xfrm>
              <a:off x="7896480" y="1119996"/>
              <a:ext cx="523094" cy="648539"/>
              <a:chOff x="7896480" y="1119996"/>
              <a:chExt cx="523094" cy="648539"/>
            </a:xfrm>
          </p:grpSpPr>
          <p:sp>
            <p:nvSpPr>
              <p:cNvPr id="1244" name="Google Shape;1244;p73"/>
              <p:cNvSpPr/>
              <p:nvPr/>
            </p:nvSpPr>
            <p:spPr>
              <a:xfrm>
                <a:off x="7964658" y="1248559"/>
                <a:ext cx="437229" cy="504874"/>
              </a:xfrm>
              <a:custGeom>
                <a:avLst/>
                <a:gdLst/>
                <a:ahLst/>
                <a:cxnLst/>
                <a:rect l="l" t="t" r="r" b="b"/>
                <a:pathLst>
                  <a:path w="34509" h="39848" extrusionOk="0">
                    <a:moveTo>
                      <a:pt x="1" y="38246"/>
                    </a:moveTo>
                    <a:cubicBezTo>
                      <a:pt x="371" y="34548"/>
                      <a:pt x="740" y="31057"/>
                      <a:pt x="1028" y="27606"/>
                    </a:cubicBezTo>
                    <a:cubicBezTo>
                      <a:pt x="1274" y="24607"/>
                      <a:pt x="1480" y="21608"/>
                      <a:pt x="1726" y="18609"/>
                    </a:cubicBezTo>
                    <a:cubicBezTo>
                      <a:pt x="1808" y="17993"/>
                      <a:pt x="1973" y="17377"/>
                      <a:pt x="2055" y="16761"/>
                    </a:cubicBezTo>
                    <a:cubicBezTo>
                      <a:pt x="2466" y="14337"/>
                      <a:pt x="2835" y="11872"/>
                      <a:pt x="3246" y="9448"/>
                    </a:cubicBezTo>
                    <a:cubicBezTo>
                      <a:pt x="3698" y="6614"/>
                      <a:pt x="3986" y="3738"/>
                      <a:pt x="4068" y="863"/>
                    </a:cubicBezTo>
                    <a:cubicBezTo>
                      <a:pt x="4109" y="575"/>
                      <a:pt x="4150" y="288"/>
                      <a:pt x="4273" y="0"/>
                    </a:cubicBezTo>
                    <a:cubicBezTo>
                      <a:pt x="14338" y="575"/>
                      <a:pt x="24361" y="1273"/>
                      <a:pt x="34508" y="493"/>
                    </a:cubicBezTo>
                    <a:cubicBezTo>
                      <a:pt x="34221" y="3081"/>
                      <a:pt x="33933" y="5464"/>
                      <a:pt x="33728" y="7805"/>
                    </a:cubicBezTo>
                    <a:cubicBezTo>
                      <a:pt x="33522" y="10352"/>
                      <a:pt x="33152" y="12858"/>
                      <a:pt x="32618" y="15323"/>
                    </a:cubicBezTo>
                    <a:cubicBezTo>
                      <a:pt x="32290" y="16884"/>
                      <a:pt x="32372" y="18568"/>
                      <a:pt x="32208" y="20211"/>
                    </a:cubicBezTo>
                    <a:cubicBezTo>
                      <a:pt x="32043" y="22389"/>
                      <a:pt x="31838" y="24607"/>
                      <a:pt x="31633" y="26825"/>
                    </a:cubicBezTo>
                    <a:cubicBezTo>
                      <a:pt x="31468" y="28920"/>
                      <a:pt x="31345" y="31057"/>
                      <a:pt x="31140" y="33193"/>
                    </a:cubicBezTo>
                    <a:cubicBezTo>
                      <a:pt x="30975" y="34877"/>
                      <a:pt x="30770" y="36602"/>
                      <a:pt x="30564" y="38328"/>
                    </a:cubicBezTo>
                    <a:cubicBezTo>
                      <a:pt x="30523" y="38698"/>
                      <a:pt x="30523" y="39067"/>
                      <a:pt x="30482" y="39437"/>
                    </a:cubicBezTo>
                    <a:cubicBezTo>
                      <a:pt x="27525" y="39560"/>
                      <a:pt x="24526" y="39848"/>
                      <a:pt x="21527" y="39725"/>
                    </a:cubicBezTo>
                    <a:cubicBezTo>
                      <a:pt x="19144" y="39642"/>
                      <a:pt x="16762" y="39642"/>
                      <a:pt x="14379" y="39314"/>
                    </a:cubicBezTo>
                    <a:cubicBezTo>
                      <a:pt x="11668" y="38985"/>
                      <a:pt x="8915" y="39108"/>
                      <a:pt x="6163" y="38944"/>
                    </a:cubicBezTo>
                    <a:cubicBezTo>
                      <a:pt x="4191" y="38821"/>
                      <a:pt x="2219" y="38492"/>
                      <a:pt x="1" y="382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3"/>
              <p:cNvSpPr/>
              <p:nvPr/>
            </p:nvSpPr>
            <p:spPr>
              <a:xfrm>
                <a:off x="8043250" y="1378148"/>
                <a:ext cx="288889" cy="98395"/>
              </a:xfrm>
              <a:custGeom>
                <a:avLst/>
                <a:gdLst/>
                <a:ahLst/>
                <a:cxnLst/>
                <a:rect l="l" t="t" r="r" b="b"/>
                <a:pathLst>
                  <a:path w="22801" h="7766" extrusionOk="0">
                    <a:moveTo>
                      <a:pt x="22800" y="289"/>
                    </a:moveTo>
                    <a:cubicBezTo>
                      <a:pt x="22390" y="2712"/>
                      <a:pt x="22020" y="5013"/>
                      <a:pt x="21609" y="7519"/>
                    </a:cubicBezTo>
                    <a:cubicBezTo>
                      <a:pt x="18076" y="7765"/>
                      <a:pt x="14543" y="7313"/>
                      <a:pt x="11052" y="7395"/>
                    </a:cubicBezTo>
                    <a:cubicBezTo>
                      <a:pt x="7519" y="7478"/>
                      <a:pt x="3986" y="7519"/>
                      <a:pt x="494" y="7601"/>
                    </a:cubicBezTo>
                    <a:cubicBezTo>
                      <a:pt x="1" y="5752"/>
                      <a:pt x="247" y="2384"/>
                      <a:pt x="1028" y="576"/>
                    </a:cubicBezTo>
                    <a:cubicBezTo>
                      <a:pt x="3616" y="494"/>
                      <a:pt x="6286" y="371"/>
                      <a:pt x="8915" y="247"/>
                    </a:cubicBezTo>
                    <a:cubicBezTo>
                      <a:pt x="11298" y="165"/>
                      <a:pt x="13681" y="83"/>
                      <a:pt x="16063" y="42"/>
                    </a:cubicBezTo>
                    <a:cubicBezTo>
                      <a:pt x="17460" y="1"/>
                      <a:pt x="18857" y="42"/>
                      <a:pt x="20253" y="42"/>
                    </a:cubicBezTo>
                    <a:cubicBezTo>
                      <a:pt x="20870" y="42"/>
                      <a:pt x="21486" y="42"/>
                      <a:pt x="22102" y="42"/>
                    </a:cubicBezTo>
                    <a:cubicBezTo>
                      <a:pt x="22349" y="83"/>
                      <a:pt x="22554" y="165"/>
                      <a:pt x="22800" y="289"/>
                    </a:cubicBezTo>
                    <a:close/>
                    <a:moveTo>
                      <a:pt x="2466" y="3370"/>
                    </a:moveTo>
                    <a:cubicBezTo>
                      <a:pt x="2712" y="3534"/>
                      <a:pt x="2959" y="3616"/>
                      <a:pt x="3246" y="3698"/>
                    </a:cubicBezTo>
                    <a:cubicBezTo>
                      <a:pt x="4643" y="3698"/>
                      <a:pt x="6040" y="3657"/>
                      <a:pt x="7478" y="3616"/>
                    </a:cubicBezTo>
                    <a:cubicBezTo>
                      <a:pt x="8874" y="3575"/>
                      <a:pt x="10189" y="3575"/>
                      <a:pt x="11586" y="3534"/>
                    </a:cubicBezTo>
                    <a:cubicBezTo>
                      <a:pt x="13475" y="3452"/>
                      <a:pt x="15365" y="3411"/>
                      <a:pt x="17255" y="3328"/>
                    </a:cubicBezTo>
                    <a:cubicBezTo>
                      <a:pt x="17953" y="3328"/>
                      <a:pt x="18692" y="3328"/>
                      <a:pt x="19391" y="3370"/>
                    </a:cubicBezTo>
                    <a:cubicBezTo>
                      <a:pt x="19802" y="3411"/>
                      <a:pt x="20418" y="3616"/>
                      <a:pt x="20459" y="3000"/>
                    </a:cubicBezTo>
                    <a:cubicBezTo>
                      <a:pt x="20541" y="2425"/>
                      <a:pt x="19925" y="2507"/>
                      <a:pt x="19514" y="2425"/>
                    </a:cubicBezTo>
                    <a:cubicBezTo>
                      <a:pt x="19309" y="2425"/>
                      <a:pt x="19144" y="2425"/>
                      <a:pt x="18980" y="2425"/>
                    </a:cubicBezTo>
                    <a:cubicBezTo>
                      <a:pt x="17871" y="2507"/>
                      <a:pt x="16762" y="2589"/>
                      <a:pt x="15694" y="2630"/>
                    </a:cubicBezTo>
                    <a:cubicBezTo>
                      <a:pt x="11668" y="2671"/>
                      <a:pt x="7642" y="2712"/>
                      <a:pt x="3616" y="2794"/>
                    </a:cubicBezTo>
                    <a:cubicBezTo>
                      <a:pt x="3205" y="2794"/>
                      <a:pt x="2671" y="2671"/>
                      <a:pt x="2466" y="3370"/>
                    </a:cubicBezTo>
                    <a:close/>
                    <a:moveTo>
                      <a:pt x="2918" y="5424"/>
                    </a:moveTo>
                    <a:lnTo>
                      <a:pt x="2918" y="5752"/>
                    </a:lnTo>
                    <a:cubicBezTo>
                      <a:pt x="3205" y="5875"/>
                      <a:pt x="3493" y="5958"/>
                      <a:pt x="3821" y="5999"/>
                    </a:cubicBezTo>
                    <a:cubicBezTo>
                      <a:pt x="4848" y="6040"/>
                      <a:pt x="5875" y="5999"/>
                      <a:pt x="6861" y="5999"/>
                    </a:cubicBezTo>
                    <a:lnTo>
                      <a:pt x="18199" y="5958"/>
                    </a:lnTo>
                    <a:cubicBezTo>
                      <a:pt x="18651" y="5958"/>
                      <a:pt x="19103" y="5999"/>
                      <a:pt x="19309" y="5506"/>
                    </a:cubicBezTo>
                    <a:cubicBezTo>
                      <a:pt x="19103" y="4890"/>
                      <a:pt x="18692" y="4890"/>
                      <a:pt x="18241" y="4972"/>
                    </a:cubicBezTo>
                    <a:cubicBezTo>
                      <a:pt x="17748" y="5013"/>
                      <a:pt x="17255" y="5054"/>
                      <a:pt x="16762" y="5054"/>
                    </a:cubicBezTo>
                    <a:cubicBezTo>
                      <a:pt x="12407" y="5095"/>
                      <a:pt x="8053" y="5136"/>
                      <a:pt x="3698" y="5177"/>
                    </a:cubicBezTo>
                    <a:cubicBezTo>
                      <a:pt x="3411" y="5218"/>
                      <a:pt x="3164" y="5300"/>
                      <a:pt x="2918" y="54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3"/>
              <p:cNvSpPr/>
              <p:nvPr/>
            </p:nvSpPr>
            <p:spPr>
              <a:xfrm>
                <a:off x="7896480" y="1119996"/>
                <a:ext cx="523094" cy="648539"/>
              </a:xfrm>
              <a:custGeom>
                <a:avLst/>
                <a:gdLst/>
                <a:ahLst/>
                <a:cxnLst/>
                <a:rect l="l" t="t" r="r" b="b"/>
                <a:pathLst>
                  <a:path w="41286" h="51187" extrusionOk="0">
                    <a:moveTo>
                      <a:pt x="22060" y="0"/>
                    </a:moveTo>
                    <a:cubicBezTo>
                      <a:pt x="24361" y="123"/>
                      <a:pt x="26661" y="247"/>
                      <a:pt x="28962" y="288"/>
                    </a:cubicBezTo>
                    <a:cubicBezTo>
                      <a:pt x="30523" y="329"/>
                      <a:pt x="32043" y="165"/>
                      <a:pt x="33604" y="206"/>
                    </a:cubicBezTo>
                    <a:cubicBezTo>
                      <a:pt x="34836" y="247"/>
                      <a:pt x="36069" y="411"/>
                      <a:pt x="37260" y="616"/>
                    </a:cubicBezTo>
                    <a:cubicBezTo>
                      <a:pt x="38246" y="781"/>
                      <a:pt x="38410" y="1356"/>
                      <a:pt x="37712" y="2095"/>
                    </a:cubicBezTo>
                    <a:cubicBezTo>
                      <a:pt x="37260" y="2506"/>
                      <a:pt x="37137" y="3122"/>
                      <a:pt x="37383" y="3656"/>
                    </a:cubicBezTo>
                    <a:cubicBezTo>
                      <a:pt x="37712" y="4478"/>
                      <a:pt x="38123" y="5258"/>
                      <a:pt x="38616" y="5957"/>
                    </a:cubicBezTo>
                    <a:cubicBezTo>
                      <a:pt x="39396" y="7148"/>
                      <a:pt x="40259" y="8257"/>
                      <a:pt x="41039" y="9408"/>
                    </a:cubicBezTo>
                    <a:cubicBezTo>
                      <a:pt x="41204" y="9695"/>
                      <a:pt x="41286" y="9983"/>
                      <a:pt x="41245" y="10270"/>
                    </a:cubicBezTo>
                    <a:cubicBezTo>
                      <a:pt x="40834" y="13967"/>
                      <a:pt x="40423" y="17665"/>
                      <a:pt x="40012" y="21362"/>
                    </a:cubicBezTo>
                    <a:cubicBezTo>
                      <a:pt x="39971" y="21567"/>
                      <a:pt x="39930" y="21773"/>
                      <a:pt x="39889" y="22019"/>
                    </a:cubicBezTo>
                    <a:cubicBezTo>
                      <a:pt x="39396" y="23991"/>
                      <a:pt x="39109" y="26004"/>
                      <a:pt x="38985" y="28017"/>
                    </a:cubicBezTo>
                    <a:cubicBezTo>
                      <a:pt x="38780" y="32125"/>
                      <a:pt x="38246" y="36233"/>
                      <a:pt x="37917" y="40300"/>
                    </a:cubicBezTo>
                    <a:cubicBezTo>
                      <a:pt x="37712" y="42683"/>
                      <a:pt x="37548" y="45065"/>
                      <a:pt x="37383" y="47448"/>
                    </a:cubicBezTo>
                    <a:cubicBezTo>
                      <a:pt x="37383" y="48023"/>
                      <a:pt x="37424" y="48598"/>
                      <a:pt x="37548" y="49173"/>
                    </a:cubicBezTo>
                    <a:cubicBezTo>
                      <a:pt x="37753" y="50406"/>
                      <a:pt x="37548" y="50734"/>
                      <a:pt x="36233" y="50899"/>
                    </a:cubicBezTo>
                    <a:cubicBezTo>
                      <a:pt x="36028" y="50940"/>
                      <a:pt x="35781" y="50981"/>
                      <a:pt x="35576" y="50981"/>
                    </a:cubicBezTo>
                    <a:cubicBezTo>
                      <a:pt x="33152" y="51063"/>
                      <a:pt x="30728" y="51145"/>
                      <a:pt x="28305" y="51186"/>
                    </a:cubicBezTo>
                    <a:cubicBezTo>
                      <a:pt x="27483" y="51186"/>
                      <a:pt x="26702" y="51104"/>
                      <a:pt x="25922" y="51063"/>
                    </a:cubicBezTo>
                    <a:cubicBezTo>
                      <a:pt x="25100" y="51063"/>
                      <a:pt x="24238" y="51063"/>
                      <a:pt x="23375" y="51063"/>
                    </a:cubicBezTo>
                    <a:cubicBezTo>
                      <a:pt x="23087" y="51063"/>
                      <a:pt x="22759" y="51063"/>
                      <a:pt x="22471" y="51063"/>
                    </a:cubicBezTo>
                    <a:cubicBezTo>
                      <a:pt x="18774" y="50364"/>
                      <a:pt x="15036" y="50611"/>
                      <a:pt x="11338" y="50282"/>
                    </a:cubicBezTo>
                    <a:cubicBezTo>
                      <a:pt x="8463" y="49995"/>
                      <a:pt x="5505" y="49913"/>
                      <a:pt x="2712" y="48927"/>
                    </a:cubicBezTo>
                    <a:cubicBezTo>
                      <a:pt x="1972" y="48639"/>
                      <a:pt x="1274" y="48228"/>
                      <a:pt x="617" y="47818"/>
                    </a:cubicBezTo>
                    <a:cubicBezTo>
                      <a:pt x="206" y="47448"/>
                      <a:pt x="0" y="46914"/>
                      <a:pt x="83" y="46380"/>
                    </a:cubicBezTo>
                    <a:cubicBezTo>
                      <a:pt x="206" y="44531"/>
                      <a:pt x="206" y="42641"/>
                      <a:pt x="370" y="40793"/>
                    </a:cubicBezTo>
                    <a:cubicBezTo>
                      <a:pt x="658" y="37835"/>
                      <a:pt x="986" y="34836"/>
                      <a:pt x="1315" y="31837"/>
                    </a:cubicBezTo>
                    <a:cubicBezTo>
                      <a:pt x="1356" y="31591"/>
                      <a:pt x="1356" y="31303"/>
                      <a:pt x="1315" y="31057"/>
                    </a:cubicBezTo>
                    <a:cubicBezTo>
                      <a:pt x="1027" y="29578"/>
                      <a:pt x="1397" y="28181"/>
                      <a:pt x="1644" y="26743"/>
                    </a:cubicBezTo>
                    <a:cubicBezTo>
                      <a:pt x="1849" y="25470"/>
                      <a:pt x="1644" y="24155"/>
                      <a:pt x="1931" y="22923"/>
                    </a:cubicBezTo>
                    <a:cubicBezTo>
                      <a:pt x="2753" y="18979"/>
                      <a:pt x="2630" y="14994"/>
                      <a:pt x="2876" y="11010"/>
                    </a:cubicBezTo>
                    <a:cubicBezTo>
                      <a:pt x="2999" y="9243"/>
                      <a:pt x="2835" y="7395"/>
                      <a:pt x="3081" y="5628"/>
                    </a:cubicBezTo>
                    <a:cubicBezTo>
                      <a:pt x="3205" y="4437"/>
                      <a:pt x="3862" y="3410"/>
                      <a:pt x="4889" y="2835"/>
                    </a:cubicBezTo>
                    <a:cubicBezTo>
                      <a:pt x="6450" y="2054"/>
                      <a:pt x="7970" y="1274"/>
                      <a:pt x="9736" y="1109"/>
                    </a:cubicBezTo>
                    <a:cubicBezTo>
                      <a:pt x="11092" y="986"/>
                      <a:pt x="12448" y="575"/>
                      <a:pt x="13803" y="493"/>
                    </a:cubicBezTo>
                    <a:cubicBezTo>
                      <a:pt x="16063" y="288"/>
                      <a:pt x="18322" y="247"/>
                      <a:pt x="20582" y="165"/>
                    </a:cubicBezTo>
                    <a:lnTo>
                      <a:pt x="22019" y="165"/>
                    </a:lnTo>
                    <a:close/>
                    <a:moveTo>
                      <a:pt x="5382" y="48434"/>
                    </a:moveTo>
                    <a:cubicBezTo>
                      <a:pt x="7559" y="48680"/>
                      <a:pt x="9572" y="48968"/>
                      <a:pt x="11585" y="49132"/>
                    </a:cubicBezTo>
                    <a:cubicBezTo>
                      <a:pt x="14337" y="49296"/>
                      <a:pt x="17090" y="49173"/>
                      <a:pt x="19801" y="49502"/>
                    </a:cubicBezTo>
                    <a:cubicBezTo>
                      <a:pt x="22184" y="49789"/>
                      <a:pt x="24566" y="49830"/>
                      <a:pt x="26949" y="49913"/>
                    </a:cubicBezTo>
                    <a:cubicBezTo>
                      <a:pt x="29948" y="49995"/>
                      <a:pt x="32947" y="49707"/>
                      <a:pt x="35904" y="49625"/>
                    </a:cubicBezTo>
                    <a:cubicBezTo>
                      <a:pt x="35945" y="49214"/>
                      <a:pt x="35945" y="48845"/>
                      <a:pt x="35987" y="48475"/>
                    </a:cubicBezTo>
                    <a:cubicBezTo>
                      <a:pt x="36192" y="46791"/>
                      <a:pt x="36397" y="45065"/>
                      <a:pt x="36562" y="43340"/>
                    </a:cubicBezTo>
                    <a:cubicBezTo>
                      <a:pt x="36726" y="41245"/>
                      <a:pt x="36849" y="39109"/>
                      <a:pt x="37055" y="36972"/>
                    </a:cubicBezTo>
                    <a:cubicBezTo>
                      <a:pt x="37219" y="34795"/>
                      <a:pt x="37465" y="32577"/>
                      <a:pt x="37630" y="30358"/>
                    </a:cubicBezTo>
                    <a:cubicBezTo>
                      <a:pt x="37794" y="28756"/>
                      <a:pt x="37712" y="27072"/>
                      <a:pt x="38041" y="25470"/>
                    </a:cubicBezTo>
                    <a:cubicBezTo>
                      <a:pt x="38533" y="23005"/>
                      <a:pt x="38903" y="20499"/>
                      <a:pt x="39150" y="17993"/>
                    </a:cubicBezTo>
                    <a:cubicBezTo>
                      <a:pt x="39355" y="15611"/>
                      <a:pt x="39643" y="13228"/>
                      <a:pt x="39889" y="10640"/>
                    </a:cubicBezTo>
                    <a:cubicBezTo>
                      <a:pt x="29742" y="11420"/>
                      <a:pt x="19760" y="10722"/>
                      <a:pt x="9654" y="10147"/>
                    </a:cubicBezTo>
                    <a:cubicBezTo>
                      <a:pt x="9572" y="10435"/>
                      <a:pt x="9490" y="10722"/>
                      <a:pt x="9449" y="11010"/>
                    </a:cubicBezTo>
                    <a:cubicBezTo>
                      <a:pt x="9367" y="13885"/>
                      <a:pt x="9120" y="16761"/>
                      <a:pt x="8668" y="19595"/>
                    </a:cubicBezTo>
                    <a:cubicBezTo>
                      <a:pt x="8216" y="22060"/>
                      <a:pt x="7847" y="24484"/>
                      <a:pt x="7477" y="26908"/>
                    </a:cubicBezTo>
                    <a:cubicBezTo>
                      <a:pt x="7354" y="27524"/>
                      <a:pt x="7189" y="28140"/>
                      <a:pt x="7148" y="28756"/>
                    </a:cubicBezTo>
                    <a:cubicBezTo>
                      <a:pt x="6902" y="31755"/>
                      <a:pt x="6696" y="34754"/>
                      <a:pt x="6409" y="37753"/>
                    </a:cubicBezTo>
                    <a:cubicBezTo>
                      <a:pt x="6121" y="41204"/>
                      <a:pt x="5752" y="44695"/>
                      <a:pt x="5382" y="48393"/>
                    </a:cubicBezTo>
                    <a:close/>
                    <a:moveTo>
                      <a:pt x="36562" y="1684"/>
                    </a:moveTo>
                    <a:cubicBezTo>
                      <a:pt x="35987" y="1602"/>
                      <a:pt x="35535" y="1520"/>
                      <a:pt x="35124" y="1479"/>
                    </a:cubicBezTo>
                    <a:cubicBezTo>
                      <a:pt x="33891" y="1438"/>
                      <a:pt x="32659" y="1479"/>
                      <a:pt x="31427" y="1438"/>
                    </a:cubicBezTo>
                    <a:cubicBezTo>
                      <a:pt x="28839" y="1356"/>
                      <a:pt x="26292" y="1150"/>
                      <a:pt x="23704" y="1233"/>
                    </a:cubicBezTo>
                    <a:cubicBezTo>
                      <a:pt x="19390" y="1356"/>
                      <a:pt x="15036" y="1274"/>
                      <a:pt x="10763" y="2136"/>
                    </a:cubicBezTo>
                    <a:cubicBezTo>
                      <a:pt x="9038" y="2465"/>
                      <a:pt x="7313" y="2999"/>
                      <a:pt x="5711" y="3697"/>
                    </a:cubicBezTo>
                    <a:cubicBezTo>
                      <a:pt x="4971" y="3985"/>
                      <a:pt x="4519" y="4683"/>
                      <a:pt x="4601" y="5464"/>
                    </a:cubicBezTo>
                    <a:cubicBezTo>
                      <a:pt x="4560" y="6368"/>
                      <a:pt x="5053" y="7189"/>
                      <a:pt x="5875" y="7600"/>
                    </a:cubicBezTo>
                    <a:cubicBezTo>
                      <a:pt x="7477" y="8627"/>
                      <a:pt x="9367" y="8915"/>
                      <a:pt x="11174" y="9079"/>
                    </a:cubicBezTo>
                    <a:cubicBezTo>
                      <a:pt x="13844" y="9325"/>
                      <a:pt x="16556" y="9325"/>
                      <a:pt x="19267" y="9449"/>
                    </a:cubicBezTo>
                    <a:cubicBezTo>
                      <a:pt x="20130" y="9408"/>
                      <a:pt x="21033" y="9449"/>
                      <a:pt x="21937" y="9531"/>
                    </a:cubicBezTo>
                    <a:cubicBezTo>
                      <a:pt x="24854" y="9983"/>
                      <a:pt x="27812" y="9777"/>
                      <a:pt x="30769" y="9818"/>
                    </a:cubicBezTo>
                    <a:cubicBezTo>
                      <a:pt x="32043" y="9818"/>
                      <a:pt x="33357" y="9818"/>
                      <a:pt x="34631" y="9777"/>
                    </a:cubicBezTo>
                    <a:cubicBezTo>
                      <a:pt x="35904" y="9695"/>
                      <a:pt x="37260" y="9613"/>
                      <a:pt x="38575" y="9531"/>
                    </a:cubicBezTo>
                    <a:cubicBezTo>
                      <a:pt x="38903" y="9531"/>
                      <a:pt x="39232" y="9449"/>
                      <a:pt x="39643" y="9366"/>
                    </a:cubicBezTo>
                    <a:cubicBezTo>
                      <a:pt x="39478" y="9038"/>
                      <a:pt x="39314" y="8750"/>
                      <a:pt x="39150" y="8422"/>
                    </a:cubicBezTo>
                    <a:cubicBezTo>
                      <a:pt x="38246" y="7148"/>
                      <a:pt x="37260" y="5916"/>
                      <a:pt x="36644" y="4437"/>
                    </a:cubicBezTo>
                    <a:cubicBezTo>
                      <a:pt x="36233" y="3574"/>
                      <a:pt x="36192" y="2588"/>
                      <a:pt x="36562" y="1684"/>
                    </a:cubicBezTo>
                    <a:close/>
                    <a:moveTo>
                      <a:pt x="4314" y="8052"/>
                    </a:moveTo>
                    <a:cubicBezTo>
                      <a:pt x="4191" y="9531"/>
                      <a:pt x="3862" y="10969"/>
                      <a:pt x="3903" y="12406"/>
                    </a:cubicBezTo>
                    <a:cubicBezTo>
                      <a:pt x="4067" y="16843"/>
                      <a:pt x="3205" y="21198"/>
                      <a:pt x="2917" y="25634"/>
                    </a:cubicBezTo>
                    <a:cubicBezTo>
                      <a:pt x="2835" y="27647"/>
                      <a:pt x="2383" y="29660"/>
                      <a:pt x="2465" y="31673"/>
                    </a:cubicBezTo>
                    <a:cubicBezTo>
                      <a:pt x="2465" y="31919"/>
                      <a:pt x="2465" y="32125"/>
                      <a:pt x="2465" y="32371"/>
                    </a:cubicBezTo>
                    <a:cubicBezTo>
                      <a:pt x="1767" y="36110"/>
                      <a:pt x="1644" y="39930"/>
                      <a:pt x="1479" y="43710"/>
                    </a:cubicBezTo>
                    <a:cubicBezTo>
                      <a:pt x="1397" y="44531"/>
                      <a:pt x="1397" y="45394"/>
                      <a:pt x="1479" y="46215"/>
                    </a:cubicBezTo>
                    <a:cubicBezTo>
                      <a:pt x="1479" y="46667"/>
                      <a:pt x="1685" y="47037"/>
                      <a:pt x="2013" y="47325"/>
                    </a:cubicBezTo>
                    <a:cubicBezTo>
                      <a:pt x="2753" y="47859"/>
                      <a:pt x="3657" y="48146"/>
                      <a:pt x="4601" y="48105"/>
                    </a:cubicBezTo>
                    <a:cubicBezTo>
                      <a:pt x="4684" y="47530"/>
                      <a:pt x="4807" y="46996"/>
                      <a:pt x="4848" y="46421"/>
                    </a:cubicBezTo>
                    <a:cubicBezTo>
                      <a:pt x="5053" y="44490"/>
                      <a:pt x="5218" y="42559"/>
                      <a:pt x="5423" y="40628"/>
                    </a:cubicBezTo>
                    <a:cubicBezTo>
                      <a:pt x="5669" y="39109"/>
                      <a:pt x="5834" y="37547"/>
                      <a:pt x="5875" y="36028"/>
                    </a:cubicBezTo>
                    <a:cubicBezTo>
                      <a:pt x="5793" y="31385"/>
                      <a:pt x="6902" y="26908"/>
                      <a:pt x="7559" y="22348"/>
                    </a:cubicBezTo>
                    <a:cubicBezTo>
                      <a:pt x="7847" y="20212"/>
                      <a:pt x="8052" y="18075"/>
                      <a:pt x="8340" y="15939"/>
                    </a:cubicBezTo>
                    <a:cubicBezTo>
                      <a:pt x="8381" y="15446"/>
                      <a:pt x="8504" y="14953"/>
                      <a:pt x="8504" y="14502"/>
                    </a:cubicBezTo>
                    <a:lnTo>
                      <a:pt x="8504" y="99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3"/>
              <p:cNvSpPr/>
              <p:nvPr/>
            </p:nvSpPr>
            <p:spPr>
              <a:xfrm>
                <a:off x="8031809" y="1366187"/>
                <a:ext cx="313342" cy="119199"/>
              </a:xfrm>
              <a:custGeom>
                <a:avLst/>
                <a:gdLst/>
                <a:ahLst/>
                <a:cxnLst/>
                <a:rect l="l" t="t" r="r" b="b"/>
                <a:pathLst>
                  <a:path w="24731" h="9408" extrusionOk="0">
                    <a:moveTo>
                      <a:pt x="616" y="9407"/>
                    </a:moveTo>
                    <a:cubicBezTo>
                      <a:pt x="0" y="6532"/>
                      <a:pt x="370" y="3862"/>
                      <a:pt x="740" y="1027"/>
                    </a:cubicBezTo>
                    <a:cubicBezTo>
                      <a:pt x="1274" y="904"/>
                      <a:pt x="1808" y="822"/>
                      <a:pt x="2342" y="781"/>
                    </a:cubicBezTo>
                    <a:cubicBezTo>
                      <a:pt x="7189" y="616"/>
                      <a:pt x="11996" y="452"/>
                      <a:pt x="16802" y="288"/>
                    </a:cubicBezTo>
                    <a:cubicBezTo>
                      <a:pt x="19020" y="206"/>
                      <a:pt x="21239" y="123"/>
                      <a:pt x="23457" y="41"/>
                    </a:cubicBezTo>
                    <a:cubicBezTo>
                      <a:pt x="24525" y="0"/>
                      <a:pt x="24730" y="164"/>
                      <a:pt x="24607" y="1233"/>
                    </a:cubicBezTo>
                    <a:cubicBezTo>
                      <a:pt x="24320" y="3369"/>
                      <a:pt x="23991" y="5505"/>
                      <a:pt x="23662" y="7641"/>
                    </a:cubicBezTo>
                    <a:cubicBezTo>
                      <a:pt x="23621" y="7846"/>
                      <a:pt x="23580" y="8093"/>
                      <a:pt x="23580" y="8298"/>
                    </a:cubicBezTo>
                    <a:cubicBezTo>
                      <a:pt x="23580" y="9407"/>
                      <a:pt x="23498" y="9407"/>
                      <a:pt x="22430" y="9407"/>
                    </a:cubicBezTo>
                    <a:cubicBezTo>
                      <a:pt x="18075" y="9284"/>
                      <a:pt x="13762" y="9161"/>
                      <a:pt x="9408" y="9120"/>
                    </a:cubicBezTo>
                    <a:cubicBezTo>
                      <a:pt x="7148" y="9120"/>
                      <a:pt x="4930" y="9202"/>
                      <a:pt x="2670" y="9284"/>
                    </a:cubicBezTo>
                    <a:cubicBezTo>
                      <a:pt x="2054" y="9325"/>
                      <a:pt x="1356" y="9366"/>
                      <a:pt x="616" y="9407"/>
                    </a:cubicBezTo>
                    <a:close/>
                    <a:moveTo>
                      <a:pt x="23703" y="1191"/>
                    </a:moveTo>
                    <a:cubicBezTo>
                      <a:pt x="23498" y="1109"/>
                      <a:pt x="23252" y="1027"/>
                      <a:pt x="23046" y="986"/>
                    </a:cubicBezTo>
                    <a:cubicBezTo>
                      <a:pt x="22430" y="986"/>
                      <a:pt x="21814" y="1027"/>
                      <a:pt x="21198" y="986"/>
                    </a:cubicBezTo>
                    <a:cubicBezTo>
                      <a:pt x="19801" y="986"/>
                      <a:pt x="18404" y="945"/>
                      <a:pt x="16966" y="986"/>
                    </a:cubicBezTo>
                    <a:cubicBezTo>
                      <a:pt x="14584" y="1027"/>
                      <a:pt x="12242" y="1109"/>
                      <a:pt x="9859" y="1191"/>
                    </a:cubicBezTo>
                    <a:cubicBezTo>
                      <a:pt x="7189" y="1315"/>
                      <a:pt x="4560" y="1397"/>
                      <a:pt x="1931" y="1520"/>
                    </a:cubicBezTo>
                    <a:cubicBezTo>
                      <a:pt x="1150" y="3328"/>
                      <a:pt x="863" y="6696"/>
                      <a:pt x="1438" y="8545"/>
                    </a:cubicBezTo>
                    <a:cubicBezTo>
                      <a:pt x="4930" y="8463"/>
                      <a:pt x="8463" y="8422"/>
                      <a:pt x="11955" y="8339"/>
                    </a:cubicBezTo>
                    <a:cubicBezTo>
                      <a:pt x="15487" y="8257"/>
                      <a:pt x="18979" y="8709"/>
                      <a:pt x="22512" y="8463"/>
                    </a:cubicBezTo>
                    <a:cubicBezTo>
                      <a:pt x="22923" y="5957"/>
                      <a:pt x="23293" y="3615"/>
                      <a:pt x="23703" y="12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3"/>
              <p:cNvSpPr/>
              <p:nvPr/>
            </p:nvSpPr>
            <p:spPr>
              <a:xfrm>
                <a:off x="8023472" y="1182966"/>
                <a:ext cx="278993" cy="14076"/>
              </a:xfrm>
              <a:custGeom>
                <a:avLst/>
                <a:gdLst/>
                <a:ahLst/>
                <a:cxnLst/>
                <a:rect l="l" t="t" r="r" b="b"/>
                <a:pathLst>
                  <a:path w="22020" h="1111" extrusionOk="0">
                    <a:moveTo>
                      <a:pt x="22020" y="330"/>
                    </a:moveTo>
                    <a:lnTo>
                      <a:pt x="1" y="1110"/>
                    </a:lnTo>
                    <a:cubicBezTo>
                      <a:pt x="247" y="864"/>
                      <a:pt x="371" y="617"/>
                      <a:pt x="535" y="535"/>
                    </a:cubicBezTo>
                    <a:cubicBezTo>
                      <a:pt x="740" y="494"/>
                      <a:pt x="946" y="453"/>
                      <a:pt x="1192" y="453"/>
                    </a:cubicBezTo>
                    <a:cubicBezTo>
                      <a:pt x="5958" y="330"/>
                      <a:pt x="10723" y="124"/>
                      <a:pt x="15529" y="42"/>
                    </a:cubicBezTo>
                    <a:cubicBezTo>
                      <a:pt x="17665" y="1"/>
                      <a:pt x="19843" y="206"/>
                      <a:pt x="22020" y="2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3"/>
              <p:cNvSpPr/>
              <p:nvPr/>
            </p:nvSpPr>
            <p:spPr>
              <a:xfrm>
                <a:off x="8094779" y="1209510"/>
                <a:ext cx="209258" cy="14076"/>
              </a:xfrm>
              <a:custGeom>
                <a:avLst/>
                <a:gdLst/>
                <a:ahLst/>
                <a:cxnLst/>
                <a:rect l="l" t="t" r="r" b="b"/>
                <a:pathLst>
                  <a:path w="16516" h="1111" extrusionOk="0">
                    <a:moveTo>
                      <a:pt x="83" y="535"/>
                    </a:moveTo>
                    <a:cubicBezTo>
                      <a:pt x="5588" y="1"/>
                      <a:pt x="11051" y="289"/>
                      <a:pt x="16515" y="494"/>
                    </a:cubicBezTo>
                    <a:cubicBezTo>
                      <a:pt x="11175" y="699"/>
                      <a:pt x="5793" y="905"/>
                      <a:pt x="453" y="1110"/>
                    </a:cubicBezTo>
                    <a:cubicBezTo>
                      <a:pt x="288" y="1110"/>
                      <a:pt x="165" y="946"/>
                      <a:pt x="1" y="8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3"/>
              <p:cNvSpPr/>
              <p:nvPr/>
            </p:nvSpPr>
            <p:spPr>
              <a:xfrm>
                <a:off x="8074481" y="1408340"/>
                <a:ext cx="229023" cy="16674"/>
              </a:xfrm>
              <a:custGeom>
                <a:avLst/>
                <a:gdLst/>
                <a:ahLst/>
                <a:cxnLst/>
                <a:rect l="l" t="t" r="r" b="b"/>
                <a:pathLst>
                  <a:path w="18076" h="1316" extrusionOk="0">
                    <a:moveTo>
                      <a:pt x="1" y="987"/>
                    </a:moveTo>
                    <a:cubicBezTo>
                      <a:pt x="206" y="288"/>
                      <a:pt x="699" y="411"/>
                      <a:pt x="1110" y="411"/>
                    </a:cubicBezTo>
                    <a:cubicBezTo>
                      <a:pt x="5136" y="329"/>
                      <a:pt x="9162" y="288"/>
                      <a:pt x="13187" y="247"/>
                    </a:cubicBezTo>
                    <a:cubicBezTo>
                      <a:pt x="14297" y="247"/>
                      <a:pt x="15406" y="124"/>
                      <a:pt x="16474" y="42"/>
                    </a:cubicBezTo>
                    <a:cubicBezTo>
                      <a:pt x="16679" y="42"/>
                      <a:pt x="16844" y="42"/>
                      <a:pt x="17008" y="42"/>
                    </a:cubicBezTo>
                    <a:cubicBezTo>
                      <a:pt x="17419" y="83"/>
                      <a:pt x="18076" y="1"/>
                      <a:pt x="17994" y="617"/>
                    </a:cubicBezTo>
                    <a:cubicBezTo>
                      <a:pt x="17871" y="1274"/>
                      <a:pt x="17337" y="1028"/>
                      <a:pt x="16885" y="987"/>
                    </a:cubicBezTo>
                    <a:cubicBezTo>
                      <a:pt x="16186" y="945"/>
                      <a:pt x="15488" y="945"/>
                      <a:pt x="14790" y="945"/>
                    </a:cubicBezTo>
                    <a:cubicBezTo>
                      <a:pt x="12900" y="987"/>
                      <a:pt x="10969" y="1069"/>
                      <a:pt x="9079" y="1110"/>
                    </a:cubicBezTo>
                    <a:cubicBezTo>
                      <a:pt x="7724" y="1192"/>
                      <a:pt x="6368" y="1192"/>
                      <a:pt x="4971" y="1233"/>
                    </a:cubicBezTo>
                    <a:cubicBezTo>
                      <a:pt x="3616" y="1274"/>
                      <a:pt x="2137" y="1315"/>
                      <a:pt x="740" y="1274"/>
                    </a:cubicBezTo>
                    <a:cubicBezTo>
                      <a:pt x="494" y="1233"/>
                      <a:pt x="206" y="1151"/>
                      <a:pt x="1" y="9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3"/>
              <p:cNvSpPr/>
              <p:nvPr/>
            </p:nvSpPr>
            <p:spPr>
              <a:xfrm>
                <a:off x="8080208" y="1440091"/>
                <a:ext cx="207687" cy="14583"/>
              </a:xfrm>
              <a:custGeom>
                <a:avLst/>
                <a:gdLst/>
                <a:ahLst/>
                <a:cxnLst/>
                <a:rect l="l" t="t" r="r" b="b"/>
                <a:pathLst>
                  <a:path w="16392" h="1151" extrusionOk="0">
                    <a:moveTo>
                      <a:pt x="1" y="535"/>
                    </a:moveTo>
                    <a:cubicBezTo>
                      <a:pt x="247" y="411"/>
                      <a:pt x="494" y="329"/>
                      <a:pt x="781" y="288"/>
                    </a:cubicBezTo>
                    <a:cubicBezTo>
                      <a:pt x="5136" y="247"/>
                      <a:pt x="9490" y="206"/>
                      <a:pt x="13845" y="165"/>
                    </a:cubicBezTo>
                    <a:cubicBezTo>
                      <a:pt x="14338" y="165"/>
                      <a:pt x="14831" y="83"/>
                      <a:pt x="15324" y="42"/>
                    </a:cubicBezTo>
                    <a:cubicBezTo>
                      <a:pt x="15775" y="1"/>
                      <a:pt x="16186" y="1"/>
                      <a:pt x="16392" y="617"/>
                    </a:cubicBezTo>
                    <a:cubicBezTo>
                      <a:pt x="16186" y="1110"/>
                      <a:pt x="15734" y="1069"/>
                      <a:pt x="15282" y="1069"/>
                    </a:cubicBezTo>
                    <a:lnTo>
                      <a:pt x="3944" y="1110"/>
                    </a:lnTo>
                    <a:cubicBezTo>
                      <a:pt x="2917" y="1110"/>
                      <a:pt x="1890" y="1151"/>
                      <a:pt x="904" y="1110"/>
                    </a:cubicBezTo>
                    <a:cubicBezTo>
                      <a:pt x="576" y="1069"/>
                      <a:pt x="288" y="986"/>
                      <a:pt x="1" y="8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2" name="Google Shape;1252;p73"/>
          <p:cNvGrpSpPr/>
          <p:nvPr/>
        </p:nvGrpSpPr>
        <p:grpSpPr>
          <a:xfrm>
            <a:off x="3471835" y="2720411"/>
            <a:ext cx="531426" cy="868205"/>
            <a:chOff x="4891987" y="2315825"/>
            <a:chExt cx="453358" cy="740663"/>
          </a:xfrm>
        </p:grpSpPr>
        <p:sp>
          <p:nvSpPr>
            <p:cNvPr id="1253" name="Google Shape;1253;p73"/>
            <p:cNvSpPr/>
            <p:nvPr/>
          </p:nvSpPr>
          <p:spPr>
            <a:xfrm>
              <a:off x="4912029" y="2333004"/>
              <a:ext cx="413283" cy="706314"/>
            </a:xfrm>
            <a:custGeom>
              <a:avLst/>
              <a:gdLst/>
              <a:ahLst/>
              <a:cxnLst/>
              <a:rect l="l" t="t" r="r" b="b"/>
              <a:pathLst>
                <a:path w="32619" h="55747" extrusionOk="0">
                  <a:moveTo>
                    <a:pt x="32618" y="50447"/>
                  </a:moveTo>
                  <a:lnTo>
                    <a:pt x="22266" y="55746"/>
                  </a:lnTo>
                  <a:lnTo>
                    <a:pt x="20787" y="52953"/>
                  </a:lnTo>
                  <a:cubicBezTo>
                    <a:pt x="21814" y="52378"/>
                    <a:pt x="22718" y="51926"/>
                    <a:pt x="23539" y="51351"/>
                  </a:cubicBezTo>
                  <a:cubicBezTo>
                    <a:pt x="25552" y="50077"/>
                    <a:pt x="26251" y="49584"/>
                    <a:pt x="24936" y="46668"/>
                  </a:cubicBezTo>
                  <a:cubicBezTo>
                    <a:pt x="23745" y="44121"/>
                    <a:pt x="22430" y="41615"/>
                    <a:pt x="21198" y="39068"/>
                  </a:cubicBezTo>
                  <a:cubicBezTo>
                    <a:pt x="20541" y="37794"/>
                    <a:pt x="20007" y="36439"/>
                    <a:pt x="19349" y="35124"/>
                  </a:cubicBezTo>
                  <a:cubicBezTo>
                    <a:pt x="18692" y="33727"/>
                    <a:pt x="17994" y="32331"/>
                    <a:pt x="17295" y="30893"/>
                  </a:cubicBezTo>
                  <a:cubicBezTo>
                    <a:pt x="16884" y="29989"/>
                    <a:pt x="16515" y="29044"/>
                    <a:pt x="16104" y="28141"/>
                  </a:cubicBezTo>
                  <a:cubicBezTo>
                    <a:pt x="14584" y="24854"/>
                    <a:pt x="13023" y="21568"/>
                    <a:pt x="11544" y="18240"/>
                  </a:cubicBezTo>
                  <a:cubicBezTo>
                    <a:pt x="10887" y="16761"/>
                    <a:pt x="10394" y="15200"/>
                    <a:pt x="9778" y="13721"/>
                  </a:cubicBezTo>
                  <a:cubicBezTo>
                    <a:pt x="9367" y="12777"/>
                    <a:pt x="8915" y="11873"/>
                    <a:pt x="8463" y="10969"/>
                  </a:cubicBezTo>
                  <a:cubicBezTo>
                    <a:pt x="7888" y="9737"/>
                    <a:pt x="7313" y="8463"/>
                    <a:pt x="6656" y="7272"/>
                  </a:cubicBezTo>
                  <a:cubicBezTo>
                    <a:pt x="5793" y="5834"/>
                    <a:pt x="5259" y="5629"/>
                    <a:pt x="3575" y="5957"/>
                  </a:cubicBezTo>
                  <a:cubicBezTo>
                    <a:pt x="2753" y="6163"/>
                    <a:pt x="1972" y="6450"/>
                    <a:pt x="1028" y="6738"/>
                  </a:cubicBezTo>
                  <a:lnTo>
                    <a:pt x="1" y="4560"/>
                  </a:lnTo>
                  <a:cubicBezTo>
                    <a:pt x="658" y="4150"/>
                    <a:pt x="1356" y="3739"/>
                    <a:pt x="2096" y="3369"/>
                  </a:cubicBezTo>
                  <a:cubicBezTo>
                    <a:pt x="4355" y="2342"/>
                    <a:pt x="6614" y="1356"/>
                    <a:pt x="8874" y="411"/>
                  </a:cubicBezTo>
                  <a:cubicBezTo>
                    <a:pt x="9860" y="1"/>
                    <a:pt x="9901" y="83"/>
                    <a:pt x="10353" y="1069"/>
                  </a:cubicBezTo>
                  <a:cubicBezTo>
                    <a:pt x="10599" y="1644"/>
                    <a:pt x="10887" y="2178"/>
                    <a:pt x="11174" y="2712"/>
                  </a:cubicBezTo>
                  <a:cubicBezTo>
                    <a:pt x="12037" y="3985"/>
                    <a:pt x="12694" y="5341"/>
                    <a:pt x="13105" y="6779"/>
                  </a:cubicBezTo>
                  <a:cubicBezTo>
                    <a:pt x="13146" y="7025"/>
                    <a:pt x="13228" y="7231"/>
                    <a:pt x="13352" y="7395"/>
                  </a:cubicBezTo>
                  <a:cubicBezTo>
                    <a:pt x="15611" y="10558"/>
                    <a:pt x="16433" y="14338"/>
                    <a:pt x="18158" y="17706"/>
                  </a:cubicBezTo>
                  <a:cubicBezTo>
                    <a:pt x="19308" y="20007"/>
                    <a:pt x="19965" y="22513"/>
                    <a:pt x="20951" y="24895"/>
                  </a:cubicBezTo>
                  <a:cubicBezTo>
                    <a:pt x="21485" y="26292"/>
                    <a:pt x="22225" y="27606"/>
                    <a:pt x="22882" y="28962"/>
                  </a:cubicBezTo>
                  <a:cubicBezTo>
                    <a:pt x="23704" y="30770"/>
                    <a:pt x="24525" y="32577"/>
                    <a:pt x="25347" y="34426"/>
                  </a:cubicBezTo>
                  <a:cubicBezTo>
                    <a:pt x="26661" y="37342"/>
                    <a:pt x="28017" y="40259"/>
                    <a:pt x="29332" y="43217"/>
                  </a:cubicBezTo>
                  <a:cubicBezTo>
                    <a:pt x="30441" y="45517"/>
                    <a:pt x="31468" y="47859"/>
                    <a:pt x="32618" y="504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73"/>
            <p:cNvGrpSpPr/>
            <p:nvPr/>
          </p:nvGrpSpPr>
          <p:grpSpPr>
            <a:xfrm>
              <a:off x="4891987" y="2315825"/>
              <a:ext cx="453358" cy="740663"/>
              <a:chOff x="4891212" y="2316875"/>
              <a:chExt cx="453358" cy="740663"/>
            </a:xfrm>
          </p:grpSpPr>
          <p:sp>
            <p:nvSpPr>
              <p:cNvPr id="1255" name="Google Shape;1255;p73"/>
              <p:cNvSpPr/>
              <p:nvPr/>
            </p:nvSpPr>
            <p:spPr>
              <a:xfrm>
                <a:off x="4931714" y="2418918"/>
                <a:ext cx="294083" cy="573596"/>
              </a:xfrm>
              <a:custGeom>
                <a:avLst/>
                <a:gdLst/>
                <a:ahLst/>
                <a:cxnLst/>
                <a:rect l="l" t="t" r="r" b="b"/>
                <a:pathLst>
                  <a:path w="23211" h="45272" extrusionOk="0">
                    <a:moveTo>
                      <a:pt x="19021" y="45271"/>
                    </a:moveTo>
                    <a:cubicBezTo>
                      <a:pt x="18692" y="44573"/>
                      <a:pt x="18446" y="44162"/>
                      <a:pt x="18240" y="43751"/>
                    </a:cubicBezTo>
                    <a:cubicBezTo>
                      <a:pt x="17419" y="41697"/>
                      <a:pt x="16720" y="39602"/>
                      <a:pt x="15816" y="37589"/>
                    </a:cubicBezTo>
                    <a:cubicBezTo>
                      <a:pt x="14995" y="35617"/>
                      <a:pt x="14009" y="33769"/>
                      <a:pt x="13105" y="31838"/>
                    </a:cubicBezTo>
                    <a:cubicBezTo>
                      <a:pt x="12941" y="31633"/>
                      <a:pt x="12859" y="31386"/>
                      <a:pt x="12777" y="31140"/>
                    </a:cubicBezTo>
                    <a:cubicBezTo>
                      <a:pt x="11955" y="28305"/>
                      <a:pt x="10558" y="25717"/>
                      <a:pt x="9449" y="23047"/>
                    </a:cubicBezTo>
                    <a:cubicBezTo>
                      <a:pt x="8463" y="20664"/>
                      <a:pt x="7518" y="18281"/>
                      <a:pt x="6532" y="15899"/>
                    </a:cubicBezTo>
                    <a:cubicBezTo>
                      <a:pt x="5957" y="14584"/>
                      <a:pt x="5341" y="13270"/>
                      <a:pt x="4725" y="11914"/>
                    </a:cubicBezTo>
                    <a:cubicBezTo>
                      <a:pt x="3739" y="9614"/>
                      <a:pt x="2753" y="7313"/>
                      <a:pt x="1767" y="4972"/>
                    </a:cubicBezTo>
                    <a:cubicBezTo>
                      <a:pt x="1521" y="4479"/>
                      <a:pt x="1192" y="3986"/>
                      <a:pt x="946" y="3452"/>
                    </a:cubicBezTo>
                    <a:cubicBezTo>
                      <a:pt x="617" y="2630"/>
                      <a:pt x="370" y="1808"/>
                      <a:pt x="1" y="822"/>
                    </a:cubicBezTo>
                    <a:cubicBezTo>
                      <a:pt x="1028" y="535"/>
                      <a:pt x="1890" y="288"/>
                      <a:pt x="2794" y="83"/>
                    </a:cubicBezTo>
                    <a:cubicBezTo>
                      <a:pt x="3287" y="1"/>
                      <a:pt x="3780" y="206"/>
                      <a:pt x="4027" y="658"/>
                    </a:cubicBezTo>
                    <a:cubicBezTo>
                      <a:pt x="4396" y="1192"/>
                      <a:pt x="4684" y="1685"/>
                      <a:pt x="5012" y="2260"/>
                    </a:cubicBezTo>
                    <a:cubicBezTo>
                      <a:pt x="6163" y="4684"/>
                      <a:pt x="7272" y="7108"/>
                      <a:pt x="8422" y="9572"/>
                    </a:cubicBezTo>
                    <a:cubicBezTo>
                      <a:pt x="8545" y="9737"/>
                      <a:pt x="8627" y="9983"/>
                      <a:pt x="8669" y="10189"/>
                    </a:cubicBezTo>
                    <a:cubicBezTo>
                      <a:pt x="8915" y="11709"/>
                      <a:pt x="9696" y="13064"/>
                      <a:pt x="10230" y="14502"/>
                    </a:cubicBezTo>
                    <a:cubicBezTo>
                      <a:pt x="10640" y="15529"/>
                      <a:pt x="11133" y="16515"/>
                      <a:pt x="11708" y="17460"/>
                    </a:cubicBezTo>
                    <a:cubicBezTo>
                      <a:pt x="13023" y="19719"/>
                      <a:pt x="13886" y="22184"/>
                      <a:pt x="14995" y="24526"/>
                    </a:cubicBezTo>
                    <a:cubicBezTo>
                      <a:pt x="15488" y="25512"/>
                      <a:pt x="15816" y="26580"/>
                      <a:pt x="16268" y="27566"/>
                    </a:cubicBezTo>
                    <a:cubicBezTo>
                      <a:pt x="16720" y="28552"/>
                      <a:pt x="17213" y="29414"/>
                      <a:pt x="17665" y="30359"/>
                    </a:cubicBezTo>
                    <a:cubicBezTo>
                      <a:pt x="18363" y="31756"/>
                      <a:pt x="18980" y="33153"/>
                      <a:pt x="19637" y="34549"/>
                    </a:cubicBezTo>
                    <a:cubicBezTo>
                      <a:pt x="20294" y="35782"/>
                      <a:pt x="21034" y="36973"/>
                      <a:pt x="21650" y="38246"/>
                    </a:cubicBezTo>
                    <a:cubicBezTo>
                      <a:pt x="22143" y="39356"/>
                      <a:pt x="22554" y="40547"/>
                      <a:pt x="22964" y="41697"/>
                    </a:cubicBezTo>
                    <a:cubicBezTo>
                      <a:pt x="23211" y="42190"/>
                      <a:pt x="23005" y="42806"/>
                      <a:pt x="22513" y="43094"/>
                    </a:cubicBezTo>
                    <a:cubicBezTo>
                      <a:pt x="21403" y="43792"/>
                      <a:pt x="20294" y="44491"/>
                      <a:pt x="19021" y="452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3"/>
              <p:cNvSpPr/>
              <p:nvPr/>
            </p:nvSpPr>
            <p:spPr>
              <a:xfrm>
                <a:off x="4891212" y="2316875"/>
                <a:ext cx="453358" cy="740663"/>
              </a:xfrm>
              <a:custGeom>
                <a:avLst/>
                <a:gdLst/>
                <a:ahLst/>
                <a:cxnLst/>
                <a:rect l="l" t="t" r="r" b="b"/>
                <a:pathLst>
                  <a:path w="35782" h="58458" extrusionOk="0">
                    <a:moveTo>
                      <a:pt x="23375" y="58457"/>
                    </a:moveTo>
                    <a:cubicBezTo>
                      <a:pt x="22594" y="57307"/>
                      <a:pt x="21978" y="56075"/>
                      <a:pt x="21485" y="54801"/>
                    </a:cubicBezTo>
                    <a:cubicBezTo>
                      <a:pt x="20376" y="51884"/>
                      <a:pt x="19267" y="49009"/>
                      <a:pt x="18076" y="46174"/>
                    </a:cubicBezTo>
                    <a:cubicBezTo>
                      <a:pt x="17254" y="44243"/>
                      <a:pt x="16268" y="42436"/>
                      <a:pt x="15364" y="40546"/>
                    </a:cubicBezTo>
                    <a:cubicBezTo>
                      <a:pt x="15159" y="40218"/>
                      <a:pt x="14995" y="39848"/>
                      <a:pt x="14871" y="39478"/>
                    </a:cubicBezTo>
                    <a:cubicBezTo>
                      <a:pt x="13803" y="35863"/>
                      <a:pt x="12037" y="32618"/>
                      <a:pt x="10599" y="29208"/>
                    </a:cubicBezTo>
                    <a:cubicBezTo>
                      <a:pt x="8709" y="24566"/>
                      <a:pt x="6614" y="20047"/>
                      <a:pt x="4642" y="15446"/>
                    </a:cubicBezTo>
                    <a:cubicBezTo>
                      <a:pt x="3780" y="13433"/>
                      <a:pt x="2999" y="11338"/>
                      <a:pt x="2095" y="9325"/>
                    </a:cubicBezTo>
                    <a:cubicBezTo>
                      <a:pt x="1520" y="8052"/>
                      <a:pt x="781" y="6819"/>
                      <a:pt x="0" y="5341"/>
                    </a:cubicBezTo>
                    <a:cubicBezTo>
                      <a:pt x="206" y="5258"/>
                      <a:pt x="370" y="5176"/>
                      <a:pt x="575" y="5053"/>
                    </a:cubicBezTo>
                    <a:cubicBezTo>
                      <a:pt x="3739" y="3328"/>
                      <a:pt x="7025" y="1767"/>
                      <a:pt x="10394" y="452"/>
                    </a:cubicBezTo>
                    <a:cubicBezTo>
                      <a:pt x="11462" y="0"/>
                      <a:pt x="12324" y="164"/>
                      <a:pt x="12858" y="1356"/>
                    </a:cubicBezTo>
                    <a:cubicBezTo>
                      <a:pt x="13844" y="3574"/>
                      <a:pt x="14912" y="5792"/>
                      <a:pt x="15980" y="7970"/>
                    </a:cubicBezTo>
                    <a:cubicBezTo>
                      <a:pt x="16638" y="9325"/>
                      <a:pt x="17418" y="10599"/>
                      <a:pt x="18034" y="11954"/>
                    </a:cubicBezTo>
                    <a:cubicBezTo>
                      <a:pt x="19020" y="14132"/>
                      <a:pt x="19965" y="16309"/>
                      <a:pt x="20910" y="18527"/>
                    </a:cubicBezTo>
                    <a:cubicBezTo>
                      <a:pt x="21157" y="19143"/>
                      <a:pt x="21239" y="19801"/>
                      <a:pt x="21485" y="20417"/>
                    </a:cubicBezTo>
                    <a:cubicBezTo>
                      <a:pt x="22718" y="23786"/>
                      <a:pt x="24155" y="27072"/>
                      <a:pt x="25758" y="30235"/>
                    </a:cubicBezTo>
                    <a:cubicBezTo>
                      <a:pt x="26497" y="31591"/>
                      <a:pt x="26990" y="33111"/>
                      <a:pt x="27606" y="34507"/>
                    </a:cubicBezTo>
                    <a:cubicBezTo>
                      <a:pt x="29208" y="38040"/>
                      <a:pt x="30810" y="41573"/>
                      <a:pt x="32454" y="45147"/>
                    </a:cubicBezTo>
                    <a:cubicBezTo>
                      <a:pt x="33111" y="46585"/>
                      <a:pt x="33727" y="48023"/>
                      <a:pt x="34425" y="49461"/>
                    </a:cubicBezTo>
                    <a:cubicBezTo>
                      <a:pt x="34631" y="50036"/>
                      <a:pt x="34959" y="50570"/>
                      <a:pt x="35329" y="51063"/>
                    </a:cubicBezTo>
                    <a:cubicBezTo>
                      <a:pt x="35781" y="51638"/>
                      <a:pt x="35699" y="52008"/>
                      <a:pt x="35124" y="52377"/>
                    </a:cubicBezTo>
                    <a:cubicBezTo>
                      <a:pt x="34590" y="52747"/>
                      <a:pt x="34179" y="53035"/>
                      <a:pt x="33686" y="53281"/>
                    </a:cubicBezTo>
                    <a:cubicBezTo>
                      <a:pt x="30523" y="54924"/>
                      <a:pt x="27401" y="56568"/>
                      <a:pt x="24238" y="58170"/>
                    </a:cubicBezTo>
                    <a:cubicBezTo>
                      <a:pt x="23950" y="58293"/>
                      <a:pt x="23662" y="58375"/>
                      <a:pt x="23375" y="58457"/>
                    </a:cubicBezTo>
                    <a:close/>
                    <a:moveTo>
                      <a:pt x="34261" y="51720"/>
                    </a:moveTo>
                    <a:cubicBezTo>
                      <a:pt x="33111" y="49132"/>
                      <a:pt x="32084" y="46790"/>
                      <a:pt x="31016" y="44490"/>
                    </a:cubicBezTo>
                    <a:cubicBezTo>
                      <a:pt x="29701" y="41532"/>
                      <a:pt x="28346" y="38615"/>
                      <a:pt x="27031" y="35658"/>
                    </a:cubicBezTo>
                    <a:cubicBezTo>
                      <a:pt x="26209" y="33850"/>
                      <a:pt x="25388" y="32043"/>
                      <a:pt x="24566" y="30235"/>
                    </a:cubicBezTo>
                    <a:cubicBezTo>
                      <a:pt x="23909" y="28879"/>
                      <a:pt x="23169" y="27565"/>
                      <a:pt x="22594" y="26168"/>
                    </a:cubicBezTo>
                    <a:cubicBezTo>
                      <a:pt x="21650" y="23786"/>
                      <a:pt x="20992" y="21280"/>
                      <a:pt x="19842" y="18979"/>
                    </a:cubicBezTo>
                    <a:cubicBezTo>
                      <a:pt x="18158" y="15569"/>
                      <a:pt x="17254" y="11790"/>
                      <a:pt x="15036" y="8668"/>
                    </a:cubicBezTo>
                    <a:cubicBezTo>
                      <a:pt x="14912" y="8463"/>
                      <a:pt x="14830" y="8257"/>
                      <a:pt x="14789" y="8052"/>
                    </a:cubicBezTo>
                    <a:cubicBezTo>
                      <a:pt x="14378" y="6614"/>
                      <a:pt x="13721" y="5217"/>
                      <a:pt x="12858" y="3985"/>
                    </a:cubicBezTo>
                    <a:cubicBezTo>
                      <a:pt x="12530" y="3451"/>
                      <a:pt x="12283" y="2876"/>
                      <a:pt x="12037" y="2301"/>
                    </a:cubicBezTo>
                    <a:cubicBezTo>
                      <a:pt x="11626" y="1356"/>
                      <a:pt x="11544" y="1274"/>
                      <a:pt x="10558" y="1643"/>
                    </a:cubicBezTo>
                    <a:cubicBezTo>
                      <a:pt x="8299" y="2629"/>
                      <a:pt x="5998" y="3615"/>
                      <a:pt x="3780" y="4642"/>
                    </a:cubicBezTo>
                    <a:cubicBezTo>
                      <a:pt x="3040" y="5012"/>
                      <a:pt x="2342" y="5382"/>
                      <a:pt x="1685" y="5833"/>
                    </a:cubicBezTo>
                    <a:lnTo>
                      <a:pt x="2712" y="7970"/>
                    </a:lnTo>
                    <a:cubicBezTo>
                      <a:pt x="3615" y="7723"/>
                      <a:pt x="4437" y="7395"/>
                      <a:pt x="5218" y="7230"/>
                    </a:cubicBezTo>
                    <a:cubicBezTo>
                      <a:pt x="6902" y="6860"/>
                      <a:pt x="7477" y="7066"/>
                      <a:pt x="8299" y="8545"/>
                    </a:cubicBezTo>
                    <a:cubicBezTo>
                      <a:pt x="8997" y="9736"/>
                      <a:pt x="9572" y="10969"/>
                      <a:pt x="10147" y="12201"/>
                    </a:cubicBezTo>
                    <a:cubicBezTo>
                      <a:pt x="10599" y="13105"/>
                      <a:pt x="11051" y="14008"/>
                      <a:pt x="11462" y="14953"/>
                    </a:cubicBezTo>
                    <a:cubicBezTo>
                      <a:pt x="12078" y="16473"/>
                      <a:pt x="12571" y="18034"/>
                      <a:pt x="13228" y="19513"/>
                    </a:cubicBezTo>
                    <a:cubicBezTo>
                      <a:pt x="14707" y="22841"/>
                      <a:pt x="16268" y="26086"/>
                      <a:pt x="17747" y="29372"/>
                    </a:cubicBezTo>
                    <a:cubicBezTo>
                      <a:pt x="18199" y="30317"/>
                      <a:pt x="18569" y="31221"/>
                      <a:pt x="18979" y="32166"/>
                    </a:cubicBezTo>
                    <a:cubicBezTo>
                      <a:pt x="19678" y="33563"/>
                      <a:pt x="20376" y="34959"/>
                      <a:pt x="21033" y="36397"/>
                    </a:cubicBezTo>
                    <a:cubicBezTo>
                      <a:pt x="21650" y="37712"/>
                      <a:pt x="22225" y="39026"/>
                      <a:pt x="22882" y="40341"/>
                    </a:cubicBezTo>
                    <a:cubicBezTo>
                      <a:pt x="24114" y="42888"/>
                      <a:pt x="25429" y="45353"/>
                      <a:pt x="26620" y="47941"/>
                    </a:cubicBezTo>
                    <a:cubicBezTo>
                      <a:pt x="27935" y="50857"/>
                      <a:pt x="27195" y="51350"/>
                      <a:pt x="25223" y="52624"/>
                    </a:cubicBezTo>
                    <a:cubicBezTo>
                      <a:pt x="24402" y="53158"/>
                      <a:pt x="23498" y="53610"/>
                      <a:pt x="22471" y="54185"/>
                    </a:cubicBezTo>
                    <a:lnTo>
                      <a:pt x="23950" y="57019"/>
                    </a:lnTo>
                    <a:close/>
                    <a:moveTo>
                      <a:pt x="22266" y="53322"/>
                    </a:moveTo>
                    <a:cubicBezTo>
                      <a:pt x="23539" y="52542"/>
                      <a:pt x="24648" y="51843"/>
                      <a:pt x="25758" y="51145"/>
                    </a:cubicBezTo>
                    <a:cubicBezTo>
                      <a:pt x="26250" y="50857"/>
                      <a:pt x="26456" y="50241"/>
                      <a:pt x="26209" y="49748"/>
                    </a:cubicBezTo>
                    <a:cubicBezTo>
                      <a:pt x="25799" y="48557"/>
                      <a:pt x="25388" y="47407"/>
                      <a:pt x="24895" y="46297"/>
                    </a:cubicBezTo>
                    <a:cubicBezTo>
                      <a:pt x="24279" y="45024"/>
                      <a:pt x="23539" y="43833"/>
                      <a:pt x="22882" y="42600"/>
                    </a:cubicBezTo>
                    <a:cubicBezTo>
                      <a:pt x="22225" y="41204"/>
                      <a:pt x="21608" y="39807"/>
                      <a:pt x="20910" y="38410"/>
                    </a:cubicBezTo>
                    <a:cubicBezTo>
                      <a:pt x="20458" y="37465"/>
                      <a:pt x="19924" y="36561"/>
                      <a:pt x="19472" y="35617"/>
                    </a:cubicBezTo>
                    <a:cubicBezTo>
                      <a:pt x="19061" y="34672"/>
                      <a:pt x="18733" y="33563"/>
                      <a:pt x="18240" y="32577"/>
                    </a:cubicBezTo>
                    <a:cubicBezTo>
                      <a:pt x="17131" y="30235"/>
                      <a:pt x="16268" y="27770"/>
                      <a:pt x="14912" y="25511"/>
                    </a:cubicBezTo>
                    <a:cubicBezTo>
                      <a:pt x="14378" y="24566"/>
                      <a:pt x="13885" y="23580"/>
                      <a:pt x="13475" y="22553"/>
                    </a:cubicBezTo>
                    <a:cubicBezTo>
                      <a:pt x="12941" y="21115"/>
                      <a:pt x="12160" y="19760"/>
                      <a:pt x="11914" y="18240"/>
                    </a:cubicBezTo>
                    <a:cubicBezTo>
                      <a:pt x="11872" y="17993"/>
                      <a:pt x="11790" y="17788"/>
                      <a:pt x="11667" y="17582"/>
                    </a:cubicBezTo>
                    <a:cubicBezTo>
                      <a:pt x="10517" y="15159"/>
                      <a:pt x="9408" y="12735"/>
                      <a:pt x="8216" y="10311"/>
                    </a:cubicBezTo>
                    <a:cubicBezTo>
                      <a:pt x="7929" y="9736"/>
                      <a:pt x="7641" y="9202"/>
                      <a:pt x="7272" y="8709"/>
                    </a:cubicBezTo>
                    <a:cubicBezTo>
                      <a:pt x="7025" y="8257"/>
                      <a:pt x="6532" y="8011"/>
                      <a:pt x="5998" y="8134"/>
                    </a:cubicBezTo>
                    <a:cubicBezTo>
                      <a:pt x="5135" y="8339"/>
                      <a:pt x="4232" y="8586"/>
                      <a:pt x="3246" y="8832"/>
                    </a:cubicBezTo>
                    <a:cubicBezTo>
                      <a:pt x="3574" y="9818"/>
                      <a:pt x="3862" y="10681"/>
                      <a:pt x="4191" y="11461"/>
                    </a:cubicBezTo>
                    <a:cubicBezTo>
                      <a:pt x="4396" y="11996"/>
                      <a:pt x="4766" y="12488"/>
                      <a:pt x="5012" y="13023"/>
                    </a:cubicBezTo>
                    <a:cubicBezTo>
                      <a:pt x="6039" y="15323"/>
                      <a:pt x="6984" y="17623"/>
                      <a:pt x="7970" y="19965"/>
                    </a:cubicBezTo>
                    <a:cubicBezTo>
                      <a:pt x="8545" y="21321"/>
                      <a:pt x="9202" y="22594"/>
                      <a:pt x="9777" y="23950"/>
                    </a:cubicBezTo>
                    <a:cubicBezTo>
                      <a:pt x="10763" y="26332"/>
                      <a:pt x="11708" y="28715"/>
                      <a:pt x="12694" y="31057"/>
                    </a:cubicBezTo>
                    <a:cubicBezTo>
                      <a:pt x="13803" y="33768"/>
                      <a:pt x="15200" y="36356"/>
                      <a:pt x="16022" y="39150"/>
                    </a:cubicBezTo>
                    <a:cubicBezTo>
                      <a:pt x="16104" y="39437"/>
                      <a:pt x="16186" y="39642"/>
                      <a:pt x="16309" y="39889"/>
                    </a:cubicBezTo>
                    <a:cubicBezTo>
                      <a:pt x="17254" y="41820"/>
                      <a:pt x="18240" y="43668"/>
                      <a:pt x="19061" y="45599"/>
                    </a:cubicBezTo>
                    <a:cubicBezTo>
                      <a:pt x="19924" y="47653"/>
                      <a:pt x="20664" y="49707"/>
                      <a:pt x="21485" y="51761"/>
                    </a:cubicBezTo>
                    <a:cubicBezTo>
                      <a:pt x="21691" y="52213"/>
                      <a:pt x="21937" y="52624"/>
                      <a:pt x="22266" y="533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3"/>
              <p:cNvSpPr/>
              <p:nvPr/>
            </p:nvSpPr>
            <p:spPr>
              <a:xfrm>
                <a:off x="4941159" y="2458942"/>
                <a:ext cx="46866" cy="24415"/>
              </a:xfrm>
              <a:custGeom>
                <a:avLst/>
                <a:gdLst/>
                <a:ahLst/>
                <a:cxnLst/>
                <a:rect l="l" t="t" r="r" b="b"/>
                <a:pathLst>
                  <a:path w="3699" h="1927" extrusionOk="0">
                    <a:moveTo>
                      <a:pt x="3111" y="0"/>
                    </a:moveTo>
                    <a:cubicBezTo>
                      <a:pt x="3060" y="0"/>
                      <a:pt x="3009" y="7"/>
                      <a:pt x="2959" y="22"/>
                    </a:cubicBezTo>
                    <a:cubicBezTo>
                      <a:pt x="2055" y="186"/>
                      <a:pt x="1151" y="515"/>
                      <a:pt x="330" y="884"/>
                    </a:cubicBezTo>
                    <a:cubicBezTo>
                      <a:pt x="83" y="1049"/>
                      <a:pt x="1" y="1377"/>
                      <a:pt x="124" y="1665"/>
                    </a:cubicBezTo>
                    <a:cubicBezTo>
                      <a:pt x="238" y="1835"/>
                      <a:pt x="429" y="1927"/>
                      <a:pt x="632" y="1927"/>
                    </a:cubicBezTo>
                    <a:cubicBezTo>
                      <a:pt x="723" y="1927"/>
                      <a:pt x="816" y="1908"/>
                      <a:pt x="905" y="1870"/>
                    </a:cubicBezTo>
                    <a:lnTo>
                      <a:pt x="1192" y="1706"/>
                    </a:lnTo>
                    <a:cubicBezTo>
                      <a:pt x="1192" y="1706"/>
                      <a:pt x="1265" y="1669"/>
                      <a:pt x="1277" y="1669"/>
                    </a:cubicBezTo>
                    <a:cubicBezTo>
                      <a:pt x="1284" y="1669"/>
                      <a:pt x="1274" y="1678"/>
                      <a:pt x="1233" y="1706"/>
                    </a:cubicBezTo>
                    <a:lnTo>
                      <a:pt x="1398" y="1624"/>
                    </a:lnTo>
                    <a:cubicBezTo>
                      <a:pt x="1603" y="1583"/>
                      <a:pt x="1767" y="1500"/>
                      <a:pt x="2014" y="1418"/>
                    </a:cubicBezTo>
                    <a:cubicBezTo>
                      <a:pt x="2425" y="1295"/>
                      <a:pt x="2835" y="1172"/>
                      <a:pt x="3246" y="1090"/>
                    </a:cubicBezTo>
                    <a:cubicBezTo>
                      <a:pt x="3534" y="1008"/>
                      <a:pt x="3698" y="679"/>
                      <a:pt x="3657" y="391"/>
                    </a:cubicBezTo>
                    <a:cubicBezTo>
                      <a:pt x="3589" y="154"/>
                      <a:pt x="3353" y="0"/>
                      <a:pt x="3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3"/>
              <p:cNvSpPr/>
              <p:nvPr/>
            </p:nvSpPr>
            <p:spPr>
              <a:xfrm>
                <a:off x="4973430" y="2538320"/>
                <a:ext cx="45815" cy="24681"/>
              </a:xfrm>
              <a:custGeom>
                <a:avLst/>
                <a:gdLst/>
                <a:ahLst/>
                <a:cxnLst/>
                <a:rect l="l" t="t" r="r" b="b"/>
                <a:pathLst>
                  <a:path w="3616" h="1948" extrusionOk="0">
                    <a:moveTo>
                      <a:pt x="3041" y="1"/>
                    </a:moveTo>
                    <a:cubicBezTo>
                      <a:pt x="2096" y="1"/>
                      <a:pt x="1233" y="535"/>
                      <a:pt x="371" y="905"/>
                    </a:cubicBezTo>
                    <a:cubicBezTo>
                      <a:pt x="124" y="1069"/>
                      <a:pt x="1" y="1398"/>
                      <a:pt x="165" y="1685"/>
                    </a:cubicBezTo>
                    <a:cubicBezTo>
                      <a:pt x="279" y="1855"/>
                      <a:pt x="470" y="1947"/>
                      <a:pt x="673" y="1947"/>
                    </a:cubicBezTo>
                    <a:cubicBezTo>
                      <a:pt x="764" y="1947"/>
                      <a:pt x="857" y="1929"/>
                      <a:pt x="946" y="1890"/>
                    </a:cubicBezTo>
                    <a:lnTo>
                      <a:pt x="1521" y="1603"/>
                    </a:lnTo>
                    <a:lnTo>
                      <a:pt x="1808" y="1439"/>
                    </a:lnTo>
                    <a:lnTo>
                      <a:pt x="1932" y="1398"/>
                    </a:lnTo>
                    <a:cubicBezTo>
                      <a:pt x="1964" y="1398"/>
                      <a:pt x="2076" y="1345"/>
                      <a:pt x="2057" y="1345"/>
                    </a:cubicBezTo>
                    <a:cubicBezTo>
                      <a:pt x="2052" y="1345"/>
                      <a:pt x="2038" y="1348"/>
                      <a:pt x="2014" y="1356"/>
                    </a:cubicBezTo>
                    <a:cubicBezTo>
                      <a:pt x="2178" y="1274"/>
                      <a:pt x="2384" y="1233"/>
                      <a:pt x="2548" y="1192"/>
                    </a:cubicBezTo>
                    <a:cubicBezTo>
                      <a:pt x="2630" y="1151"/>
                      <a:pt x="2753" y="1110"/>
                      <a:pt x="2835" y="1110"/>
                    </a:cubicBezTo>
                    <a:lnTo>
                      <a:pt x="3041" y="1110"/>
                    </a:lnTo>
                    <a:cubicBezTo>
                      <a:pt x="3369" y="1110"/>
                      <a:pt x="3616" y="863"/>
                      <a:pt x="3616" y="576"/>
                    </a:cubicBezTo>
                    <a:cubicBezTo>
                      <a:pt x="3616" y="247"/>
                      <a:pt x="3369" y="1"/>
                      <a:pt x="3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3"/>
              <p:cNvSpPr/>
              <p:nvPr/>
            </p:nvSpPr>
            <p:spPr>
              <a:xfrm>
                <a:off x="5007563" y="2617165"/>
                <a:ext cx="52809" cy="29242"/>
              </a:xfrm>
              <a:custGeom>
                <a:avLst/>
                <a:gdLst/>
                <a:ahLst/>
                <a:cxnLst/>
                <a:rect l="l" t="t" r="r" b="b"/>
                <a:pathLst>
                  <a:path w="4168" h="2308" extrusionOk="0">
                    <a:moveTo>
                      <a:pt x="3618" y="1"/>
                    </a:moveTo>
                    <a:cubicBezTo>
                      <a:pt x="3569" y="1"/>
                      <a:pt x="3519" y="8"/>
                      <a:pt x="3469" y="22"/>
                    </a:cubicBezTo>
                    <a:cubicBezTo>
                      <a:pt x="2935" y="227"/>
                      <a:pt x="2442" y="474"/>
                      <a:pt x="1949" y="679"/>
                    </a:cubicBezTo>
                    <a:lnTo>
                      <a:pt x="1333" y="967"/>
                    </a:lnTo>
                    <a:lnTo>
                      <a:pt x="1251" y="1008"/>
                    </a:lnTo>
                    <a:lnTo>
                      <a:pt x="1045" y="1090"/>
                    </a:lnTo>
                    <a:lnTo>
                      <a:pt x="675" y="1213"/>
                    </a:lnTo>
                    <a:cubicBezTo>
                      <a:pt x="0" y="1401"/>
                      <a:pt x="216" y="2307"/>
                      <a:pt x="790" y="2307"/>
                    </a:cubicBezTo>
                    <a:cubicBezTo>
                      <a:pt x="844" y="2307"/>
                      <a:pt x="902" y="2299"/>
                      <a:pt x="963" y="2281"/>
                    </a:cubicBezTo>
                    <a:cubicBezTo>
                      <a:pt x="1456" y="2076"/>
                      <a:pt x="1949" y="1871"/>
                      <a:pt x="2401" y="1665"/>
                    </a:cubicBezTo>
                    <a:lnTo>
                      <a:pt x="3058" y="1378"/>
                    </a:lnTo>
                    <a:lnTo>
                      <a:pt x="3428" y="1213"/>
                    </a:lnTo>
                    <a:lnTo>
                      <a:pt x="3592" y="1131"/>
                    </a:lnTo>
                    <a:lnTo>
                      <a:pt x="3692" y="1098"/>
                    </a:lnTo>
                    <a:lnTo>
                      <a:pt x="3692" y="1098"/>
                    </a:lnTo>
                    <a:cubicBezTo>
                      <a:pt x="3690" y="1100"/>
                      <a:pt x="3690" y="1102"/>
                      <a:pt x="3696" y="1102"/>
                    </a:cubicBezTo>
                    <a:cubicBezTo>
                      <a:pt x="3703" y="1102"/>
                      <a:pt x="3722" y="1099"/>
                      <a:pt x="3756" y="1090"/>
                    </a:cubicBezTo>
                    <a:cubicBezTo>
                      <a:pt x="3880" y="1049"/>
                      <a:pt x="4003" y="926"/>
                      <a:pt x="4085" y="844"/>
                    </a:cubicBezTo>
                    <a:cubicBezTo>
                      <a:pt x="4167" y="679"/>
                      <a:pt x="4167" y="556"/>
                      <a:pt x="4126" y="392"/>
                    </a:cubicBezTo>
                    <a:cubicBezTo>
                      <a:pt x="4058" y="154"/>
                      <a:pt x="3850" y="1"/>
                      <a:pt x="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3"/>
              <p:cNvSpPr/>
              <p:nvPr/>
            </p:nvSpPr>
            <p:spPr>
              <a:xfrm>
                <a:off x="5037185" y="2700382"/>
                <a:ext cx="59891" cy="24618"/>
              </a:xfrm>
              <a:custGeom>
                <a:avLst/>
                <a:gdLst/>
                <a:ahLst/>
                <a:cxnLst/>
                <a:rect l="l" t="t" r="r" b="b"/>
                <a:pathLst>
                  <a:path w="4727" h="1943" extrusionOk="0">
                    <a:moveTo>
                      <a:pt x="3974" y="1"/>
                    </a:moveTo>
                    <a:cubicBezTo>
                      <a:pt x="3919" y="1"/>
                      <a:pt x="3862" y="9"/>
                      <a:pt x="3801" y="27"/>
                    </a:cubicBezTo>
                    <a:cubicBezTo>
                      <a:pt x="2774" y="314"/>
                      <a:pt x="1706" y="561"/>
                      <a:pt x="638" y="848"/>
                    </a:cubicBezTo>
                    <a:cubicBezTo>
                      <a:pt x="0" y="1036"/>
                      <a:pt x="185" y="1943"/>
                      <a:pt x="784" y="1943"/>
                    </a:cubicBezTo>
                    <a:cubicBezTo>
                      <a:pt x="841" y="1943"/>
                      <a:pt x="902" y="1934"/>
                      <a:pt x="967" y="1916"/>
                    </a:cubicBezTo>
                    <a:cubicBezTo>
                      <a:pt x="1994" y="1629"/>
                      <a:pt x="3062" y="1382"/>
                      <a:pt x="4089" y="1095"/>
                    </a:cubicBezTo>
                    <a:cubicBezTo>
                      <a:pt x="4726" y="907"/>
                      <a:pt x="4542" y="1"/>
                      <a:pt x="3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3"/>
              <p:cNvSpPr/>
              <p:nvPr/>
            </p:nvSpPr>
            <p:spPr>
              <a:xfrm>
                <a:off x="5078248" y="2788933"/>
                <a:ext cx="59156" cy="26848"/>
              </a:xfrm>
              <a:custGeom>
                <a:avLst/>
                <a:gdLst/>
                <a:ahLst/>
                <a:cxnLst/>
                <a:rect l="l" t="t" r="r" b="b"/>
                <a:pathLst>
                  <a:path w="4669" h="2119" extrusionOk="0">
                    <a:moveTo>
                      <a:pt x="4040" y="0"/>
                    </a:moveTo>
                    <a:cubicBezTo>
                      <a:pt x="3989" y="0"/>
                      <a:pt x="3938" y="7"/>
                      <a:pt x="3888" y="21"/>
                    </a:cubicBezTo>
                    <a:cubicBezTo>
                      <a:pt x="2737" y="145"/>
                      <a:pt x="1587" y="514"/>
                      <a:pt x="519" y="1090"/>
                    </a:cubicBezTo>
                    <a:cubicBezTo>
                      <a:pt x="1" y="1401"/>
                      <a:pt x="296" y="2119"/>
                      <a:pt x="795" y="2119"/>
                    </a:cubicBezTo>
                    <a:cubicBezTo>
                      <a:pt x="889" y="2119"/>
                      <a:pt x="990" y="2093"/>
                      <a:pt x="1094" y="2034"/>
                    </a:cubicBezTo>
                    <a:lnTo>
                      <a:pt x="1094" y="2075"/>
                    </a:lnTo>
                    <a:cubicBezTo>
                      <a:pt x="1176" y="1993"/>
                      <a:pt x="1300" y="1911"/>
                      <a:pt x="1464" y="1870"/>
                    </a:cubicBezTo>
                    <a:cubicBezTo>
                      <a:pt x="1505" y="1829"/>
                      <a:pt x="1587" y="1788"/>
                      <a:pt x="1628" y="1747"/>
                    </a:cubicBezTo>
                    <a:lnTo>
                      <a:pt x="1710" y="1747"/>
                    </a:lnTo>
                    <a:cubicBezTo>
                      <a:pt x="1957" y="1624"/>
                      <a:pt x="2203" y="1541"/>
                      <a:pt x="2532" y="1459"/>
                    </a:cubicBezTo>
                    <a:cubicBezTo>
                      <a:pt x="3066" y="1295"/>
                      <a:pt x="3641" y="1172"/>
                      <a:pt x="4216" y="1090"/>
                    </a:cubicBezTo>
                    <a:cubicBezTo>
                      <a:pt x="4504" y="1007"/>
                      <a:pt x="4668" y="720"/>
                      <a:pt x="4586" y="391"/>
                    </a:cubicBezTo>
                    <a:cubicBezTo>
                      <a:pt x="4518" y="154"/>
                      <a:pt x="4282" y="0"/>
                      <a:pt x="4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3"/>
              <p:cNvSpPr/>
              <p:nvPr/>
            </p:nvSpPr>
            <p:spPr>
              <a:xfrm>
                <a:off x="5123848" y="2872149"/>
                <a:ext cx="56508" cy="33842"/>
              </a:xfrm>
              <a:custGeom>
                <a:avLst/>
                <a:gdLst/>
                <a:ahLst/>
                <a:cxnLst/>
                <a:rect l="l" t="t" r="r" b="b"/>
                <a:pathLst>
                  <a:path w="4460" h="2671" extrusionOk="0">
                    <a:moveTo>
                      <a:pt x="3706" y="0"/>
                    </a:moveTo>
                    <a:cubicBezTo>
                      <a:pt x="3652" y="0"/>
                      <a:pt x="3595" y="8"/>
                      <a:pt x="3534" y="26"/>
                    </a:cubicBezTo>
                    <a:cubicBezTo>
                      <a:pt x="2425" y="478"/>
                      <a:pt x="1357" y="1012"/>
                      <a:pt x="330" y="1628"/>
                    </a:cubicBezTo>
                    <a:cubicBezTo>
                      <a:pt x="83" y="1793"/>
                      <a:pt x="1" y="2121"/>
                      <a:pt x="124" y="2409"/>
                    </a:cubicBezTo>
                    <a:cubicBezTo>
                      <a:pt x="238" y="2579"/>
                      <a:pt x="429" y="2671"/>
                      <a:pt x="632" y="2671"/>
                    </a:cubicBezTo>
                    <a:cubicBezTo>
                      <a:pt x="723" y="2671"/>
                      <a:pt x="816" y="2652"/>
                      <a:pt x="905" y="2614"/>
                    </a:cubicBezTo>
                    <a:cubicBezTo>
                      <a:pt x="1398" y="2327"/>
                      <a:pt x="1891" y="2039"/>
                      <a:pt x="2384" y="1752"/>
                    </a:cubicBezTo>
                    <a:cubicBezTo>
                      <a:pt x="2630" y="1628"/>
                      <a:pt x="2877" y="1505"/>
                      <a:pt x="3123" y="1382"/>
                    </a:cubicBezTo>
                    <a:cubicBezTo>
                      <a:pt x="3328" y="1259"/>
                      <a:pt x="3575" y="1177"/>
                      <a:pt x="3821" y="1094"/>
                    </a:cubicBezTo>
                    <a:cubicBezTo>
                      <a:pt x="4459" y="907"/>
                      <a:pt x="4275" y="0"/>
                      <a:pt x="37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3"/>
              <p:cNvSpPr/>
              <p:nvPr/>
            </p:nvSpPr>
            <p:spPr>
              <a:xfrm>
                <a:off x="4958340" y="2501754"/>
                <a:ext cx="32803" cy="22109"/>
              </a:xfrm>
              <a:custGeom>
                <a:avLst/>
                <a:gdLst/>
                <a:ahLst/>
                <a:cxnLst/>
                <a:rect l="l" t="t" r="r" b="b"/>
                <a:pathLst>
                  <a:path w="2589" h="1745" extrusionOk="0">
                    <a:moveTo>
                      <a:pt x="2116" y="1"/>
                    </a:moveTo>
                    <a:cubicBezTo>
                      <a:pt x="2003" y="1"/>
                      <a:pt x="1890" y="32"/>
                      <a:pt x="1808" y="93"/>
                    </a:cubicBezTo>
                    <a:lnTo>
                      <a:pt x="1849" y="93"/>
                    </a:lnTo>
                    <a:lnTo>
                      <a:pt x="1685" y="258"/>
                    </a:lnTo>
                    <a:lnTo>
                      <a:pt x="1644" y="299"/>
                    </a:lnTo>
                    <a:cubicBezTo>
                      <a:pt x="1644" y="299"/>
                      <a:pt x="1562" y="340"/>
                      <a:pt x="1521" y="381"/>
                    </a:cubicBezTo>
                    <a:cubicBezTo>
                      <a:pt x="1397" y="463"/>
                      <a:pt x="1274" y="545"/>
                      <a:pt x="1110" y="627"/>
                    </a:cubicBezTo>
                    <a:lnTo>
                      <a:pt x="904" y="710"/>
                    </a:lnTo>
                    <a:lnTo>
                      <a:pt x="781" y="751"/>
                    </a:lnTo>
                    <a:lnTo>
                      <a:pt x="370" y="915"/>
                    </a:lnTo>
                    <a:cubicBezTo>
                      <a:pt x="124" y="997"/>
                      <a:pt x="1" y="1202"/>
                      <a:pt x="42" y="1449"/>
                    </a:cubicBezTo>
                    <a:cubicBezTo>
                      <a:pt x="113" y="1628"/>
                      <a:pt x="278" y="1744"/>
                      <a:pt x="482" y="1744"/>
                    </a:cubicBezTo>
                    <a:cubicBezTo>
                      <a:pt x="513" y="1744"/>
                      <a:pt x="544" y="1742"/>
                      <a:pt x="576" y="1737"/>
                    </a:cubicBezTo>
                    <a:cubicBezTo>
                      <a:pt x="1274" y="1531"/>
                      <a:pt x="1890" y="1161"/>
                      <a:pt x="2424" y="710"/>
                    </a:cubicBezTo>
                    <a:cubicBezTo>
                      <a:pt x="2589" y="545"/>
                      <a:pt x="2589" y="258"/>
                      <a:pt x="2424" y="93"/>
                    </a:cubicBezTo>
                    <a:cubicBezTo>
                      <a:pt x="2342" y="32"/>
                      <a:pt x="2229" y="1"/>
                      <a:pt x="2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3"/>
              <p:cNvSpPr/>
              <p:nvPr/>
            </p:nvSpPr>
            <p:spPr>
              <a:xfrm>
                <a:off x="4990610" y="2588075"/>
                <a:ext cx="34361" cy="19803"/>
              </a:xfrm>
              <a:custGeom>
                <a:avLst/>
                <a:gdLst/>
                <a:ahLst/>
                <a:cxnLst/>
                <a:rect l="l" t="t" r="r" b="b"/>
                <a:pathLst>
                  <a:path w="2712" h="1563" extrusionOk="0">
                    <a:moveTo>
                      <a:pt x="2260" y="0"/>
                    </a:moveTo>
                    <a:cubicBezTo>
                      <a:pt x="2188" y="0"/>
                      <a:pt x="2101" y="30"/>
                      <a:pt x="2013" y="59"/>
                    </a:cubicBezTo>
                    <a:lnTo>
                      <a:pt x="2055" y="59"/>
                    </a:lnTo>
                    <a:lnTo>
                      <a:pt x="1151" y="469"/>
                    </a:lnTo>
                    <a:lnTo>
                      <a:pt x="945" y="552"/>
                    </a:lnTo>
                    <a:lnTo>
                      <a:pt x="904" y="552"/>
                    </a:lnTo>
                    <a:lnTo>
                      <a:pt x="781" y="593"/>
                    </a:lnTo>
                    <a:cubicBezTo>
                      <a:pt x="658" y="634"/>
                      <a:pt x="493" y="716"/>
                      <a:pt x="370" y="757"/>
                    </a:cubicBezTo>
                    <a:cubicBezTo>
                      <a:pt x="165" y="798"/>
                      <a:pt x="1" y="1044"/>
                      <a:pt x="83" y="1250"/>
                    </a:cubicBezTo>
                    <a:cubicBezTo>
                      <a:pt x="148" y="1445"/>
                      <a:pt x="290" y="1563"/>
                      <a:pt x="448" y="1563"/>
                    </a:cubicBezTo>
                    <a:cubicBezTo>
                      <a:pt x="490" y="1563"/>
                      <a:pt x="533" y="1555"/>
                      <a:pt x="576" y="1537"/>
                    </a:cubicBezTo>
                    <a:cubicBezTo>
                      <a:pt x="1233" y="1332"/>
                      <a:pt x="1849" y="1044"/>
                      <a:pt x="2465" y="757"/>
                    </a:cubicBezTo>
                    <a:cubicBezTo>
                      <a:pt x="2630" y="675"/>
                      <a:pt x="2712" y="387"/>
                      <a:pt x="2589" y="182"/>
                    </a:cubicBezTo>
                    <a:cubicBezTo>
                      <a:pt x="2547" y="100"/>
                      <a:pt x="2465" y="59"/>
                      <a:pt x="2342" y="17"/>
                    </a:cubicBezTo>
                    <a:cubicBezTo>
                      <a:pt x="2318" y="5"/>
                      <a:pt x="2290"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3"/>
              <p:cNvSpPr/>
              <p:nvPr/>
            </p:nvSpPr>
            <p:spPr>
              <a:xfrm>
                <a:off x="5029646" y="2665185"/>
                <a:ext cx="33449" cy="18992"/>
              </a:xfrm>
              <a:custGeom>
                <a:avLst/>
                <a:gdLst/>
                <a:ahLst/>
                <a:cxnLst/>
                <a:rect l="l" t="t" r="r" b="b"/>
                <a:pathLst>
                  <a:path w="2640" h="1499" extrusionOk="0">
                    <a:moveTo>
                      <a:pt x="2016" y="1"/>
                    </a:moveTo>
                    <a:cubicBezTo>
                      <a:pt x="1950" y="1"/>
                      <a:pt x="1880" y="17"/>
                      <a:pt x="1808" y="52"/>
                    </a:cubicBezTo>
                    <a:lnTo>
                      <a:pt x="1849" y="94"/>
                    </a:lnTo>
                    <a:cubicBezTo>
                      <a:pt x="1726" y="135"/>
                      <a:pt x="1603" y="217"/>
                      <a:pt x="1479" y="258"/>
                    </a:cubicBezTo>
                    <a:cubicBezTo>
                      <a:pt x="1397" y="299"/>
                      <a:pt x="1356" y="340"/>
                      <a:pt x="1274" y="340"/>
                    </a:cubicBezTo>
                    <a:lnTo>
                      <a:pt x="1233" y="340"/>
                    </a:lnTo>
                    <a:lnTo>
                      <a:pt x="1151" y="381"/>
                    </a:lnTo>
                    <a:cubicBezTo>
                      <a:pt x="863" y="504"/>
                      <a:pt x="617" y="586"/>
                      <a:pt x="329" y="669"/>
                    </a:cubicBezTo>
                    <a:cubicBezTo>
                      <a:pt x="124" y="751"/>
                      <a:pt x="1" y="956"/>
                      <a:pt x="42" y="1203"/>
                    </a:cubicBezTo>
                    <a:cubicBezTo>
                      <a:pt x="113" y="1382"/>
                      <a:pt x="278" y="1498"/>
                      <a:pt x="482" y="1498"/>
                    </a:cubicBezTo>
                    <a:cubicBezTo>
                      <a:pt x="513" y="1498"/>
                      <a:pt x="544" y="1496"/>
                      <a:pt x="576" y="1490"/>
                    </a:cubicBezTo>
                    <a:cubicBezTo>
                      <a:pt x="1151" y="1326"/>
                      <a:pt x="1685" y="1079"/>
                      <a:pt x="2219" y="792"/>
                    </a:cubicBezTo>
                    <a:cubicBezTo>
                      <a:pt x="2640" y="546"/>
                      <a:pt x="2401" y="1"/>
                      <a:pt x="2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3"/>
              <p:cNvSpPr/>
              <p:nvPr/>
            </p:nvSpPr>
            <p:spPr>
              <a:xfrm>
                <a:off x="5065566" y="2749123"/>
                <a:ext cx="32270" cy="20817"/>
              </a:xfrm>
              <a:custGeom>
                <a:avLst/>
                <a:gdLst/>
                <a:ahLst/>
                <a:cxnLst/>
                <a:rect l="l" t="t" r="r" b="b"/>
                <a:pathLst>
                  <a:path w="2547" h="1643" extrusionOk="0">
                    <a:moveTo>
                      <a:pt x="2136" y="0"/>
                    </a:moveTo>
                    <a:cubicBezTo>
                      <a:pt x="2013" y="0"/>
                      <a:pt x="1931" y="41"/>
                      <a:pt x="1849" y="123"/>
                    </a:cubicBezTo>
                    <a:lnTo>
                      <a:pt x="1725" y="165"/>
                    </a:lnTo>
                    <a:cubicBezTo>
                      <a:pt x="1684" y="206"/>
                      <a:pt x="1602" y="247"/>
                      <a:pt x="1561" y="288"/>
                    </a:cubicBezTo>
                    <a:cubicBezTo>
                      <a:pt x="1397" y="370"/>
                      <a:pt x="1274" y="411"/>
                      <a:pt x="1109" y="493"/>
                    </a:cubicBezTo>
                    <a:lnTo>
                      <a:pt x="1027" y="534"/>
                    </a:lnTo>
                    <a:lnTo>
                      <a:pt x="986" y="575"/>
                    </a:lnTo>
                    <a:lnTo>
                      <a:pt x="698" y="699"/>
                    </a:lnTo>
                    <a:cubicBezTo>
                      <a:pt x="575" y="740"/>
                      <a:pt x="411" y="822"/>
                      <a:pt x="288" y="863"/>
                    </a:cubicBezTo>
                    <a:cubicBezTo>
                      <a:pt x="82" y="986"/>
                      <a:pt x="0" y="1233"/>
                      <a:pt x="123" y="1438"/>
                    </a:cubicBezTo>
                    <a:cubicBezTo>
                      <a:pt x="207" y="1578"/>
                      <a:pt x="349" y="1642"/>
                      <a:pt x="496" y="1642"/>
                    </a:cubicBezTo>
                    <a:cubicBezTo>
                      <a:pt x="564" y="1642"/>
                      <a:pt x="633" y="1628"/>
                      <a:pt x="698" y="1602"/>
                    </a:cubicBezTo>
                    <a:cubicBezTo>
                      <a:pt x="822" y="1520"/>
                      <a:pt x="986" y="1479"/>
                      <a:pt x="1109" y="1397"/>
                    </a:cubicBezTo>
                    <a:lnTo>
                      <a:pt x="1150" y="1397"/>
                    </a:lnTo>
                    <a:lnTo>
                      <a:pt x="1274" y="1356"/>
                    </a:lnTo>
                    <a:lnTo>
                      <a:pt x="1561" y="1233"/>
                    </a:lnTo>
                    <a:cubicBezTo>
                      <a:pt x="1849" y="1109"/>
                      <a:pt x="2136" y="904"/>
                      <a:pt x="2424" y="699"/>
                    </a:cubicBezTo>
                    <a:cubicBezTo>
                      <a:pt x="2506" y="616"/>
                      <a:pt x="2547" y="534"/>
                      <a:pt x="2547" y="411"/>
                    </a:cubicBezTo>
                    <a:cubicBezTo>
                      <a:pt x="2547" y="288"/>
                      <a:pt x="2506" y="206"/>
                      <a:pt x="2424" y="123"/>
                    </a:cubicBezTo>
                    <a:cubicBezTo>
                      <a:pt x="2342" y="41"/>
                      <a:pt x="2218" y="0"/>
                      <a:pt x="2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3"/>
              <p:cNvSpPr/>
              <p:nvPr/>
            </p:nvSpPr>
            <p:spPr>
              <a:xfrm>
                <a:off x="5107199" y="2837661"/>
                <a:ext cx="34868" cy="23592"/>
              </a:xfrm>
              <a:custGeom>
                <a:avLst/>
                <a:gdLst/>
                <a:ahLst/>
                <a:cxnLst/>
                <a:rect l="l" t="t" r="r" b="b"/>
                <a:pathLst>
                  <a:path w="2752" h="1862" extrusionOk="0">
                    <a:moveTo>
                      <a:pt x="2175" y="0"/>
                    </a:moveTo>
                    <a:cubicBezTo>
                      <a:pt x="2082" y="0"/>
                      <a:pt x="1983" y="36"/>
                      <a:pt x="1890" y="119"/>
                    </a:cubicBezTo>
                    <a:lnTo>
                      <a:pt x="1931" y="119"/>
                    </a:lnTo>
                    <a:cubicBezTo>
                      <a:pt x="1849" y="160"/>
                      <a:pt x="1808" y="242"/>
                      <a:pt x="1726" y="283"/>
                    </a:cubicBezTo>
                    <a:cubicBezTo>
                      <a:pt x="1726" y="283"/>
                      <a:pt x="1685" y="325"/>
                      <a:pt x="1685" y="325"/>
                    </a:cubicBezTo>
                    <a:lnTo>
                      <a:pt x="1603" y="407"/>
                    </a:lnTo>
                    <a:cubicBezTo>
                      <a:pt x="1438" y="489"/>
                      <a:pt x="1315" y="571"/>
                      <a:pt x="1151" y="653"/>
                    </a:cubicBezTo>
                    <a:cubicBezTo>
                      <a:pt x="863" y="817"/>
                      <a:pt x="534" y="941"/>
                      <a:pt x="206" y="1105"/>
                    </a:cubicBezTo>
                    <a:cubicBezTo>
                      <a:pt x="124" y="1146"/>
                      <a:pt x="42" y="1228"/>
                      <a:pt x="42" y="1310"/>
                    </a:cubicBezTo>
                    <a:cubicBezTo>
                      <a:pt x="0" y="1434"/>
                      <a:pt x="0" y="1557"/>
                      <a:pt x="83" y="1639"/>
                    </a:cubicBezTo>
                    <a:cubicBezTo>
                      <a:pt x="124" y="1762"/>
                      <a:pt x="206" y="1803"/>
                      <a:pt x="329" y="1844"/>
                    </a:cubicBezTo>
                    <a:cubicBezTo>
                      <a:pt x="353" y="1857"/>
                      <a:pt x="381" y="1862"/>
                      <a:pt x="411" y="1862"/>
                    </a:cubicBezTo>
                    <a:cubicBezTo>
                      <a:pt x="483" y="1862"/>
                      <a:pt x="571" y="1832"/>
                      <a:pt x="658" y="1803"/>
                    </a:cubicBezTo>
                    <a:cubicBezTo>
                      <a:pt x="1315" y="1557"/>
                      <a:pt x="1931" y="1187"/>
                      <a:pt x="2465" y="735"/>
                    </a:cubicBezTo>
                    <a:cubicBezTo>
                      <a:pt x="2752" y="417"/>
                      <a:pt x="2496"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3"/>
              <p:cNvSpPr/>
              <p:nvPr/>
            </p:nvSpPr>
            <p:spPr>
              <a:xfrm>
                <a:off x="4929199" y="2431296"/>
                <a:ext cx="28115" cy="15255"/>
              </a:xfrm>
              <a:custGeom>
                <a:avLst/>
                <a:gdLst/>
                <a:ahLst/>
                <a:cxnLst/>
                <a:rect l="l" t="t" r="r" b="b"/>
                <a:pathLst>
                  <a:path w="2219" h="1204" extrusionOk="0">
                    <a:moveTo>
                      <a:pt x="1771" y="1"/>
                    </a:moveTo>
                    <a:cubicBezTo>
                      <a:pt x="1729" y="1"/>
                      <a:pt x="1686" y="9"/>
                      <a:pt x="1643" y="26"/>
                    </a:cubicBezTo>
                    <a:cubicBezTo>
                      <a:pt x="1191" y="109"/>
                      <a:pt x="740" y="232"/>
                      <a:pt x="329" y="396"/>
                    </a:cubicBezTo>
                    <a:cubicBezTo>
                      <a:pt x="247" y="396"/>
                      <a:pt x="164" y="478"/>
                      <a:pt x="82" y="560"/>
                    </a:cubicBezTo>
                    <a:cubicBezTo>
                      <a:pt x="41" y="684"/>
                      <a:pt x="0" y="766"/>
                      <a:pt x="41" y="889"/>
                    </a:cubicBezTo>
                    <a:cubicBezTo>
                      <a:pt x="82" y="1012"/>
                      <a:pt x="123" y="1094"/>
                      <a:pt x="247" y="1136"/>
                    </a:cubicBezTo>
                    <a:cubicBezTo>
                      <a:pt x="295" y="1184"/>
                      <a:pt x="357" y="1204"/>
                      <a:pt x="425" y="1204"/>
                    </a:cubicBezTo>
                    <a:cubicBezTo>
                      <a:pt x="473" y="1204"/>
                      <a:pt x="524" y="1194"/>
                      <a:pt x="575" y="1177"/>
                    </a:cubicBezTo>
                    <a:cubicBezTo>
                      <a:pt x="986" y="1012"/>
                      <a:pt x="1397" y="889"/>
                      <a:pt x="1849" y="807"/>
                    </a:cubicBezTo>
                    <a:cubicBezTo>
                      <a:pt x="2054" y="766"/>
                      <a:pt x="2218" y="519"/>
                      <a:pt x="2136" y="314"/>
                    </a:cubicBezTo>
                    <a:cubicBezTo>
                      <a:pt x="2071" y="119"/>
                      <a:pt x="1929" y="1"/>
                      <a:pt x="1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3"/>
              <p:cNvSpPr/>
              <p:nvPr/>
            </p:nvSpPr>
            <p:spPr>
              <a:xfrm>
                <a:off x="5144158" y="2927808"/>
                <a:ext cx="31751" cy="27963"/>
              </a:xfrm>
              <a:custGeom>
                <a:avLst/>
                <a:gdLst/>
                <a:ahLst/>
                <a:cxnLst/>
                <a:rect l="l" t="t" r="r" b="b"/>
                <a:pathLst>
                  <a:path w="2506" h="2207" extrusionOk="0">
                    <a:moveTo>
                      <a:pt x="2088" y="1"/>
                    </a:moveTo>
                    <a:cubicBezTo>
                      <a:pt x="2009" y="1"/>
                      <a:pt x="1926" y="24"/>
                      <a:pt x="1849" y="70"/>
                    </a:cubicBezTo>
                    <a:cubicBezTo>
                      <a:pt x="1191" y="481"/>
                      <a:pt x="616" y="933"/>
                      <a:pt x="123" y="1508"/>
                    </a:cubicBezTo>
                    <a:cubicBezTo>
                      <a:pt x="41" y="1590"/>
                      <a:pt x="0" y="1672"/>
                      <a:pt x="0" y="1795"/>
                    </a:cubicBezTo>
                    <a:cubicBezTo>
                      <a:pt x="0" y="1919"/>
                      <a:pt x="41" y="2001"/>
                      <a:pt x="123" y="2083"/>
                    </a:cubicBezTo>
                    <a:cubicBezTo>
                      <a:pt x="185" y="2165"/>
                      <a:pt x="288" y="2206"/>
                      <a:pt x="396" y="2206"/>
                    </a:cubicBezTo>
                    <a:cubicBezTo>
                      <a:pt x="503" y="2206"/>
                      <a:pt x="616" y="2165"/>
                      <a:pt x="698" y="2083"/>
                    </a:cubicBezTo>
                    <a:cubicBezTo>
                      <a:pt x="904" y="1836"/>
                      <a:pt x="1150" y="1590"/>
                      <a:pt x="1438" y="1384"/>
                    </a:cubicBezTo>
                    <a:lnTo>
                      <a:pt x="1479" y="1343"/>
                    </a:lnTo>
                    <a:lnTo>
                      <a:pt x="1479" y="1343"/>
                    </a:lnTo>
                    <a:cubicBezTo>
                      <a:pt x="1470" y="1352"/>
                      <a:pt x="1469" y="1355"/>
                      <a:pt x="1471" y="1355"/>
                    </a:cubicBezTo>
                    <a:cubicBezTo>
                      <a:pt x="1478" y="1355"/>
                      <a:pt x="1514" y="1332"/>
                      <a:pt x="1507" y="1332"/>
                    </a:cubicBezTo>
                    <a:cubicBezTo>
                      <a:pt x="1505" y="1332"/>
                      <a:pt x="1496" y="1335"/>
                      <a:pt x="1479" y="1343"/>
                    </a:cubicBezTo>
                    <a:lnTo>
                      <a:pt x="1602" y="1261"/>
                    </a:lnTo>
                    <a:lnTo>
                      <a:pt x="1808" y="1097"/>
                    </a:lnTo>
                    <a:lnTo>
                      <a:pt x="2260" y="768"/>
                    </a:lnTo>
                    <a:cubicBezTo>
                      <a:pt x="2383" y="727"/>
                      <a:pt x="2424" y="604"/>
                      <a:pt x="2465" y="522"/>
                    </a:cubicBezTo>
                    <a:cubicBezTo>
                      <a:pt x="2506" y="399"/>
                      <a:pt x="2465" y="275"/>
                      <a:pt x="2424" y="193"/>
                    </a:cubicBezTo>
                    <a:cubicBezTo>
                      <a:pt x="2347" y="65"/>
                      <a:pt x="2222" y="1"/>
                      <a:pt x="20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73"/>
          <p:cNvGrpSpPr/>
          <p:nvPr/>
        </p:nvGrpSpPr>
        <p:grpSpPr>
          <a:xfrm>
            <a:off x="4776384" y="3181294"/>
            <a:ext cx="237347" cy="262763"/>
            <a:chOff x="3974109" y="2662169"/>
            <a:chExt cx="237347" cy="262763"/>
          </a:xfrm>
        </p:grpSpPr>
        <p:sp>
          <p:nvSpPr>
            <p:cNvPr id="1271" name="Google Shape;1271;p73"/>
            <p:cNvSpPr/>
            <p:nvPr/>
          </p:nvSpPr>
          <p:spPr>
            <a:xfrm>
              <a:off x="3974109" y="2692894"/>
              <a:ext cx="225374" cy="232038"/>
            </a:xfrm>
            <a:custGeom>
              <a:avLst/>
              <a:gdLst/>
              <a:ahLst/>
              <a:cxnLst/>
              <a:rect l="l" t="t" r="r" b="b"/>
              <a:pathLst>
                <a:path w="17788" h="18314" extrusionOk="0">
                  <a:moveTo>
                    <a:pt x="16923" y="1"/>
                  </a:moveTo>
                  <a:cubicBezTo>
                    <a:pt x="16910" y="1"/>
                    <a:pt x="16897" y="1"/>
                    <a:pt x="16884" y="2"/>
                  </a:cubicBezTo>
                  <a:cubicBezTo>
                    <a:pt x="13187" y="2"/>
                    <a:pt x="9408" y="741"/>
                    <a:pt x="6285" y="2836"/>
                  </a:cubicBezTo>
                  <a:cubicBezTo>
                    <a:pt x="3492" y="4767"/>
                    <a:pt x="1479" y="7643"/>
                    <a:pt x="657" y="10970"/>
                  </a:cubicBezTo>
                  <a:cubicBezTo>
                    <a:pt x="123" y="13147"/>
                    <a:pt x="0" y="15407"/>
                    <a:pt x="206" y="17666"/>
                  </a:cubicBezTo>
                  <a:cubicBezTo>
                    <a:pt x="247" y="18097"/>
                    <a:pt x="616" y="18313"/>
                    <a:pt x="966" y="18313"/>
                  </a:cubicBezTo>
                  <a:cubicBezTo>
                    <a:pt x="1315" y="18313"/>
                    <a:pt x="1643" y="18097"/>
                    <a:pt x="1602" y="17666"/>
                  </a:cubicBezTo>
                  <a:lnTo>
                    <a:pt x="1643" y="17666"/>
                  </a:lnTo>
                  <a:cubicBezTo>
                    <a:pt x="1315" y="14215"/>
                    <a:pt x="1726" y="10641"/>
                    <a:pt x="3574" y="7643"/>
                  </a:cubicBezTo>
                  <a:cubicBezTo>
                    <a:pt x="5258" y="4972"/>
                    <a:pt x="7846" y="3083"/>
                    <a:pt x="10886" y="2220"/>
                  </a:cubicBezTo>
                  <a:cubicBezTo>
                    <a:pt x="12817" y="1645"/>
                    <a:pt x="14830" y="1357"/>
                    <a:pt x="16884" y="1357"/>
                  </a:cubicBezTo>
                  <a:cubicBezTo>
                    <a:pt x="17775" y="1357"/>
                    <a:pt x="17788" y="1"/>
                    <a:pt x="169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3"/>
            <p:cNvSpPr/>
            <p:nvPr/>
          </p:nvSpPr>
          <p:spPr>
            <a:xfrm>
              <a:off x="4131229" y="2662169"/>
              <a:ext cx="80226" cy="113916"/>
            </a:xfrm>
            <a:custGeom>
              <a:avLst/>
              <a:gdLst/>
              <a:ahLst/>
              <a:cxnLst/>
              <a:rect l="l" t="t" r="r" b="b"/>
              <a:pathLst>
                <a:path w="6332" h="8991" extrusionOk="0">
                  <a:moveTo>
                    <a:pt x="1060" y="0"/>
                  </a:moveTo>
                  <a:cubicBezTo>
                    <a:pt x="411" y="0"/>
                    <a:pt x="0" y="925"/>
                    <a:pt x="704" y="1276"/>
                  </a:cubicBezTo>
                  <a:lnTo>
                    <a:pt x="663" y="1276"/>
                  </a:lnTo>
                  <a:cubicBezTo>
                    <a:pt x="1912" y="1901"/>
                    <a:pt x="3136" y="2631"/>
                    <a:pt x="4312" y="3425"/>
                  </a:cubicBezTo>
                  <a:lnTo>
                    <a:pt x="4312" y="3425"/>
                  </a:lnTo>
                  <a:cubicBezTo>
                    <a:pt x="2732" y="4591"/>
                    <a:pt x="1381" y="6187"/>
                    <a:pt x="1032" y="8137"/>
                  </a:cubicBezTo>
                  <a:cubicBezTo>
                    <a:pt x="950" y="8506"/>
                    <a:pt x="1197" y="8876"/>
                    <a:pt x="1566" y="8958"/>
                  </a:cubicBezTo>
                  <a:cubicBezTo>
                    <a:pt x="1633" y="8980"/>
                    <a:pt x="1699" y="8991"/>
                    <a:pt x="1763" y="8991"/>
                  </a:cubicBezTo>
                  <a:cubicBezTo>
                    <a:pt x="2059" y="8991"/>
                    <a:pt x="2321" y="8776"/>
                    <a:pt x="2388" y="8506"/>
                  </a:cubicBezTo>
                  <a:cubicBezTo>
                    <a:pt x="2758" y="6535"/>
                    <a:pt x="4278" y="5056"/>
                    <a:pt x="5880" y="4029"/>
                  </a:cubicBezTo>
                  <a:cubicBezTo>
                    <a:pt x="6332" y="3782"/>
                    <a:pt x="6332" y="3125"/>
                    <a:pt x="5880" y="2837"/>
                  </a:cubicBezTo>
                  <a:cubicBezTo>
                    <a:pt x="4483" y="1810"/>
                    <a:pt x="2963" y="866"/>
                    <a:pt x="1402" y="85"/>
                  </a:cubicBezTo>
                  <a:cubicBezTo>
                    <a:pt x="1284" y="26"/>
                    <a:pt x="1169" y="0"/>
                    <a:pt x="10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73"/>
          <p:cNvGrpSpPr/>
          <p:nvPr/>
        </p:nvGrpSpPr>
        <p:grpSpPr>
          <a:xfrm>
            <a:off x="7343735" y="2886318"/>
            <a:ext cx="225374" cy="408760"/>
            <a:chOff x="4604935" y="2345318"/>
            <a:chExt cx="225374" cy="408760"/>
          </a:xfrm>
        </p:grpSpPr>
        <p:sp>
          <p:nvSpPr>
            <p:cNvPr id="1274" name="Google Shape;1274;p73"/>
            <p:cNvSpPr/>
            <p:nvPr/>
          </p:nvSpPr>
          <p:spPr>
            <a:xfrm>
              <a:off x="4627310" y="2345318"/>
              <a:ext cx="202999" cy="369470"/>
            </a:xfrm>
            <a:custGeom>
              <a:avLst/>
              <a:gdLst/>
              <a:ahLst/>
              <a:cxnLst/>
              <a:rect l="l" t="t" r="r" b="b"/>
              <a:pathLst>
                <a:path w="16022" h="29161" extrusionOk="0">
                  <a:moveTo>
                    <a:pt x="9235" y="0"/>
                  </a:moveTo>
                  <a:cubicBezTo>
                    <a:pt x="8735" y="0"/>
                    <a:pt x="8273" y="696"/>
                    <a:pt x="8710" y="1225"/>
                  </a:cubicBezTo>
                  <a:cubicBezTo>
                    <a:pt x="11873" y="4840"/>
                    <a:pt x="13721" y="9400"/>
                    <a:pt x="14009" y="14166"/>
                  </a:cubicBezTo>
                  <a:cubicBezTo>
                    <a:pt x="14173" y="18438"/>
                    <a:pt x="12694" y="22793"/>
                    <a:pt x="9079" y="25298"/>
                  </a:cubicBezTo>
                  <a:cubicBezTo>
                    <a:pt x="6697" y="26942"/>
                    <a:pt x="3780" y="27640"/>
                    <a:pt x="863" y="27763"/>
                  </a:cubicBezTo>
                  <a:cubicBezTo>
                    <a:pt x="13" y="27804"/>
                    <a:pt x="1" y="29161"/>
                    <a:pt x="826" y="29161"/>
                  </a:cubicBezTo>
                  <a:cubicBezTo>
                    <a:pt x="839" y="29161"/>
                    <a:pt x="851" y="29161"/>
                    <a:pt x="863" y="29160"/>
                  </a:cubicBezTo>
                  <a:cubicBezTo>
                    <a:pt x="6080" y="28913"/>
                    <a:pt x="11257" y="26818"/>
                    <a:pt x="13762" y="21971"/>
                  </a:cubicBezTo>
                  <a:cubicBezTo>
                    <a:pt x="16022" y="17658"/>
                    <a:pt x="15734" y="12399"/>
                    <a:pt x="14173" y="7922"/>
                  </a:cubicBezTo>
                  <a:cubicBezTo>
                    <a:pt x="13146" y="5128"/>
                    <a:pt x="11626" y="2499"/>
                    <a:pt x="9696" y="240"/>
                  </a:cubicBezTo>
                  <a:cubicBezTo>
                    <a:pt x="9557" y="71"/>
                    <a:pt x="9394" y="0"/>
                    <a:pt x="9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3"/>
            <p:cNvSpPr/>
            <p:nvPr/>
          </p:nvSpPr>
          <p:spPr>
            <a:xfrm>
              <a:off x="4604935" y="2657367"/>
              <a:ext cx="104109" cy="96710"/>
            </a:xfrm>
            <a:custGeom>
              <a:avLst/>
              <a:gdLst/>
              <a:ahLst/>
              <a:cxnLst/>
              <a:rect l="l" t="t" r="r" b="b"/>
              <a:pathLst>
                <a:path w="8217" h="7633" extrusionOk="0">
                  <a:moveTo>
                    <a:pt x="4672" y="1"/>
                  </a:moveTo>
                  <a:cubicBezTo>
                    <a:pt x="4511" y="1"/>
                    <a:pt x="4343" y="65"/>
                    <a:pt x="4190" y="218"/>
                  </a:cubicBezTo>
                  <a:cubicBezTo>
                    <a:pt x="2835" y="1573"/>
                    <a:pt x="1684" y="3052"/>
                    <a:pt x="370" y="4367"/>
                  </a:cubicBezTo>
                  <a:cubicBezTo>
                    <a:pt x="0" y="4736"/>
                    <a:pt x="165" y="5394"/>
                    <a:pt x="657" y="5517"/>
                  </a:cubicBezTo>
                  <a:cubicBezTo>
                    <a:pt x="2794" y="5846"/>
                    <a:pt x="5217" y="6051"/>
                    <a:pt x="6943" y="7448"/>
                  </a:cubicBezTo>
                  <a:cubicBezTo>
                    <a:pt x="7087" y="7571"/>
                    <a:pt x="7261" y="7633"/>
                    <a:pt x="7436" y="7633"/>
                  </a:cubicBezTo>
                  <a:cubicBezTo>
                    <a:pt x="7610" y="7633"/>
                    <a:pt x="7785" y="7571"/>
                    <a:pt x="7929" y="7448"/>
                  </a:cubicBezTo>
                  <a:cubicBezTo>
                    <a:pt x="8216" y="7160"/>
                    <a:pt x="8216" y="6708"/>
                    <a:pt x="7929" y="6462"/>
                  </a:cubicBezTo>
                  <a:cubicBezTo>
                    <a:pt x="6294" y="5168"/>
                    <a:pt x="4293" y="4692"/>
                    <a:pt x="2275" y="4380"/>
                  </a:cubicBezTo>
                  <a:lnTo>
                    <a:pt x="2275" y="4380"/>
                  </a:lnTo>
                  <a:cubicBezTo>
                    <a:pt x="3232" y="3323"/>
                    <a:pt x="4145" y="2204"/>
                    <a:pt x="5176" y="1203"/>
                  </a:cubicBezTo>
                  <a:cubicBezTo>
                    <a:pt x="5649" y="699"/>
                    <a:pt x="5203" y="1"/>
                    <a:pt x="46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73"/>
          <p:cNvGrpSpPr/>
          <p:nvPr/>
        </p:nvGrpSpPr>
        <p:grpSpPr>
          <a:xfrm>
            <a:off x="6497861" y="4184054"/>
            <a:ext cx="274308" cy="303166"/>
            <a:chOff x="6011280" y="2541449"/>
            <a:chExt cx="158248" cy="174897"/>
          </a:xfrm>
        </p:grpSpPr>
        <p:sp>
          <p:nvSpPr>
            <p:cNvPr id="1277" name="Google Shape;1277;p73"/>
            <p:cNvSpPr/>
            <p:nvPr/>
          </p:nvSpPr>
          <p:spPr>
            <a:xfrm>
              <a:off x="6115377" y="2614834"/>
              <a:ext cx="30725" cy="28115"/>
            </a:xfrm>
            <a:custGeom>
              <a:avLst/>
              <a:gdLst/>
              <a:ahLst/>
              <a:cxnLst/>
              <a:rect l="l" t="t" r="r" b="b"/>
              <a:pathLst>
                <a:path w="2425" h="2219" extrusionOk="0">
                  <a:moveTo>
                    <a:pt x="2425" y="617"/>
                  </a:moveTo>
                  <a:cubicBezTo>
                    <a:pt x="1726" y="1110"/>
                    <a:pt x="987" y="1562"/>
                    <a:pt x="1" y="2219"/>
                  </a:cubicBezTo>
                  <a:cubicBezTo>
                    <a:pt x="83" y="1356"/>
                    <a:pt x="124" y="781"/>
                    <a:pt x="165" y="1"/>
                  </a:cubicBezTo>
                  <a:lnTo>
                    <a:pt x="2342" y="288"/>
                  </a:lnTo>
                  <a:cubicBezTo>
                    <a:pt x="2384" y="411"/>
                    <a:pt x="2425" y="494"/>
                    <a:pt x="2425" y="6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3"/>
            <p:cNvSpPr/>
            <p:nvPr/>
          </p:nvSpPr>
          <p:spPr>
            <a:xfrm>
              <a:off x="6094560" y="2663766"/>
              <a:ext cx="9388" cy="17181"/>
            </a:xfrm>
            <a:custGeom>
              <a:avLst/>
              <a:gdLst/>
              <a:ahLst/>
              <a:cxnLst/>
              <a:rect l="l" t="t" r="r" b="b"/>
              <a:pathLst>
                <a:path w="741" h="1356" extrusionOk="0">
                  <a:moveTo>
                    <a:pt x="576" y="1356"/>
                  </a:moveTo>
                  <a:cubicBezTo>
                    <a:pt x="1" y="534"/>
                    <a:pt x="1" y="534"/>
                    <a:pt x="740" y="0"/>
                  </a:cubicBezTo>
                  <a:cubicBezTo>
                    <a:pt x="699" y="452"/>
                    <a:pt x="658" y="822"/>
                    <a:pt x="576" y="13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9" name="Google Shape;1279;p73"/>
            <p:cNvGrpSpPr/>
            <p:nvPr/>
          </p:nvGrpSpPr>
          <p:grpSpPr>
            <a:xfrm>
              <a:off x="6011280" y="2541449"/>
              <a:ext cx="158248" cy="174897"/>
              <a:chOff x="5630280" y="2541449"/>
              <a:chExt cx="158248" cy="174897"/>
            </a:xfrm>
          </p:grpSpPr>
          <p:sp>
            <p:nvSpPr>
              <p:cNvPr id="1280" name="Google Shape;1280;p73"/>
              <p:cNvSpPr/>
              <p:nvPr/>
            </p:nvSpPr>
            <p:spPr>
              <a:xfrm>
                <a:off x="5681290" y="2605990"/>
                <a:ext cx="44256" cy="52581"/>
              </a:xfrm>
              <a:custGeom>
                <a:avLst/>
                <a:gdLst/>
                <a:ahLst/>
                <a:cxnLst/>
                <a:rect l="l" t="t" r="r" b="b"/>
                <a:pathLst>
                  <a:path w="3493" h="4150" extrusionOk="0">
                    <a:moveTo>
                      <a:pt x="1151" y="0"/>
                    </a:moveTo>
                    <a:lnTo>
                      <a:pt x="3369" y="452"/>
                    </a:lnTo>
                    <a:cubicBezTo>
                      <a:pt x="3328" y="1068"/>
                      <a:pt x="3328" y="1643"/>
                      <a:pt x="3369" y="2260"/>
                    </a:cubicBezTo>
                    <a:cubicBezTo>
                      <a:pt x="3493" y="3328"/>
                      <a:pt x="2958" y="3862"/>
                      <a:pt x="1973" y="4149"/>
                    </a:cubicBezTo>
                    <a:lnTo>
                      <a:pt x="1" y="217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3"/>
              <p:cNvSpPr/>
              <p:nvPr/>
            </p:nvSpPr>
            <p:spPr>
              <a:xfrm>
                <a:off x="5653707" y="2643988"/>
                <a:ext cx="42166" cy="46854"/>
              </a:xfrm>
              <a:custGeom>
                <a:avLst/>
                <a:gdLst/>
                <a:ahLst/>
                <a:cxnLst/>
                <a:rect l="l" t="t" r="r" b="b"/>
                <a:pathLst>
                  <a:path w="3328" h="3698" extrusionOk="0">
                    <a:moveTo>
                      <a:pt x="1767" y="0"/>
                    </a:moveTo>
                    <a:lnTo>
                      <a:pt x="3328" y="1767"/>
                    </a:lnTo>
                    <a:lnTo>
                      <a:pt x="206" y="3697"/>
                    </a:lnTo>
                    <a:lnTo>
                      <a:pt x="0" y="34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3"/>
              <p:cNvSpPr/>
              <p:nvPr/>
            </p:nvSpPr>
            <p:spPr>
              <a:xfrm>
                <a:off x="5702626" y="2563305"/>
                <a:ext cx="20842" cy="34881"/>
              </a:xfrm>
              <a:custGeom>
                <a:avLst/>
                <a:gdLst/>
                <a:ahLst/>
                <a:cxnLst/>
                <a:rect l="l" t="t" r="r" b="b"/>
                <a:pathLst>
                  <a:path w="1645" h="2753" extrusionOk="0">
                    <a:moveTo>
                      <a:pt x="1521" y="83"/>
                    </a:moveTo>
                    <a:cubicBezTo>
                      <a:pt x="1562" y="945"/>
                      <a:pt x="1603" y="1767"/>
                      <a:pt x="1644" y="2753"/>
                    </a:cubicBezTo>
                    <a:lnTo>
                      <a:pt x="1" y="2507"/>
                    </a:lnTo>
                    <a:lnTo>
                      <a:pt x="1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3"/>
              <p:cNvSpPr/>
              <p:nvPr/>
            </p:nvSpPr>
            <p:spPr>
              <a:xfrm>
                <a:off x="5653707" y="2603380"/>
                <a:ext cx="29154" cy="20842"/>
              </a:xfrm>
              <a:custGeom>
                <a:avLst/>
                <a:gdLst/>
                <a:ahLst/>
                <a:cxnLst/>
                <a:rect l="l" t="t" r="r" b="b"/>
                <a:pathLst>
                  <a:path w="2301" h="1645" extrusionOk="0">
                    <a:moveTo>
                      <a:pt x="83" y="1"/>
                    </a:moveTo>
                    <a:lnTo>
                      <a:pt x="2301" y="1"/>
                    </a:lnTo>
                    <a:lnTo>
                      <a:pt x="1438" y="1644"/>
                    </a:lnTo>
                    <a:lnTo>
                      <a:pt x="0" y="288"/>
                    </a:lnTo>
                    <a:cubicBezTo>
                      <a:pt x="42" y="165"/>
                      <a:pt x="83" y="83"/>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3"/>
              <p:cNvSpPr/>
              <p:nvPr/>
            </p:nvSpPr>
            <p:spPr>
              <a:xfrm>
                <a:off x="5630280" y="2541449"/>
                <a:ext cx="158248" cy="174897"/>
              </a:xfrm>
              <a:custGeom>
                <a:avLst/>
                <a:gdLst/>
                <a:ahLst/>
                <a:cxnLst/>
                <a:rect l="l" t="t" r="r" b="b"/>
                <a:pathLst>
                  <a:path w="12490" h="13804" extrusionOk="0">
                    <a:moveTo>
                      <a:pt x="4725" y="3944"/>
                    </a:moveTo>
                    <a:lnTo>
                      <a:pt x="6204" y="1027"/>
                    </a:lnTo>
                    <a:cubicBezTo>
                      <a:pt x="6245" y="863"/>
                      <a:pt x="6286" y="658"/>
                      <a:pt x="6409" y="534"/>
                    </a:cubicBezTo>
                    <a:cubicBezTo>
                      <a:pt x="6656" y="329"/>
                      <a:pt x="6984" y="0"/>
                      <a:pt x="7231" y="41"/>
                    </a:cubicBezTo>
                    <a:cubicBezTo>
                      <a:pt x="7560" y="124"/>
                      <a:pt x="7806" y="370"/>
                      <a:pt x="7888" y="699"/>
                    </a:cubicBezTo>
                    <a:cubicBezTo>
                      <a:pt x="8094" y="1602"/>
                      <a:pt x="8176" y="2506"/>
                      <a:pt x="8299" y="3451"/>
                    </a:cubicBezTo>
                    <a:cubicBezTo>
                      <a:pt x="8340" y="3862"/>
                      <a:pt x="8340" y="4273"/>
                      <a:pt x="8299" y="4683"/>
                    </a:cubicBezTo>
                    <a:lnTo>
                      <a:pt x="12489" y="5587"/>
                    </a:lnTo>
                    <a:cubicBezTo>
                      <a:pt x="12243" y="5916"/>
                      <a:pt x="11955" y="6286"/>
                      <a:pt x="11627" y="6614"/>
                    </a:cubicBezTo>
                    <a:cubicBezTo>
                      <a:pt x="10805" y="7230"/>
                      <a:pt x="9942" y="7847"/>
                      <a:pt x="9080" y="8463"/>
                    </a:cubicBezTo>
                    <a:cubicBezTo>
                      <a:pt x="8546" y="8709"/>
                      <a:pt x="8258" y="9284"/>
                      <a:pt x="8299" y="9860"/>
                    </a:cubicBezTo>
                    <a:cubicBezTo>
                      <a:pt x="8381" y="10887"/>
                      <a:pt x="8422" y="11914"/>
                      <a:pt x="8504" y="12899"/>
                    </a:cubicBezTo>
                    <a:cubicBezTo>
                      <a:pt x="8546" y="13392"/>
                      <a:pt x="8381" y="13762"/>
                      <a:pt x="7929" y="13803"/>
                    </a:cubicBezTo>
                    <a:cubicBezTo>
                      <a:pt x="7724" y="13803"/>
                      <a:pt x="7354" y="13475"/>
                      <a:pt x="7190" y="13228"/>
                    </a:cubicBezTo>
                    <a:cubicBezTo>
                      <a:pt x="6697" y="12406"/>
                      <a:pt x="6245" y="11544"/>
                      <a:pt x="5752" y="10681"/>
                    </a:cubicBezTo>
                    <a:cubicBezTo>
                      <a:pt x="4355" y="11503"/>
                      <a:pt x="3000" y="12201"/>
                      <a:pt x="1685" y="13023"/>
                    </a:cubicBezTo>
                    <a:cubicBezTo>
                      <a:pt x="1151" y="13392"/>
                      <a:pt x="740" y="13433"/>
                      <a:pt x="288" y="12858"/>
                    </a:cubicBezTo>
                    <a:cubicBezTo>
                      <a:pt x="864" y="11667"/>
                      <a:pt x="1439" y="10435"/>
                      <a:pt x="2055" y="9202"/>
                    </a:cubicBezTo>
                    <a:cubicBezTo>
                      <a:pt x="2178" y="8874"/>
                      <a:pt x="2342" y="8545"/>
                      <a:pt x="2507" y="8257"/>
                    </a:cubicBezTo>
                    <a:cubicBezTo>
                      <a:pt x="2794" y="7764"/>
                      <a:pt x="2671" y="7148"/>
                      <a:pt x="2219" y="6820"/>
                    </a:cubicBezTo>
                    <a:cubicBezTo>
                      <a:pt x="1562" y="6244"/>
                      <a:pt x="946" y="5587"/>
                      <a:pt x="330" y="4971"/>
                    </a:cubicBezTo>
                    <a:cubicBezTo>
                      <a:pt x="206" y="4807"/>
                      <a:pt x="1" y="4478"/>
                      <a:pt x="83" y="4314"/>
                    </a:cubicBezTo>
                    <a:cubicBezTo>
                      <a:pt x="247" y="4108"/>
                      <a:pt x="453" y="3985"/>
                      <a:pt x="699" y="3985"/>
                    </a:cubicBezTo>
                    <a:cubicBezTo>
                      <a:pt x="1973" y="3944"/>
                      <a:pt x="3246" y="3944"/>
                      <a:pt x="4725" y="3944"/>
                    </a:cubicBezTo>
                    <a:close/>
                    <a:moveTo>
                      <a:pt x="5177" y="5094"/>
                    </a:moveTo>
                    <a:lnTo>
                      <a:pt x="4027" y="7271"/>
                    </a:lnTo>
                    <a:lnTo>
                      <a:pt x="5999" y="9202"/>
                    </a:lnTo>
                    <a:cubicBezTo>
                      <a:pt x="6984" y="8956"/>
                      <a:pt x="7519" y="8422"/>
                      <a:pt x="7395" y="7354"/>
                    </a:cubicBezTo>
                    <a:cubicBezTo>
                      <a:pt x="7395" y="6737"/>
                      <a:pt x="7395" y="6162"/>
                      <a:pt x="7395" y="5546"/>
                    </a:cubicBezTo>
                    <a:close/>
                    <a:moveTo>
                      <a:pt x="3616" y="8093"/>
                    </a:moveTo>
                    <a:lnTo>
                      <a:pt x="1849" y="11585"/>
                    </a:lnTo>
                    <a:lnTo>
                      <a:pt x="2055" y="11790"/>
                    </a:lnTo>
                    <a:lnTo>
                      <a:pt x="5177" y="9860"/>
                    </a:lnTo>
                    <a:close/>
                    <a:moveTo>
                      <a:pt x="10641" y="6409"/>
                    </a:moveTo>
                    <a:cubicBezTo>
                      <a:pt x="10641" y="6286"/>
                      <a:pt x="10600" y="6203"/>
                      <a:pt x="10558" y="6080"/>
                    </a:cubicBezTo>
                    <a:lnTo>
                      <a:pt x="8381" y="5793"/>
                    </a:lnTo>
                    <a:cubicBezTo>
                      <a:pt x="8340" y="6573"/>
                      <a:pt x="8299" y="7148"/>
                      <a:pt x="8217" y="8011"/>
                    </a:cubicBezTo>
                    <a:cubicBezTo>
                      <a:pt x="9203" y="7354"/>
                      <a:pt x="9942" y="6902"/>
                      <a:pt x="10641" y="6409"/>
                    </a:cubicBezTo>
                    <a:close/>
                    <a:moveTo>
                      <a:pt x="7231" y="1808"/>
                    </a:moveTo>
                    <a:lnTo>
                      <a:pt x="6902" y="1726"/>
                    </a:lnTo>
                    <a:lnTo>
                      <a:pt x="5711" y="4232"/>
                    </a:lnTo>
                    <a:lnTo>
                      <a:pt x="7354" y="4478"/>
                    </a:lnTo>
                    <a:cubicBezTo>
                      <a:pt x="7313" y="3492"/>
                      <a:pt x="7272" y="2670"/>
                      <a:pt x="7231" y="1808"/>
                    </a:cubicBezTo>
                    <a:close/>
                    <a:moveTo>
                      <a:pt x="1932" y="4889"/>
                    </a:moveTo>
                    <a:cubicBezTo>
                      <a:pt x="1932" y="5012"/>
                      <a:pt x="1891" y="5094"/>
                      <a:pt x="1849" y="5176"/>
                    </a:cubicBezTo>
                    <a:lnTo>
                      <a:pt x="3287" y="6573"/>
                    </a:lnTo>
                    <a:lnTo>
                      <a:pt x="4150" y="4889"/>
                    </a:lnTo>
                    <a:close/>
                    <a:moveTo>
                      <a:pt x="7149" y="11051"/>
                    </a:moveTo>
                    <a:cubicBezTo>
                      <a:pt x="7231" y="10476"/>
                      <a:pt x="7272" y="10147"/>
                      <a:pt x="7313" y="9695"/>
                    </a:cubicBezTo>
                    <a:cubicBezTo>
                      <a:pt x="6574" y="10188"/>
                      <a:pt x="6574" y="10188"/>
                      <a:pt x="7149" y="110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5" name="Google Shape;1285;p73"/>
          <p:cNvGrpSpPr/>
          <p:nvPr/>
        </p:nvGrpSpPr>
        <p:grpSpPr>
          <a:xfrm>
            <a:off x="7971670" y="3567379"/>
            <a:ext cx="134821" cy="223296"/>
            <a:chOff x="5348183" y="1644654"/>
            <a:chExt cx="134821" cy="223296"/>
          </a:xfrm>
        </p:grpSpPr>
        <p:sp>
          <p:nvSpPr>
            <p:cNvPr id="1286" name="Google Shape;1286;p73"/>
            <p:cNvSpPr/>
            <p:nvPr/>
          </p:nvSpPr>
          <p:spPr>
            <a:xfrm>
              <a:off x="5364844" y="1660264"/>
              <a:ext cx="102019" cy="195194"/>
            </a:xfrm>
            <a:custGeom>
              <a:avLst/>
              <a:gdLst/>
              <a:ahLst/>
              <a:cxnLst/>
              <a:rect l="l" t="t" r="r" b="b"/>
              <a:pathLst>
                <a:path w="8052" h="15406" extrusionOk="0">
                  <a:moveTo>
                    <a:pt x="6450" y="1"/>
                  </a:moveTo>
                  <a:cubicBezTo>
                    <a:pt x="6984" y="5053"/>
                    <a:pt x="7518" y="9901"/>
                    <a:pt x="8052" y="14954"/>
                  </a:cubicBezTo>
                  <a:lnTo>
                    <a:pt x="6162" y="15406"/>
                  </a:lnTo>
                  <a:cubicBezTo>
                    <a:pt x="5751" y="12982"/>
                    <a:pt x="5340" y="10681"/>
                    <a:pt x="4971" y="8381"/>
                  </a:cubicBezTo>
                  <a:cubicBezTo>
                    <a:pt x="4765" y="7148"/>
                    <a:pt x="4642" y="5875"/>
                    <a:pt x="4396" y="4643"/>
                  </a:cubicBezTo>
                  <a:cubicBezTo>
                    <a:pt x="4355" y="4396"/>
                    <a:pt x="4190" y="4191"/>
                    <a:pt x="3944" y="4109"/>
                  </a:cubicBezTo>
                  <a:cubicBezTo>
                    <a:pt x="3697" y="4067"/>
                    <a:pt x="3451" y="4191"/>
                    <a:pt x="3245" y="4355"/>
                  </a:cubicBezTo>
                  <a:cubicBezTo>
                    <a:pt x="2999" y="4766"/>
                    <a:pt x="2793" y="5218"/>
                    <a:pt x="2629" y="5670"/>
                  </a:cubicBezTo>
                  <a:cubicBezTo>
                    <a:pt x="2465" y="6039"/>
                    <a:pt x="2383" y="6409"/>
                    <a:pt x="2218" y="6779"/>
                  </a:cubicBezTo>
                  <a:cubicBezTo>
                    <a:pt x="1643" y="8175"/>
                    <a:pt x="1479" y="8217"/>
                    <a:pt x="0" y="7272"/>
                  </a:cubicBezTo>
                  <a:cubicBezTo>
                    <a:pt x="986" y="5136"/>
                    <a:pt x="1972" y="2999"/>
                    <a:pt x="2958" y="822"/>
                  </a:cubicBezTo>
                  <a:cubicBezTo>
                    <a:pt x="3081" y="411"/>
                    <a:pt x="3492" y="124"/>
                    <a:pt x="3985" y="124"/>
                  </a:cubicBezTo>
                  <a:cubicBezTo>
                    <a:pt x="4724" y="124"/>
                    <a:pt x="5505" y="42"/>
                    <a:pt x="6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3"/>
            <p:cNvSpPr/>
            <p:nvPr/>
          </p:nvSpPr>
          <p:spPr>
            <a:xfrm>
              <a:off x="5348183" y="1644654"/>
              <a:ext cx="134821" cy="223296"/>
            </a:xfrm>
            <a:custGeom>
              <a:avLst/>
              <a:gdLst/>
              <a:ahLst/>
              <a:cxnLst/>
              <a:rect l="l" t="t" r="r" b="b"/>
              <a:pathLst>
                <a:path w="10641" h="17624" extrusionOk="0">
                  <a:moveTo>
                    <a:pt x="3657" y="575"/>
                  </a:moveTo>
                  <a:cubicBezTo>
                    <a:pt x="3862" y="493"/>
                    <a:pt x="4067" y="411"/>
                    <a:pt x="4314" y="370"/>
                  </a:cubicBezTo>
                  <a:cubicBezTo>
                    <a:pt x="5382" y="247"/>
                    <a:pt x="6491" y="206"/>
                    <a:pt x="7559" y="82"/>
                  </a:cubicBezTo>
                  <a:cubicBezTo>
                    <a:pt x="8381" y="0"/>
                    <a:pt x="8586" y="123"/>
                    <a:pt x="8668" y="986"/>
                  </a:cubicBezTo>
                  <a:cubicBezTo>
                    <a:pt x="8792" y="1684"/>
                    <a:pt x="8874" y="2383"/>
                    <a:pt x="8956" y="3081"/>
                  </a:cubicBezTo>
                  <a:cubicBezTo>
                    <a:pt x="9326" y="6778"/>
                    <a:pt x="9695" y="10476"/>
                    <a:pt x="10065" y="14173"/>
                  </a:cubicBezTo>
                  <a:cubicBezTo>
                    <a:pt x="10188" y="14748"/>
                    <a:pt x="10353" y="15364"/>
                    <a:pt x="10517" y="15980"/>
                  </a:cubicBezTo>
                  <a:cubicBezTo>
                    <a:pt x="10640" y="16391"/>
                    <a:pt x="10558" y="16802"/>
                    <a:pt x="10106" y="16925"/>
                  </a:cubicBezTo>
                  <a:cubicBezTo>
                    <a:pt x="9079" y="17213"/>
                    <a:pt x="8052" y="17418"/>
                    <a:pt x="7025" y="17624"/>
                  </a:cubicBezTo>
                  <a:cubicBezTo>
                    <a:pt x="6902" y="17624"/>
                    <a:pt x="6779" y="17541"/>
                    <a:pt x="6655" y="17500"/>
                  </a:cubicBezTo>
                  <a:cubicBezTo>
                    <a:pt x="6121" y="14173"/>
                    <a:pt x="5587" y="10886"/>
                    <a:pt x="5053" y="7559"/>
                  </a:cubicBezTo>
                  <a:lnTo>
                    <a:pt x="4725" y="7518"/>
                  </a:lnTo>
                  <a:lnTo>
                    <a:pt x="3821" y="10024"/>
                  </a:lnTo>
                  <a:cubicBezTo>
                    <a:pt x="2547" y="10434"/>
                    <a:pt x="1397" y="9695"/>
                    <a:pt x="0" y="9284"/>
                  </a:cubicBezTo>
                  <a:cubicBezTo>
                    <a:pt x="1233" y="6326"/>
                    <a:pt x="2424" y="3492"/>
                    <a:pt x="3657" y="575"/>
                  </a:cubicBezTo>
                  <a:close/>
                  <a:moveTo>
                    <a:pt x="7765" y="1233"/>
                  </a:moveTo>
                  <a:cubicBezTo>
                    <a:pt x="6861" y="1274"/>
                    <a:pt x="6080" y="1356"/>
                    <a:pt x="5259" y="1356"/>
                  </a:cubicBezTo>
                  <a:cubicBezTo>
                    <a:pt x="4807" y="1315"/>
                    <a:pt x="4396" y="1602"/>
                    <a:pt x="4232" y="2054"/>
                  </a:cubicBezTo>
                  <a:cubicBezTo>
                    <a:pt x="3246" y="4231"/>
                    <a:pt x="2260" y="6368"/>
                    <a:pt x="1274" y="8504"/>
                  </a:cubicBezTo>
                  <a:cubicBezTo>
                    <a:pt x="2794" y="9449"/>
                    <a:pt x="2958" y="9407"/>
                    <a:pt x="3533" y="7970"/>
                  </a:cubicBezTo>
                  <a:cubicBezTo>
                    <a:pt x="3657" y="7600"/>
                    <a:pt x="3780" y="7230"/>
                    <a:pt x="3944" y="6861"/>
                  </a:cubicBezTo>
                  <a:cubicBezTo>
                    <a:pt x="4108" y="6409"/>
                    <a:pt x="4314" y="5998"/>
                    <a:pt x="4601" y="5587"/>
                  </a:cubicBezTo>
                  <a:cubicBezTo>
                    <a:pt x="4766" y="5382"/>
                    <a:pt x="5012" y="5258"/>
                    <a:pt x="5259" y="5299"/>
                  </a:cubicBezTo>
                  <a:cubicBezTo>
                    <a:pt x="5505" y="5382"/>
                    <a:pt x="5670" y="5587"/>
                    <a:pt x="5752" y="5833"/>
                  </a:cubicBezTo>
                  <a:cubicBezTo>
                    <a:pt x="5957" y="7066"/>
                    <a:pt x="6080" y="8339"/>
                    <a:pt x="6286" y="9572"/>
                  </a:cubicBezTo>
                  <a:cubicBezTo>
                    <a:pt x="6697" y="11872"/>
                    <a:pt x="7066" y="14173"/>
                    <a:pt x="7477" y="16597"/>
                  </a:cubicBezTo>
                  <a:lnTo>
                    <a:pt x="9367" y="16145"/>
                  </a:lnTo>
                  <a:cubicBezTo>
                    <a:pt x="8833" y="11133"/>
                    <a:pt x="8299" y="6285"/>
                    <a:pt x="7765" y="12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73">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2" name="Picture 2" descr="undefined">
            <a:extLst>
              <a:ext uri="{FF2B5EF4-FFF2-40B4-BE49-F238E27FC236}">
                <a16:creationId xmlns:a16="http://schemas.microsoft.com/office/drawing/2014/main" id="{30D4E5A9-63AB-BA34-1DE1-FA8616135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676" y="956020"/>
            <a:ext cx="2499414" cy="3252363"/>
          </a:xfrm>
          <a:prstGeom prst="rect">
            <a:avLst/>
          </a:prstGeom>
          <a:noFill/>
          <a:extLst>
            <a:ext uri="{909E8E84-426E-40DD-AFC4-6F175D3DCCD1}">
              <a14:hiddenFill xmlns:a14="http://schemas.microsoft.com/office/drawing/2010/main">
                <a:solidFill>
                  <a:srgbClr val="FFFFFF"/>
                </a:solidFill>
              </a14:hiddenFill>
            </a:ext>
          </a:extLst>
        </p:spPr>
      </p:pic>
      <p:sp>
        <p:nvSpPr>
          <p:cNvPr id="317" name="Google Shape;317;p42"/>
          <p:cNvSpPr txBox="1">
            <a:spLocks noGrp="1"/>
          </p:cNvSpPr>
          <p:nvPr>
            <p:ph type="subTitle" idx="1"/>
          </p:nvPr>
        </p:nvSpPr>
        <p:spPr>
          <a:xfrm>
            <a:off x="4402221" y="3443350"/>
            <a:ext cx="4002300" cy="4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Second President and First Vice President of Our Country </a:t>
            </a:r>
            <a:endParaRPr dirty="0"/>
          </a:p>
        </p:txBody>
      </p:sp>
      <p:grpSp>
        <p:nvGrpSpPr>
          <p:cNvPr id="319" name="Google Shape;319;p42"/>
          <p:cNvGrpSpPr/>
          <p:nvPr/>
        </p:nvGrpSpPr>
        <p:grpSpPr>
          <a:xfrm rot="8100000">
            <a:off x="7172366" y="752877"/>
            <a:ext cx="821065" cy="976423"/>
            <a:chOff x="812925" y="3256225"/>
            <a:chExt cx="1085400" cy="1290775"/>
          </a:xfrm>
        </p:grpSpPr>
        <p:grpSp>
          <p:nvGrpSpPr>
            <p:cNvPr id="320" name="Google Shape;320;p42"/>
            <p:cNvGrpSpPr/>
            <p:nvPr/>
          </p:nvGrpSpPr>
          <p:grpSpPr>
            <a:xfrm>
              <a:off x="812925" y="3256225"/>
              <a:ext cx="1085400" cy="1290775"/>
              <a:chOff x="1124550" y="3168225"/>
              <a:chExt cx="1085400" cy="1290775"/>
            </a:xfrm>
          </p:grpSpPr>
          <p:sp>
            <p:nvSpPr>
              <p:cNvPr id="321" name="Google Shape;321;p42"/>
              <p:cNvSpPr/>
              <p:nvPr/>
            </p:nvSpPr>
            <p:spPr>
              <a:xfrm>
                <a:off x="1202775" y="3168225"/>
                <a:ext cx="1007175" cy="1251650"/>
              </a:xfrm>
              <a:custGeom>
                <a:avLst/>
                <a:gdLst/>
                <a:ahLst/>
                <a:cxnLst/>
                <a:rect l="l" t="t" r="r" b="b"/>
                <a:pathLst>
                  <a:path w="40287" h="50066" extrusionOk="0">
                    <a:moveTo>
                      <a:pt x="1173" y="49675"/>
                    </a:moveTo>
                    <a:cubicBezTo>
                      <a:pt x="1173" y="38064"/>
                      <a:pt x="1520" y="26444"/>
                      <a:pt x="2347" y="14863"/>
                    </a:cubicBezTo>
                    <a:cubicBezTo>
                      <a:pt x="2618" y="11071"/>
                      <a:pt x="2895" y="7269"/>
                      <a:pt x="3520" y="3520"/>
                    </a:cubicBezTo>
                    <a:cubicBezTo>
                      <a:pt x="3713" y="2363"/>
                      <a:pt x="2347" y="0"/>
                      <a:pt x="3520" y="0"/>
                    </a:cubicBezTo>
                    <a:cubicBezTo>
                      <a:pt x="5658" y="0"/>
                      <a:pt x="6023" y="3476"/>
                      <a:pt x="7431" y="5085"/>
                    </a:cubicBezTo>
                    <a:cubicBezTo>
                      <a:pt x="11203" y="9396"/>
                      <a:pt x="14725" y="13942"/>
                      <a:pt x="18775" y="17992"/>
                    </a:cubicBezTo>
                    <a:cubicBezTo>
                      <a:pt x="24005" y="23222"/>
                      <a:pt x="28706" y="28973"/>
                      <a:pt x="33247" y="34811"/>
                    </a:cubicBezTo>
                    <a:cubicBezTo>
                      <a:pt x="35461" y="37657"/>
                      <a:pt x="40287" y="39419"/>
                      <a:pt x="40287" y="43025"/>
                    </a:cubicBezTo>
                    <a:cubicBezTo>
                      <a:pt x="40287" y="45893"/>
                      <a:pt x="34440" y="42236"/>
                      <a:pt x="31682" y="43025"/>
                    </a:cubicBezTo>
                    <a:cubicBezTo>
                      <a:pt x="21281" y="46000"/>
                      <a:pt x="10818" y="50066"/>
                      <a:pt x="0" y="50066"/>
                    </a:cubicBezTo>
                  </a:path>
                </a:pathLst>
              </a:custGeom>
              <a:noFill/>
              <a:ln w="38100" cap="flat" cmpd="sng">
                <a:solidFill>
                  <a:schemeClr val="accent4"/>
                </a:solidFill>
                <a:prstDash val="solid"/>
                <a:round/>
                <a:headEnd type="none" w="med" len="med"/>
                <a:tailEnd type="none" w="med" len="med"/>
              </a:ln>
            </p:spPr>
          </p:sp>
          <p:sp>
            <p:nvSpPr>
              <p:cNvPr id="322" name="Google Shape;322;p42"/>
              <p:cNvSpPr/>
              <p:nvPr/>
            </p:nvSpPr>
            <p:spPr>
              <a:xfrm>
                <a:off x="1974214" y="3960300"/>
                <a:ext cx="186825" cy="381350"/>
              </a:xfrm>
              <a:custGeom>
                <a:avLst/>
                <a:gdLst/>
                <a:ahLst/>
                <a:cxnLst/>
                <a:rect l="l" t="t" r="r" b="b"/>
                <a:pathLst>
                  <a:path w="7473" h="15254" extrusionOk="0">
                    <a:moveTo>
                      <a:pt x="7473" y="0"/>
                    </a:moveTo>
                    <a:cubicBezTo>
                      <a:pt x="1926" y="0"/>
                      <a:pt x="-1657" y="10293"/>
                      <a:pt x="824" y="15254"/>
                    </a:cubicBezTo>
                  </a:path>
                </a:pathLst>
              </a:custGeom>
              <a:noFill/>
              <a:ln w="38100" cap="flat" cmpd="sng">
                <a:solidFill>
                  <a:schemeClr val="accent4"/>
                </a:solidFill>
                <a:prstDash val="solid"/>
                <a:round/>
                <a:headEnd type="none" w="med" len="med"/>
                <a:tailEnd type="none" w="med" len="med"/>
              </a:ln>
            </p:spPr>
          </p:sp>
          <p:sp>
            <p:nvSpPr>
              <p:cNvPr id="323" name="Google Shape;323;p42"/>
              <p:cNvSpPr/>
              <p:nvPr/>
            </p:nvSpPr>
            <p:spPr>
              <a:xfrm>
                <a:off x="1124550" y="4175425"/>
                <a:ext cx="371575" cy="283575"/>
              </a:xfrm>
              <a:custGeom>
                <a:avLst/>
                <a:gdLst/>
                <a:ahLst/>
                <a:cxnLst/>
                <a:rect l="l" t="t" r="r" b="b"/>
                <a:pathLst>
                  <a:path w="14863" h="11343" extrusionOk="0">
                    <a:moveTo>
                      <a:pt x="0" y="0"/>
                    </a:moveTo>
                    <a:cubicBezTo>
                      <a:pt x="6232" y="0"/>
                      <a:pt x="12076" y="5769"/>
                      <a:pt x="14863" y="11343"/>
                    </a:cubicBezTo>
                  </a:path>
                </a:pathLst>
              </a:custGeom>
              <a:noFill/>
              <a:ln w="38100" cap="flat" cmpd="sng">
                <a:solidFill>
                  <a:schemeClr val="accent4"/>
                </a:solidFill>
                <a:prstDash val="solid"/>
                <a:round/>
                <a:headEnd type="none" w="med" len="med"/>
                <a:tailEnd type="none" w="med" len="med"/>
              </a:ln>
            </p:spPr>
          </p:sp>
          <p:sp>
            <p:nvSpPr>
              <p:cNvPr id="324" name="Google Shape;324;p42"/>
              <p:cNvSpPr/>
              <p:nvPr/>
            </p:nvSpPr>
            <p:spPr>
              <a:xfrm>
                <a:off x="1163650" y="3344250"/>
                <a:ext cx="440025" cy="60225"/>
              </a:xfrm>
              <a:custGeom>
                <a:avLst/>
                <a:gdLst/>
                <a:ahLst/>
                <a:cxnLst/>
                <a:rect l="l" t="t" r="r" b="b"/>
                <a:pathLst>
                  <a:path w="17601" h="2409" extrusionOk="0">
                    <a:moveTo>
                      <a:pt x="0" y="1565"/>
                    </a:moveTo>
                    <a:cubicBezTo>
                      <a:pt x="5890" y="1565"/>
                      <a:pt x="13436" y="4165"/>
                      <a:pt x="17601" y="0"/>
                    </a:cubicBezTo>
                  </a:path>
                </a:pathLst>
              </a:custGeom>
              <a:noFill/>
              <a:ln w="38100" cap="flat" cmpd="sng">
                <a:solidFill>
                  <a:schemeClr val="accent4"/>
                </a:solidFill>
                <a:prstDash val="solid"/>
                <a:round/>
                <a:headEnd type="none" w="med" len="med"/>
                <a:tailEnd type="none" w="med" len="med"/>
              </a:ln>
            </p:spPr>
          </p:sp>
        </p:grpSp>
        <p:grpSp>
          <p:nvGrpSpPr>
            <p:cNvPr id="325" name="Google Shape;325;p42"/>
            <p:cNvGrpSpPr/>
            <p:nvPr/>
          </p:nvGrpSpPr>
          <p:grpSpPr>
            <a:xfrm>
              <a:off x="1075675" y="4138875"/>
              <a:ext cx="128155" cy="142401"/>
              <a:chOff x="2076976" y="3637122"/>
              <a:chExt cx="204883" cy="227659"/>
            </a:xfrm>
          </p:grpSpPr>
          <p:sp>
            <p:nvSpPr>
              <p:cNvPr id="326" name="Google Shape;326;p42"/>
              <p:cNvSpPr/>
              <p:nvPr/>
            </p:nvSpPr>
            <p:spPr>
              <a:xfrm>
                <a:off x="2076976" y="3705419"/>
                <a:ext cx="204883" cy="91064"/>
              </a:xfrm>
              <a:custGeom>
                <a:avLst/>
                <a:gdLst/>
                <a:ahLst/>
                <a:cxnLst/>
                <a:rect l="l" t="t" r="r" b="b"/>
                <a:pathLst>
                  <a:path w="10561" h="4694" extrusionOk="0">
                    <a:moveTo>
                      <a:pt x="0" y="0"/>
                    </a:moveTo>
                    <a:cubicBezTo>
                      <a:pt x="3852" y="0"/>
                      <a:pt x="7355" y="2558"/>
                      <a:pt x="10561" y="4694"/>
                    </a:cubicBezTo>
                  </a:path>
                </a:pathLst>
              </a:custGeom>
              <a:noFill/>
              <a:ln w="38100" cap="flat" cmpd="sng">
                <a:solidFill>
                  <a:schemeClr val="accent4"/>
                </a:solidFill>
                <a:prstDash val="solid"/>
                <a:round/>
                <a:headEnd type="none" w="med" len="med"/>
                <a:tailEnd type="none" w="med" len="med"/>
              </a:ln>
            </p:spPr>
          </p:sp>
          <p:sp>
            <p:nvSpPr>
              <p:cNvPr id="327" name="Google Shape;327;p42"/>
              <p:cNvSpPr/>
              <p:nvPr/>
            </p:nvSpPr>
            <p:spPr>
              <a:xfrm>
                <a:off x="2111129" y="3637122"/>
                <a:ext cx="136576" cy="227659"/>
              </a:xfrm>
              <a:custGeom>
                <a:avLst/>
                <a:gdLst/>
                <a:ahLst/>
                <a:cxnLst/>
                <a:rect l="l" t="t" r="r" b="b"/>
                <a:pathLst>
                  <a:path w="7040" h="11735" extrusionOk="0">
                    <a:moveTo>
                      <a:pt x="7040" y="0"/>
                    </a:moveTo>
                    <a:cubicBezTo>
                      <a:pt x="5599" y="4328"/>
                      <a:pt x="2529" y="7939"/>
                      <a:pt x="0" y="11735"/>
                    </a:cubicBezTo>
                  </a:path>
                </a:pathLst>
              </a:custGeom>
              <a:noFill/>
              <a:ln w="38100" cap="flat" cmpd="sng">
                <a:solidFill>
                  <a:schemeClr val="accent4"/>
                </a:solidFill>
                <a:prstDash val="solid"/>
                <a:round/>
                <a:headEnd type="none" w="med" len="med"/>
                <a:tailEnd type="none" w="med" len="med"/>
              </a:ln>
            </p:spPr>
          </p:sp>
        </p:grpSp>
      </p:grpSp>
      <p:sp>
        <p:nvSpPr>
          <p:cNvPr id="328" name="Google Shape;328;p42"/>
          <p:cNvSpPr/>
          <p:nvPr/>
        </p:nvSpPr>
        <p:spPr>
          <a:xfrm>
            <a:off x="5310962" y="765544"/>
            <a:ext cx="821025" cy="667639"/>
          </a:xfrm>
          <a:custGeom>
            <a:avLst/>
            <a:gdLst/>
            <a:ahLst/>
            <a:cxnLst/>
            <a:rect l="l" t="t" r="r" b="b"/>
            <a:pathLst>
              <a:path w="48324" h="39296" extrusionOk="0">
                <a:moveTo>
                  <a:pt x="0" y="27457"/>
                </a:moveTo>
                <a:cubicBezTo>
                  <a:pt x="2601" y="29190"/>
                  <a:pt x="3800" y="32426"/>
                  <a:pt x="5858" y="34778"/>
                </a:cubicBezTo>
                <a:cubicBezTo>
                  <a:pt x="6826" y="35884"/>
                  <a:pt x="9601" y="39296"/>
                  <a:pt x="8786" y="38073"/>
                </a:cubicBezTo>
                <a:cubicBezTo>
                  <a:pt x="5767" y="33545"/>
                  <a:pt x="4189" y="28065"/>
                  <a:pt x="3295" y="22697"/>
                </a:cubicBezTo>
                <a:cubicBezTo>
                  <a:pt x="3047" y="21208"/>
                  <a:pt x="1360" y="19560"/>
                  <a:pt x="2197" y="18304"/>
                </a:cubicBezTo>
                <a:cubicBezTo>
                  <a:pt x="2220" y="18269"/>
                  <a:pt x="3590" y="17922"/>
                  <a:pt x="6590" y="16840"/>
                </a:cubicBezTo>
                <a:cubicBezTo>
                  <a:pt x="16123" y="13402"/>
                  <a:pt x="16153" y="13482"/>
                  <a:pt x="25626" y="9884"/>
                </a:cubicBezTo>
                <a:cubicBezTo>
                  <a:pt x="33341" y="6954"/>
                  <a:pt x="40941" y="3686"/>
                  <a:pt x="48324" y="0"/>
                </a:cubicBezTo>
              </a:path>
            </a:pathLst>
          </a:custGeom>
          <a:noFill/>
          <a:ln w="38100" cap="flat" cmpd="sng">
            <a:solidFill>
              <a:schemeClr val="accent4"/>
            </a:solidFill>
            <a:prstDash val="solid"/>
            <a:round/>
            <a:headEnd type="none" w="med" len="med"/>
            <a:tailEnd type="none" w="med" len="med"/>
          </a:ln>
        </p:spPr>
      </p:sp>
      <p:sp>
        <p:nvSpPr>
          <p:cNvPr id="329" name="Google Shape;329;p42"/>
          <p:cNvSpPr/>
          <p:nvPr/>
        </p:nvSpPr>
        <p:spPr>
          <a:xfrm>
            <a:off x="4402225" y="4146851"/>
            <a:ext cx="3459525" cy="26527"/>
          </a:xfrm>
          <a:custGeom>
            <a:avLst/>
            <a:gdLst/>
            <a:ahLst/>
            <a:cxnLst/>
            <a:rect l="l" t="t" r="r" b="b"/>
            <a:pathLst>
              <a:path w="138381" h="5209" extrusionOk="0">
                <a:moveTo>
                  <a:pt x="0" y="450"/>
                </a:moveTo>
                <a:cubicBezTo>
                  <a:pt x="23552" y="450"/>
                  <a:pt x="47103" y="450"/>
                  <a:pt x="70655" y="450"/>
                </a:cubicBezTo>
                <a:cubicBezTo>
                  <a:pt x="93286" y="450"/>
                  <a:pt x="116909" y="-1942"/>
                  <a:pt x="138381" y="5209"/>
                </a:cubicBezTo>
              </a:path>
            </a:pathLst>
          </a:custGeom>
          <a:noFill/>
          <a:ln w="38100" cap="flat" cmpd="sng">
            <a:solidFill>
              <a:schemeClr val="accent4"/>
            </a:solidFill>
            <a:prstDash val="solid"/>
            <a:round/>
            <a:headEnd type="none" w="med" len="med"/>
            <a:tailEnd type="none" w="med" len="med"/>
          </a:ln>
        </p:spPr>
      </p:sp>
      <p:sp>
        <p:nvSpPr>
          <p:cNvPr id="330" name="Google Shape;330;p42">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sp>
        <p:nvSpPr>
          <p:cNvPr id="315" name="Google Shape;315;p42"/>
          <p:cNvSpPr txBox="1">
            <a:spLocks noGrp="1"/>
          </p:cNvSpPr>
          <p:nvPr>
            <p:ph type="title"/>
          </p:nvPr>
        </p:nvSpPr>
        <p:spPr>
          <a:xfrm>
            <a:off x="4402175" y="765544"/>
            <a:ext cx="4002300" cy="2566981"/>
          </a:xfrm>
          <a:prstGeom prst="rect">
            <a:avLst/>
          </a:prstGeom>
        </p:spPr>
        <p:txBody>
          <a:bodyPr spcFirstLastPara="1" wrap="square" lIns="91425" tIns="91425" rIns="91425" bIns="91425" anchor="b" anchorCtr="0">
            <a:noAutofit/>
          </a:bodyPr>
          <a:lstStyle/>
          <a:p>
            <a:pPr lvl="0"/>
            <a:r>
              <a:rPr lang="en" sz="3000" dirty="0"/>
              <a:t>Teacher’s Day is celebrated to mark the Birth Anniversary </a:t>
            </a:r>
            <a:r>
              <a:rPr lang="en-IN" sz="3000" dirty="0" err="1"/>
              <a:t>Dr.</a:t>
            </a:r>
            <a:r>
              <a:rPr lang="en-IN" sz="3000" dirty="0"/>
              <a:t> Sarvepalli Radhakrishnan</a:t>
            </a:r>
            <a:endParaRPr sz="3000" dirty="0"/>
          </a:p>
        </p:txBody>
      </p:sp>
      <p:pic>
        <p:nvPicPr>
          <p:cNvPr id="1028" name="Picture 4" descr="https://upload.wikimedia.org/wikipedia/commons/thumb/8/8c/Photograph_of_Sarvepalli_Radhakrishnan_presented_to_First_Lady_Jacqueline_Kennedy_in_1962.jpg/220px-Photograph_of_Sarvepalli_Radhakrishnan_presented_to_First_Lady_Jacqueline_Kennedy_in_1962.jpg"/>
          <p:cNvPicPr>
            <a:picLocks noGrp="1" noChangeAspect="1" noChangeArrowheads="1"/>
          </p:cNvPicPr>
          <p:nvPr>
            <p:ph type="pic" idx="3"/>
          </p:nvPr>
        </p:nvPicPr>
        <p:blipFill>
          <a:blip r:embed="rId4">
            <a:extLst>
              <a:ext uri="{28A0092B-C50C-407E-A947-70E740481C1C}">
                <a14:useLocalDpi xmlns:a14="http://schemas.microsoft.com/office/drawing/2010/main" val="0"/>
              </a:ext>
            </a:extLst>
          </a:blip>
          <a:srcRect t="5206" b="520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708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2" name="Picture 1">
            <a:extLst>
              <a:ext uri="{FF2B5EF4-FFF2-40B4-BE49-F238E27FC236}">
                <a16:creationId xmlns:a16="http://schemas.microsoft.com/office/drawing/2014/main" id="{0B942A0C-6CE4-6301-348E-111E9FD03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603" y="1489552"/>
            <a:ext cx="2487565" cy="1796574"/>
          </a:xfrm>
          <a:prstGeom prst="rect">
            <a:avLst/>
          </a:prstGeom>
        </p:spPr>
      </p:pic>
      <p:sp>
        <p:nvSpPr>
          <p:cNvPr id="382" name="Google Shape;382;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N" sz="3600" dirty="0" err="1"/>
              <a:t>Dr.</a:t>
            </a:r>
            <a:r>
              <a:rPr lang="en-IN" sz="3600" dirty="0"/>
              <a:t> Sarvepalli Radhakrishnan</a:t>
            </a:r>
            <a:endParaRPr dirty="0"/>
          </a:p>
        </p:txBody>
      </p:sp>
      <p:sp>
        <p:nvSpPr>
          <p:cNvPr id="385" name="Google Shape;385;p47"/>
          <p:cNvSpPr txBox="1">
            <a:spLocks noGrp="1"/>
          </p:cNvSpPr>
          <p:nvPr>
            <p:ph type="subTitle" idx="5"/>
          </p:nvPr>
        </p:nvSpPr>
        <p:spPr>
          <a:xfrm>
            <a:off x="555509" y="1085379"/>
            <a:ext cx="4876964" cy="3390471"/>
          </a:xfrm>
          <a:prstGeom prst="rect">
            <a:avLst/>
          </a:prstGeom>
        </p:spPr>
        <p:txBody>
          <a:bodyPr spcFirstLastPara="1" wrap="square" lIns="91425" tIns="91425" rIns="91425" bIns="91425" anchor="t" anchorCtr="0">
            <a:noAutofit/>
          </a:bodyPr>
          <a:lstStyle/>
          <a:p>
            <a:pPr marL="0" lvl="0" indent="0"/>
            <a:r>
              <a:rPr lang="en-US" sz="2000" dirty="0"/>
              <a:t>Dr. Sarvepalli Radhakrishnan was a distinguished Indian philosopher and educator, who served as the second President of India and was a key figure in promoting Indian philosophy and education. His profound contributions to philosophy and his emphasis on education earned him widespread respect and recognition.</a:t>
            </a:r>
            <a:endParaRPr sz="2000" dirty="0"/>
          </a:p>
        </p:txBody>
      </p:sp>
      <p:sp>
        <p:nvSpPr>
          <p:cNvPr id="389" name="Google Shape;389;p47">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pic>
        <p:nvPicPr>
          <p:cNvPr id="2050" name="Picture 2" descr="undefin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384" y="1003437"/>
            <a:ext cx="2804845" cy="364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93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His Early Life and Education</a:t>
            </a:r>
            <a:endParaRPr dirty="0"/>
          </a:p>
        </p:txBody>
      </p:sp>
      <p:sp>
        <p:nvSpPr>
          <p:cNvPr id="336" name="Google Shape;336;p43"/>
          <p:cNvSpPr txBox="1">
            <a:spLocks noGrp="1"/>
          </p:cNvSpPr>
          <p:nvPr>
            <p:ph type="subTitle" idx="1"/>
          </p:nvPr>
        </p:nvSpPr>
        <p:spPr>
          <a:xfrm>
            <a:off x="5046513" y="1017725"/>
            <a:ext cx="3519787" cy="3287730"/>
          </a:xfrm>
          <a:prstGeom prst="rect">
            <a:avLst/>
          </a:prstGeom>
        </p:spPr>
        <p:txBody>
          <a:bodyPr spcFirstLastPara="1" wrap="square" lIns="91425" tIns="91425" rIns="91425" bIns="91425" anchor="t" anchorCtr="0">
            <a:noAutofit/>
          </a:bodyPr>
          <a:lstStyle/>
          <a:p>
            <a:pPr marL="0" lvl="0" indent="0" algn="ctr"/>
            <a:r>
              <a:rPr lang="en-US" sz="1500" dirty="0"/>
              <a:t>Dr. Sarvepalli Radhakrishnan was born on September 5, 1888, in a small village in Tamil Nadu, India, into a modest family. Despite financial constraints, he excelled academically and earned scholarships to study at Presidency College, Chennai, and later at the University of Madras. His early struggles with poverty and limited resources were overcome through his exceptional intellect and dedication. Radhakrishnan's perseverance led him to become a prominent scholar and educator in Indian philosophy.</a:t>
            </a:r>
            <a:endParaRPr sz="1500" dirty="0"/>
          </a:p>
        </p:txBody>
      </p:sp>
      <p:sp>
        <p:nvSpPr>
          <p:cNvPr id="338" name="Google Shape;338;p43">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pic>
        <p:nvPicPr>
          <p:cNvPr id="2" name="Picture 4" descr="undefined">
            <a:extLst>
              <a:ext uri="{FF2B5EF4-FFF2-40B4-BE49-F238E27FC236}">
                <a16:creationId xmlns:a16="http://schemas.microsoft.com/office/drawing/2014/main" id="{7029884A-6457-6DD0-1ED4-4976BA218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471" r="8471"/>
          <a:stretch>
            <a:fillRect/>
          </a:stretch>
        </p:blipFill>
        <p:spPr bwMode="auto">
          <a:xfrm>
            <a:off x="1151311" y="1185104"/>
            <a:ext cx="3124276" cy="295297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82" y="1185104"/>
            <a:ext cx="4298625" cy="3104562"/>
          </a:xfrm>
          <a:prstGeom prst="rect">
            <a:avLst/>
          </a:prstGeom>
        </p:spPr>
      </p:pic>
    </p:spTree>
    <p:extLst>
      <p:ext uri="{BB962C8B-B14F-4D97-AF65-F5344CB8AC3E}">
        <p14:creationId xmlns:p14="http://schemas.microsoft.com/office/powerpoint/2010/main" val="2943819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His Work Life</a:t>
            </a:r>
            <a:endParaRPr dirty="0"/>
          </a:p>
        </p:txBody>
      </p:sp>
      <p:sp>
        <p:nvSpPr>
          <p:cNvPr id="345" name="Google Shape;345;p44"/>
          <p:cNvSpPr txBox="1">
            <a:spLocks noGrp="1"/>
          </p:cNvSpPr>
          <p:nvPr>
            <p:ph type="body" idx="1"/>
          </p:nvPr>
        </p:nvSpPr>
        <p:spPr>
          <a:xfrm>
            <a:off x="720000" y="1400175"/>
            <a:ext cx="4139676" cy="3038844"/>
          </a:xfrm>
          <a:prstGeom prst="rect">
            <a:avLst/>
          </a:prstGeom>
        </p:spPr>
        <p:txBody>
          <a:bodyPr spcFirstLastPara="1" wrap="square" lIns="91425" tIns="91425" rIns="91425" bIns="91425" anchor="t" anchorCtr="0">
            <a:noAutofit/>
          </a:bodyPr>
          <a:lstStyle/>
          <a:p>
            <a:pPr marL="0" lvl="0" indent="0">
              <a:buNone/>
            </a:pPr>
            <a:r>
              <a:rPr lang="en-US" dirty="0"/>
              <a:t>Dr. Sarvepalli Radhakrishnan, as India's second President (1962-1967), played a pivotal role in strengthening democratic institutions and enhancing India's international stature. His tenure saw significant efforts in promoting national unity and educational reform. Additionally, he represented India on the global stage, advocating for peace and fostering diplomatic relations. His leadership left a lasting impact on both domestic and international fronts.</a:t>
            </a:r>
            <a:endParaRPr dirty="0"/>
          </a:p>
        </p:txBody>
      </p:sp>
      <p:sp>
        <p:nvSpPr>
          <p:cNvPr id="347" name="Google Shape;347;p44">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pic>
        <p:nvPicPr>
          <p:cNvPr id="3076" name="Picture 4" descr="undefined"/>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8471" r="8471"/>
          <a:stretch>
            <a:fillRect/>
          </a:stretch>
        </p:blipFill>
        <p:spPr bwMode="auto">
          <a:xfrm>
            <a:off x="4721455" y="1144697"/>
            <a:ext cx="3485428" cy="3294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Contribution Towards </a:t>
            </a:r>
            <a:r>
              <a:rPr lang="en" dirty="0">
                <a:solidFill>
                  <a:srgbClr val="FFC000"/>
                </a:solidFill>
              </a:rPr>
              <a:t>I</a:t>
            </a:r>
            <a:r>
              <a:rPr lang="en" dirty="0"/>
              <a:t>ndi</a:t>
            </a:r>
            <a:r>
              <a:rPr lang="en" dirty="0">
                <a:solidFill>
                  <a:srgbClr val="92D050"/>
                </a:solidFill>
              </a:rPr>
              <a:t>a</a:t>
            </a:r>
            <a:endParaRPr dirty="0">
              <a:solidFill>
                <a:srgbClr val="92D050"/>
              </a:solidFill>
            </a:endParaRPr>
          </a:p>
        </p:txBody>
      </p:sp>
      <p:sp>
        <p:nvSpPr>
          <p:cNvPr id="345" name="Google Shape;345;p44"/>
          <p:cNvSpPr txBox="1">
            <a:spLocks noGrp="1"/>
          </p:cNvSpPr>
          <p:nvPr>
            <p:ph type="body" idx="1"/>
          </p:nvPr>
        </p:nvSpPr>
        <p:spPr>
          <a:xfrm>
            <a:off x="720000" y="1400175"/>
            <a:ext cx="7704000" cy="3038844"/>
          </a:xfrm>
          <a:prstGeom prst="rect">
            <a:avLst/>
          </a:prstGeom>
        </p:spPr>
        <p:txBody>
          <a:bodyPr spcFirstLastPara="1" wrap="square" lIns="91425" tIns="91425" rIns="91425" bIns="91425" anchor="t" anchorCtr="0">
            <a:noAutofit/>
          </a:bodyPr>
          <a:lstStyle/>
          <a:p>
            <a:pPr marL="0" lvl="0" indent="0" algn="ctr">
              <a:buNone/>
            </a:pPr>
            <a:r>
              <a:rPr lang="en-US" sz="2200" dirty="0"/>
              <a:t>Dr. Sarvepalli Radhakrishnan made significant contributions to social work and education by advocating for reforms that integrated traditional values with modern knowledge. He emphasized the importance of cultural heritage in education and supported the development of higher education institutions. His efforts profoundly impacted educational policies and practices, shaping the educational system in India.</a:t>
            </a:r>
            <a:endParaRPr sz="2200" dirty="0"/>
          </a:p>
        </p:txBody>
      </p:sp>
      <p:sp>
        <p:nvSpPr>
          <p:cNvPr id="347" name="Google Shape;347;p44">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2" name="Google Shape;273;p41">
            <a:extLst>
              <a:ext uri="{FF2B5EF4-FFF2-40B4-BE49-F238E27FC236}">
                <a16:creationId xmlns:a16="http://schemas.microsoft.com/office/drawing/2014/main" id="{1917B75F-1F65-6705-1786-6F52C301EE11}"/>
              </a:ext>
            </a:extLst>
          </p:cNvPr>
          <p:cNvGrpSpPr/>
          <p:nvPr/>
        </p:nvGrpSpPr>
        <p:grpSpPr>
          <a:xfrm>
            <a:off x="-1054965" y="2447384"/>
            <a:ext cx="831370" cy="667758"/>
            <a:chOff x="1295450" y="991600"/>
            <a:chExt cx="1119841" cy="899580"/>
          </a:xfrm>
        </p:grpSpPr>
        <p:sp>
          <p:nvSpPr>
            <p:cNvPr id="3" name="Google Shape;274;p41">
              <a:extLst>
                <a:ext uri="{FF2B5EF4-FFF2-40B4-BE49-F238E27FC236}">
                  <a16:creationId xmlns:a16="http://schemas.microsoft.com/office/drawing/2014/main" id="{2A1FE4CA-CD9F-EABA-F6A5-AE5A5C7071FB}"/>
                </a:ext>
              </a:extLst>
            </p:cNvPr>
            <p:cNvSpPr/>
            <p:nvPr/>
          </p:nvSpPr>
          <p:spPr>
            <a:xfrm>
              <a:off x="1295450" y="991600"/>
              <a:ext cx="1119841" cy="899580"/>
            </a:xfrm>
            <a:custGeom>
              <a:avLst/>
              <a:gdLst/>
              <a:ahLst/>
              <a:cxnLst/>
              <a:rect l="l" t="t" r="r" b="b"/>
              <a:pathLst>
                <a:path w="52804" h="42423" extrusionOk="0">
                  <a:moveTo>
                    <a:pt x="0" y="25033"/>
                  </a:moveTo>
                  <a:cubicBezTo>
                    <a:pt x="6054" y="29876"/>
                    <a:pt x="8712" y="38772"/>
                    <a:pt x="15645" y="42243"/>
                  </a:cubicBezTo>
                  <a:cubicBezTo>
                    <a:pt x="17087" y="42965"/>
                    <a:pt x="14891" y="39106"/>
                    <a:pt x="14472" y="37549"/>
                  </a:cubicBezTo>
                  <a:cubicBezTo>
                    <a:pt x="12916" y="31772"/>
                    <a:pt x="11935" y="25850"/>
                    <a:pt x="10952" y="19948"/>
                  </a:cubicBezTo>
                  <a:cubicBezTo>
                    <a:pt x="10606" y="17874"/>
                    <a:pt x="8395" y="14819"/>
                    <a:pt x="10169" y="13690"/>
                  </a:cubicBezTo>
                  <a:cubicBezTo>
                    <a:pt x="17302" y="9151"/>
                    <a:pt x="26858" y="10039"/>
                    <a:pt x="34420" y="6258"/>
                  </a:cubicBezTo>
                  <a:cubicBezTo>
                    <a:pt x="40210" y="3363"/>
                    <a:pt x="46331" y="0"/>
                    <a:pt x="52804" y="0"/>
                  </a:cubicBezTo>
                </a:path>
              </a:pathLst>
            </a:custGeom>
            <a:noFill/>
            <a:ln w="38100" cap="flat" cmpd="sng">
              <a:solidFill>
                <a:schemeClr val="accent4"/>
              </a:solidFill>
              <a:prstDash val="solid"/>
              <a:round/>
              <a:headEnd type="none" w="med" len="med"/>
              <a:tailEnd type="none" w="med" len="med"/>
            </a:ln>
          </p:spPr>
        </p:sp>
        <p:sp>
          <p:nvSpPr>
            <p:cNvPr id="4" name="Google Shape;275;p41">
              <a:extLst>
                <a:ext uri="{FF2B5EF4-FFF2-40B4-BE49-F238E27FC236}">
                  <a16:creationId xmlns:a16="http://schemas.microsoft.com/office/drawing/2014/main" id="{FD703CFE-5112-8B3E-B992-6CEA1698CA88}"/>
                </a:ext>
              </a:extLst>
            </p:cNvPr>
            <p:cNvSpPr/>
            <p:nvPr/>
          </p:nvSpPr>
          <p:spPr>
            <a:xfrm>
              <a:off x="1867700" y="1385150"/>
              <a:ext cx="293344" cy="340375"/>
            </a:xfrm>
            <a:custGeom>
              <a:avLst/>
              <a:gdLst/>
              <a:ahLst/>
              <a:cxnLst/>
              <a:rect l="l" t="t" r="r" b="b"/>
              <a:pathLst>
                <a:path w="17210" h="13615" extrusionOk="0">
                  <a:moveTo>
                    <a:pt x="0" y="6003"/>
                  </a:moveTo>
                  <a:cubicBezTo>
                    <a:pt x="454" y="3275"/>
                    <a:pt x="3155" y="-406"/>
                    <a:pt x="5867" y="136"/>
                  </a:cubicBezTo>
                  <a:cubicBezTo>
                    <a:pt x="9126" y="788"/>
                    <a:pt x="5620" y="7063"/>
                    <a:pt x="3911" y="9914"/>
                  </a:cubicBezTo>
                  <a:cubicBezTo>
                    <a:pt x="3240" y="11032"/>
                    <a:pt x="642" y="12122"/>
                    <a:pt x="1564" y="13044"/>
                  </a:cubicBezTo>
                  <a:cubicBezTo>
                    <a:pt x="3156" y="14636"/>
                    <a:pt x="6030" y="12416"/>
                    <a:pt x="8214" y="11870"/>
                  </a:cubicBezTo>
                  <a:cubicBezTo>
                    <a:pt x="11495" y="11050"/>
                    <a:pt x="17210" y="10559"/>
                    <a:pt x="17210" y="7177"/>
                  </a:cubicBezTo>
                </a:path>
              </a:pathLst>
            </a:custGeom>
            <a:noFill/>
            <a:ln w="38100" cap="flat" cmpd="sng">
              <a:solidFill>
                <a:schemeClr val="accent4"/>
              </a:solidFill>
              <a:prstDash val="solid"/>
              <a:round/>
              <a:headEnd type="none" w="med" len="med"/>
              <a:tailEnd type="none" w="med" len="med"/>
            </a:ln>
          </p:spPr>
        </p:sp>
        <p:sp>
          <p:nvSpPr>
            <p:cNvPr id="5" name="Google Shape;276;p41">
              <a:extLst>
                <a:ext uri="{FF2B5EF4-FFF2-40B4-BE49-F238E27FC236}">
                  <a16:creationId xmlns:a16="http://schemas.microsoft.com/office/drawing/2014/main" id="{6C56857C-239A-2487-EE4F-D5C217B1C733}"/>
                </a:ext>
              </a:extLst>
            </p:cNvPr>
            <p:cNvSpPr/>
            <p:nvPr/>
          </p:nvSpPr>
          <p:spPr>
            <a:xfrm>
              <a:off x="2161050" y="1271200"/>
              <a:ext cx="200200" cy="340368"/>
            </a:xfrm>
            <a:custGeom>
              <a:avLst/>
              <a:gdLst/>
              <a:ahLst/>
              <a:cxnLst/>
              <a:rect l="l" t="t" r="r" b="b"/>
              <a:pathLst>
                <a:path w="8008" h="20978" extrusionOk="0">
                  <a:moveTo>
                    <a:pt x="4625" y="0"/>
                  </a:moveTo>
                  <a:cubicBezTo>
                    <a:pt x="305" y="5400"/>
                    <a:pt x="-2719" y="18545"/>
                    <a:pt x="3842" y="20731"/>
                  </a:cubicBezTo>
                  <a:cubicBezTo>
                    <a:pt x="9781" y="22710"/>
                    <a:pt x="9050" y="4755"/>
                    <a:pt x="3451" y="1956"/>
                  </a:cubicBezTo>
                </a:path>
              </a:pathLst>
            </a:custGeom>
            <a:noFill/>
            <a:ln w="38100" cap="flat" cmpd="sng">
              <a:solidFill>
                <a:schemeClr val="accent4"/>
              </a:solidFill>
              <a:prstDash val="solid"/>
              <a:round/>
              <a:headEnd type="none" w="med" len="med"/>
              <a:tailEnd type="none" w="med" len="med"/>
            </a:ln>
          </p:spPr>
        </p:sp>
      </p:grpSp>
      <p:grpSp>
        <p:nvGrpSpPr>
          <p:cNvPr id="6" name="Google Shape;277;p41">
            <a:extLst>
              <a:ext uri="{FF2B5EF4-FFF2-40B4-BE49-F238E27FC236}">
                <a16:creationId xmlns:a16="http://schemas.microsoft.com/office/drawing/2014/main" id="{C0F75B0B-4710-1982-C2CE-D4233DC14850}"/>
              </a:ext>
            </a:extLst>
          </p:cNvPr>
          <p:cNvGrpSpPr/>
          <p:nvPr/>
        </p:nvGrpSpPr>
        <p:grpSpPr>
          <a:xfrm>
            <a:off x="9288987" y="-518705"/>
            <a:ext cx="994873" cy="805155"/>
            <a:chOff x="7215850" y="1021725"/>
            <a:chExt cx="1066316" cy="862974"/>
          </a:xfrm>
        </p:grpSpPr>
        <p:grpSp>
          <p:nvGrpSpPr>
            <p:cNvPr id="7" name="Google Shape;278;p41">
              <a:extLst>
                <a:ext uri="{FF2B5EF4-FFF2-40B4-BE49-F238E27FC236}">
                  <a16:creationId xmlns:a16="http://schemas.microsoft.com/office/drawing/2014/main" id="{D30AEA44-5A35-B28B-CF4D-655322BD273D}"/>
                </a:ext>
              </a:extLst>
            </p:cNvPr>
            <p:cNvGrpSpPr/>
            <p:nvPr/>
          </p:nvGrpSpPr>
          <p:grpSpPr>
            <a:xfrm>
              <a:off x="7215850" y="1399163"/>
              <a:ext cx="140408" cy="148003"/>
              <a:chOff x="7168425" y="1354750"/>
              <a:chExt cx="140408" cy="148003"/>
            </a:xfrm>
          </p:grpSpPr>
          <p:sp>
            <p:nvSpPr>
              <p:cNvPr id="11" name="Google Shape;279;p41">
                <a:extLst>
                  <a:ext uri="{FF2B5EF4-FFF2-40B4-BE49-F238E27FC236}">
                    <a16:creationId xmlns:a16="http://schemas.microsoft.com/office/drawing/2014/main" id="{9CEA8251-BA7E-D72C-F4C2-A45430AE1963}"/>
                  </a:ext>
                </a:extLst>
              </p:cNvPr>
              <p:cNvSpPr/>
              <p:nvPr/>
            </p:nvSpPr>
            <p:spPr>
              <a:xfrm>
                <a:off x="7168454" y="1354750"/>
                <a:ext cx="140379" cy="148003"/>
              </a:xfrm>
              <a:custGeom>
                <a:avLst/>
                <a:gdLst/>
                <a:ahLst/>
                <a:cxnLst/>
                <a:rect l="l" t="t" r="r" b="b"/>
                <a:pathLst>
                  <a:path w="5161" h="3188" extrusionOk="0">
                    <a:moveTo>
                      <a:pt x="5161" y="0"/>
                    </a:moveTo>
                    <a:cubicBezTo>
                      <a:pt x="3352" y="904"/>
                      <a:pt x="1579" y="1925"/>
                      <a:pt x="0" y="3188"/>
                    </a:cubicBezTo>
                  </a:path>
                </a:pathLst>
              </a:custGeom>
              <a:noFill/>
              <a:ln w="38100" cap="flat" cmpd="sng">
                <a:solidFill>
                  <a:schemeClr val="accent4"/>
                </a:solidFill>
                <a:prstDash val="solid"/>
                <a:round/>
                <a:headEnd type="none" w="med" len="med"/>
                <a:tailEnd type="none" w="med" len="med"/>
              </a:ln>
            </p:spPr>
          </p:sp>
          <p:sp>
            <p:nvSpPr>
              <p:cNvPr id="12" name="Google Shape;280;p41">
                <a:extLst>
                  <a:ext uri="{FF2B5EF4-FFF2-40B4-BE49-F238E27FC236}">
                    <a16:creationId xmlns:a16="http://schemas.microsoft.com/office/drawing/2014/main" id="{A79283FE-F878-13EC-BFF6-443F95CEE059}"/>
                  </a:ext>
                </a:extLst>
              </p:cNvPr>
              <p:cNvSpPr/>
              <p:nvPr/>
            </p:nvSpPr>
            <p:spPr>
              <a:xfrm>
                <a:off x="7168425" y="1354750"/>
                <a:ext cx="140400" cy="148000"/>
              </a:xfrm>
              <a:custGeom>
                <a:avLst/>
                <a:gdLst/>
                <a:ahLst/>
                <a:cxnLst/>
                <a:rect l="l" t="t" r="r" b="b"/>
                <a:pathLst>
                  <a:path w="5616" h="5920" extrusionOk="0">
                    <a:moveTo>
                      <a:pt x="0" y="0"/>
                    </a:moveTo>
                    <a:cubicBezTo>
                      <a:pt x="2580" y="862"/>
                      <a:pt x="4217" y="3587"/>
                      <a:pt x="5616" y="5920"/>
                    </a:cubicBezTo>
                  </a:path>
                </a:pathLst>
              </a:custGeom>
              <a:noFill/>
              <a:ln w="38100" cap="flat" cmpd="sng">
                <a:solidFill>
                  <a:schemeClr val="accent4"/>
                </a:solidFill>
                <a:prstDash val="solid"/>
                <a:round/>
                <a:headEnd type="none" w="med" len="med"/>
                <a:tailEnd type="none" w="med" len="med"/>
              </a:ln>
            </p:spPr>
          </p:sp>
        </p:grpSp>
        <p:sp>
          <p:nvSpPr>
            <p:cNvPr id="8" name="Google Shape;281;p41">
              <a:extLst>
                <a:ext uri="{FF2B5EF4-FFF2-40B4-BE49-F238E27FC236}">
                  <a16:creationId xmlns:a16="http://schemas.microsoft.com/office/drawing/2014/main" id="{70AA316F-B7F8-766E-3523-1659D40DAB52}"/>
                </a:ext>
              </a:extLst>
            </p:cNvPr>
            <p:cNvSpPr/>
            <p:nvPr/>
          </p:nvSpPr>
          <p:spPr>
            <a:xfrm rot="-303605">
              <a:off x="7295123" y="1635050"/>
              <a:ext cx="12725" cy="249574"/>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9" name="Google Shape;282;p41">
              <a:extLst>
                <a:ext uri="{FF2B5EF4-FFF2-40B4-BE49-F238E27FC236}">
                  <a16:creationId xmlns:a16="http://schemas.microsoft.com/office/drawing/2014/main" id="{A94A28D3-FCE6-DF26-214F-63208413F0B2}"/>
                </a:ext>
              </a:extLst>
            </p:cNvPr>
            <p:cNvSpPr/>
            <p:nvPr/>
          </p:nvSpPr>
          <p:spPr>
            <a:xfrm>
              <a:off x="7295125" y="1021725"/>
              <a:ext cx="12725" cy="249575"/>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10" name="Google Shape;283;p41">
              <a:extLst>
                <a:ext uri="{FF2B5EF4-FFF2-40B4-BE49-F238E27FC236}">
                  <a16:creationId xmlns:a16="http://schemas.microsoft.com/office/drawing/2014/main" id="{E816B037-3508-81CC-40E9-2564785F85A4}"/>
                </a:ext>
              </a:extLst>
            </p:cNvPr>
            <p:cNvSpPr/>
            <p:nvPr/>
          </p:nvSpPr>
          <p:spPr>
            <a:xfrm>
              <a:off x="7450800" y="1021725"/>
              <a:ext cx="831366" cy="862931"/>
            </a:xfrm>
            <a:custGeom>
              <a:avLst/>
              <a:gdLst/>
              <a:ahLst/>
              <a:cxnLst/>
              <a:rect l="l" t="t" r="r" b="b"/>
              <a:pathLst>
                <a:path w="34913" h="40020" extrusionOk="0">
                  <a:moveTo>
                    <a:pt x="33793" y="38718"/>
                  </a:moveTo>
                  <a:cubicBezTo>
                    <a:pt x="26117" y="40907"/>
                    <a:pt x="17825" y="39749"/>
                    <a:pt x="9853" y="39329"/>
                  </a:cubicBezTo>
                  <a:cubicBezTo>
                    <a:pt x="7164" y="39187"/>
                    <a:pt x="2656" y="41171"/>
                    <a:pt x="1805" y="38616"/>
                  </a:cubicBezTo>
                  <a:cubicBezTo>
                    <a:pt x="-882" y="30554"/>
                    <a:pt x="684" y="21646"/>
                    <a:pt x="684" y="13148"/>
                  </a:cubicBezTo>
                  <a:cubicBezTo>
                    <a:pt x="684" y="10431"/>
                    <a:pt x="684" y="7715"/>
                    <a:pt x="684" y="4998"/>
                  </a:cubicBezTo>
                  <a:cubicBezTo>
                    <a:pt x="684" y="3368"/>
                    <a:pt x="-774" y="-620"/>
                    <a:pt x="684" y="108"/>
                  </a:cubicBezTo>
                  <a:cubicBezTo>
                    <a:pt x="4226" y="1878"/>
                    <a:pt x="4986" y="6813"/>
                    <a:pt x="7713" y="9684"/>
                  </a:cubicBezTo>
                  <a:cubicBezTo>
                    <a:pt x="16984" y="19444"/>
                    <a:pt x="24146" y="31454"/>
                    <a:pt x="34913" y="39533"/>
                  </a:cubicBezTo>
                </a:path>
              </a:pathLst>
            </a:custGeom>
            <a:noFill/>
            <a:ln w="38100" cap="flat" cmpd="sng">
              <a:solidFill>
                <a:schemeClr val="accent4"/>
              </a:solidFill>
              <a:prstDash val="solid"/>
              <a:round/>
              <a:headEnd type="none" w="med" len="med"/>
              <a:tailEnd type="none" w="med" len="med"/>
            </a:ln>
          </p:spPr>
        </p:sp>
      </p:grpSp>
      <p:grpSp>
        <p:nvGrpSpPr>
          <p:cNvPr id="13" name="Google Shape;284;p41">
            <a:extLst>
              <a:ext uri="{FF2B5EF4-FFF2-40B4-BE49-F238E27FC236}">
                <a16:creationId xmlns:a16="http://schemas.microsoft.com/office/drawing/2014/main" id="{C273007A-29EB-F0F9-C81B-EAD3502AABC6}"/>
              </a:ext>
            </a:extLst>
          </p:cNvPr>
          <p:cNvGrpSpPr/>
          <p:nvPr/>
        </p:nvGrpSpPr>
        <p:grpSpPr>
          <a:xfrm>
            <a:off x="-903819" y="4809750"/>
            <a:ext cx="765162" cy="805160"/>
            <a:chOff x="715100" y="3571500"/>
            <a:chExt cx="980600" cy="1031859"/>
          </a:xfrm>
        </p:grpSpPr>
        <p:sp>
          <p:nvSpPr>
            <p:cNvPr id="14" name="Google Shape;285;p41">
              <a:extLst>
                <a:ext uri="{FF2B5EF4-FFF2-40B4-BE49-F238E27FC236}">
                  <a16:creationId xmlns:a16="http://schemas.microsoft.com/office/drawing/2014/main" id="{2AE7F319-D0D4-BB6F-7EFC-5DD1DAB6233D}"/>
                </a:ext>
              </a:extLst>
            </p:cNvPr>
            <p:cNvSpPr/>
            <p:nvPr/>
          </p:nvSpPr>
          <p:spPr>
            <a:xfrm>
              <a:off x="715100" y="3571500"/>
              <a:ext cx="980600" cy="1031859"/>
            </a:xfrm>
            <a:custGeom>
              <a:avLst/>
              <a:gdLst/>
              <a:ahLst/>
              <a:cxnLst/>
              <a:rect l="l" t="t" r="r" b="b"/>
              <a:pathLst>
                <a:path w="48859" h="51413" extrusionOk="0">
                  <a:moveTo>
                    <a:pt x="36290" y="0"/>
                  </a:moveTo>
                  <a:cubicBezTo>
                    <a:pt x="24494" y="0"/>
                    <a:pt x="8636" y="1739"/>
                    <a:pt x="3043" y="12125"/>
                  </a:cubicBezTo>
                  <a:cubicBezTo>
                    <a:pt x="-2679" y="22752"/>
                    <a:pt x="-129" y="40703"/>
                    <a:pt x="9692" y="47719"/>
                  </a:cubicBezTo>
                  <a:cubicBezTo>
                    <a:pt x="12189" y="49503"/>
                    <a:pt x="15732" y="48853"/>
                    <a:pt x="18689" y="49675"/>
                  </a:cubicBezTo>
                  <a:cubicBezTo>
                    <a:pt x="26542" y="51857"/>
                    <a:pt x="37722" y="52807"/>
                    <a:pt x="42939" y="46545"/>
                  </a:cubicBezTo>
                  <a:cubicBezTo>
                    <a:pt x="53039" y="34423"/>
                    <a:pt x="50112" y="0"/>
                    <a:pt x="34334" y="0"/>
                  </a:cubicBezTo>
                </a:path>
              </a:pathLst>
            </a:custGeom>
            <a:noFill/>
            <a:ln w="38100" cap="flat" cmpd="sng">
              <a:solidFill>
                <a:schemeClr val="accent4"/>
              </a:solidFill>
              <a:prstDash val="solid"/>
              <a:round/>
              <a:headEnd type="none" w="med" len="med"/>
              <a:tailEnd type="none" w="med" len="med"/>
            </a:ln>
          </p:spPr>
        </p:sp>
        <p:sp>
          <p:nvSpPr>
            <p:cNvPr id="15" name="Google Shape;286;p41">
              <a:extLst>
                <a:ext uri="{FF2B5EF4-FFF2-40B4-BE49-F238E27FC236}">
                  <a16:creationId xmlns:a16="http://schemas.microsoft.com/office/drawing/2014/main" id="{058F5016-F65D-6400-F5B7-00639DD0EE30}"/>
                </a:ext>
              </a:extLst>
            </p:cNvPr>
            <p:cNvSpPr/>
            <p:nvPr/>
          </p:nvSpPr>
          <p:spPr>
            <a:xfrm>
              <a:off x="1213100" y="3589463"/>
              <a:ext cx="24827" cy="995925"/>
            </a:xfrm>
            <a:custGeom>
              <a:avLst/>
              <a:gdLst/>
              <a:ahLst/>
              <a:cxnLst/>
              <a:rect l="l" t="t" r="r" b="b"/>
              <a:pathLst>
                <a:path w="3363" h="39837" extrusionOk="0">
                  <a:moveTo>
                    <a:pt x="0" y="0"/>
                  </a:moveTo>
                  <a:cubicBezTo>
                    <a:pt x="4199" y="12598"/>
                    <a:pt x="4582" y="27242"/>
                    <a:pt x="372" y="39837"/>
                  </a:cubicBezTo>
                </a:path>
              </a:pathLst>
            </a:custGeom>
            <a:noFill/>
            <a:ln w="38100" cap="flat" cmpd="sng">
              <a:solidFill>
                <a:schemeClr val="accent4"/>
              </a:solidFill>
              <a:prstDash val="dash"/>
              <a:round/>
              <a:headEnd type="none" w="med" len="med"/>
              <a:tailEnd type="none" w="med" len="med"/>
            </a:ln>
          </p:spPr>
        </p:sp>
      </p:grpSp>
      <p:sp>
        <p:nvSpPr>
          <p:cNvPr id="16" name="Google Shape;287;p41">
            <a:extLst>
              <a:ext uri="{FF2B5EF4-FFF2-40B4-BE49-F238E27FC236}">
                <a16:creationId xmlns:a16="http://schemas.microsoft.com/office/drawing/2014/main" id="{A52E57D0-DFF9-7624-6044-FF088AE39515}"/>
              </a:ext>
            </a:extLst>
          </p:cNvPr>
          <p:cNvSpPr/>
          <p:nvPr/>
        </p:nvSpPr>
        <p:spPr>
          <a:xfrm>
            <a:off x="8527618" y="5373886"/>
            <a:ext cx="994848" cy="928560"/>
          </a:xfrm>
          <a:custGeom>
            <a:avLst/>
            <a:gdLst/>
            <a:ahLst/>
            <a:cxnLst/>
            <a:rect l="l" t="t" r="r" b="b"/>
            <a:pathLst>
              <a:path w="42352" h="23214" extrusionOk="0">
                <a:moveTo>
                  <a:pt x="28381" y="732"/>
                </a:moveTo>
                <a:cubicBezTo>
                  <a:pt x="22110" y="3867"/>
                  <a:pt x="16586" y="8335"/>
                  <a:pt x="10443" y="11714"/>
                </a:cubicBezTo>
                <a:cubicBezTo>
                  <a:pt x="8052" y="13029"/>
                  <a:pt x="5599" y="14232"/>
                  <a:pt x="3121" y="15375"/>
                </a:cubicBezTo>
                <a:cubicBezTo>
                  <a:pt x="2130" y="15832"/>
                  <a:pt x="-579" y="16068"/>
                  <a:pt x="193" y="16840"/>
                </a:cubicBezTo>
                <a:cubicBezTo>
                  <a:pt x="4593" y="21240"/>
                  <a:pt x="12350" y="19536"/>
                  <a:pt x="18497" y="20500"/>
                </a:cubicBezTo>
                <a:cubicBezTo>
                  <a:pt x="24435" y="21432"/>
                  <a:pt x="30425" y="22331"/>
                  <a:pt x="36435" y="22331"/>
                </a:cubicBezTo>
                <a:cubicBezTo>
                  <a:pt x="38269" y="22331"/>
                  <a:pt x="40629" y="23994"/>
                  <a:pt x="41926" y="22697"/>
                </a:cubicBezTo>
                <a:cubicBezTo>
                  <a:pt x="43760" y="20863"/>
                  <a:pt x="38827" y="18460"/>
                  <a:pt x="36801" y="16840"/>
                </a:cubicBezTo>
                <a:cubicBezTo>
                  <a:pt x="31460" y="12570"/>
                  <a:pt x="28145" y="6116"/>
                  <a:pt x="25087" y="0"/>
                </a:cubicBezTo>
              </a:path>
            </a:pathLst>
          </a:custGeom>
          <a:noFill/>
          <a:ln w="38100" cap="flat" cmpd="sng">
            <a:solidFill>
              <a:schemeClr val="accent4"/>
            </a:solidFill>
            <a:prstDash val="solid"/>
            <a:round/>
            <a:headEnd type="none" w="med" len="med"/>
            <a:tailEnd type="none" w="med" len="med"/>
          </a:ln>
        </p:spPr>
      </p:sp>
      <p:grpSp>
        <p:nvGrpSpPr>
          <p:cNvPr id="17" name="Google Shape;290;p41">
            <a:extLst>
              <a:ext uri="{FF2B5EF4-FFF2-40B4-BE49-F238E27FC236}">
                <a16:creationId xmlns:a16="http://schemas.microsoft.com/office/drawing/2014/main" id="{1EF15BD4-73F6-F82B-48C7-43C9191BF906}"/>
              </a:ext>
            </a:extLst>
          </p:cNvPr>
          <p:cNvGrpSpPr/>
          <p:nvPr/>
        </p:nvGrpSpPr>
        <p:grpSpPr>
          <a:xfrm>
            <a:off x="-742243" y="-462112"/>
            <a:ext cx="831375" cy="924224"/>
            <a:chOff x="1085896" y="1916325"/>
            <a:chExt cx="1106141" cy="1229675"/>
          </a:xfrm>
        </p:grpSpPr>
        <p:sp>
          <p:nvSpPr>
            <p:cNvPr id="18" name="Google Shape;291;p41">
              <a:extLst>
                <a:ext uri="{FF2B5EF4-FFF2-40B4-BE49-F238E27FC236}">
                  <a16:creationId xmlns:a16="http://schemas.microsoft.com/office/drawing/2014/main" id="{1894F2B3-5B59-0D48-F569-0308AFBC428E}"/>
                </a:ext>
              </a:extLst>
            </p:cNvPr>
            <p:cNvSpPr/>
            <p:nvPr/>
          </p:nvSpPr>
          <p:spPr>
            <a:xfrm>
              <a:off x="1085896" y="1916325"/>
              <a:ext cx="1101450" cy="267875"/>
            </a:xfrm>
            <a:custGeom>
              <a:avLst/>
              <a:gdLst/>
              <a:ahLst/>
              <a:cxnLst/>
              <a:rect l="l" t="t" r="r" b="b"/>
              <a:pathLst>
                <a:path w="44058" h="10715" extrusionOk="0">
                  <a:moveTo>
                    <a:pt x="26120" y="225"/>
                  </a:moveTo>
                  <a:cubicBezTo>
                    <a:pt x="18385" y="225"/>
                    <a:pt x="9973" y="-675"/>
                    <a:pt x="3057" y="2788"/>
                  </a:cubicBezTo>
                  <a:cubicBezTo>
                    <a:pt x="1823" y="3406"/>
                    <a:pt x="-385" y="4434"/>
                    <a:pt x="128" y="5716"/>
                  </a:cubicBezTo>
                  <a:cubicBezTo>
                    <a:pt x="3295" y="13632"/>
                    <a:pt x="16862" y="9743"/>
                    <a:pt x="25388" y="9743"/>
                  </a:cubicBezTo>
                  <a:cubicBezTo>
                    <a:pt x="29566" y="9743"/>
                    <a:pt x="33729" y="9049"/>
                    <a:pt x="37835" y="8279"/>
                  </a:cubicBezTo>
                  <a:cubicBezTo>
                    <a:pt x="39930" y="7886"/>
                    <a:pt x="44058" y="8945"/>
                    <a:pt x="44058" y="6814"/>
                  </a:cubicBezTo>
                  <a:cubicBezTo>
                    <a:pt x="44058" y="-1149"/>
                    <a:pt x="28958" y="591"/>
                    <a:pt x="20995" y="591"/>
                  </a:cubicBezTo>
                </a:path>
              </a:pathLst>
            </a:custGeom>
            <a:noFill/>
            <a:ln w="38100" cap="flat" cmpd="sng">
              <a:solidFill>
                <a:schemeClr val="accent4"/>
              </a:solidFill>
              <a:prstDash val="solid"/>
              <a:round/>
              <a:headEnd type="none" w="med" len="med"/>
              <a:tailEnd type="none" w="med" len="med"/>
            </a:ln>
          </p:spPr>
        </p:sp>
        <p:sp>
          <p:nvSpPr>
            <p:cNvPr id="19" name="Google Shape;292;p41">
              <a:extLst>
                <a:ext uri="{FF2B5EF4-FFF2-40B4-BE49-F238E27FC236}">
                  <a16:creationId xmlns:a16="http://schemas.microsoft.com/office/drawing/2014/main" id="{7ED3997C-A76C-7FF2-3FA3-7CFF253988A7}"/>
                </a:ext>
              </a:extLst>
            </p:cNvPr>
            <p:cNvSpPr/>
            <p:nvPr/>
          </p:nvSpPr>
          <p:spPr>
            <a:xfrm>
              <a:off x="1090625" y="2059225"/>
              <a:ext cx="1101411" cy="1086775"/>
            </a:xfrm>
            <a:custGeom>
              <a:avLst/>
              <a:gdLst/>
              <a:ahLst/>
              <a:cxnLst/>
              <a:rect l="l" t="t" r="r" b="b"/>
              <a:pathLst>
                <a:path w="33313" h="43471" extrusionOk="0">
                  <a:moveTo>
                    <a:pt x="0" y="0"/>
                  </a:moveTo>
                  <a:cubicBezTo>
                    <a:pt x="4489" y="8983"/>
                    <a:pt x="9153" y="17891"/>
                    <a:pt x="13179" y="27091"/>
                  </a:cubicBezTo>
                  <a:cubicBezTo>
                    <a:pt x="14776" y="30741"/>
                    <a:pt x="16888" y="34144"/>
                    <a:pt x="18670" y="37707"/>
                  </a:cubicBezTo>
                  <a:cubicBezTo>
                    <a:pt x="19552" y="39470"/>
                    <a:pt x="19225" y="44291"/>
                    <a:pt x="20866" y="43198"/>
                  </a:cubicBezTo>
                  <a:cubicBezTo>
                    <a:pt x="23477" y="41459"/>
                    <a:pt x="22071" y="37022"/>
                    <a:pt x="23063" y="34046"/>
                  </a:cubicBezTo>
                  <a:cubicBezTo>
                    <a:pt x="26810" y="22802"/>
                    <a:pt x="28013" y="10601"/>
                    <a:pt x="33313" y="0"/>
                  </a:cubicBezTo>
                </a:path>
              </a:pathLst>
            </a:custGeom>
            <a:noFill/>
            <a:ln w="38100" cap="flat" cmpd="sng">
              <a:solidFill>
                <a:schemeClr val="accent4"/>
              </a:solidFill>
              <a:prstDash val="solid"/>
              <a:round/>
              <a:headEnd type="none" w="med" len="med"/>
              <a:tailEnd type="none" w="med" len="med"/>
            </a:ln>
          </p:spPr>
        </p:sp>
        <p:cxnSp>
          <p:nvCxnSpPr>
            <p:cNvPr id="20" name="Google Shape;293;p41">
              <a:extLst>
                <a:ext uri="{FF2B5EF4-FFF2-40B4-BE49-F238E27FC236}">
                  <a16:creationId xmlns:a16="http://schemas.microsoft.com/office/drawing/2014/main" id="{392662CA-EA92-C045-895C-2A0A2AFF6B47}"/>
                </a:ext>
              </a:extLst>
            </p:cNvPr>
            <p:cNvCxnSpPr/>
            <p:nvPr/>
          </p:nvCxnSpPr>
          <p:spPr>
            <a:xfrm rot="10800000">
              <a:off x="1619825" y="1916375"/>
              <a:ext cx="174000" cy="1204500"/>
            </a:xfrm>
            <a:prstGeom prst="straightConnector1">
              <a:avLst/>
            </a:prstGeom>
            <a:noFill/>
            <a:ln w="38100" cap="flat" cmpd="sng">
              <a:solidFill>
                <a:schemeClr val="accent4"/>
              </a:solidFill>
              <a:prstDash val="dash"/>
              <a:round/>
              <a:headEnd type="none" w="med" len="med"/>
              <a:tailEnd type="none" w="med" len="med"/>
            </a:ln>
          </p:spPr>
        </p:cxnSp>
      </p:grpSp>
      <p:grpSp>
        <p:nvGrpSpPr>
          <p:cNvPr id="21" name="Google Shape;294;p41">
            <a:extLst>
              <a:ext uri="{FF2B5EF4-FFF2-40B4-BE49-F238E27FC236}">
                <a16:creationId xmlns:a16="http://schemas.microsoft.com/office/drawing/2014/main" id="{D13A311A-E5E7-B937-ADF7-E64EA2C45ED6}"/>
              </a:ext>
            </a:extLst>
          </p:cNvPr>
          <p:cNvGrpSpPr/>
          <p:nvPr/>
        </p:nvGrpSpPr>
        <p:grpSpPr>
          <a:xfrm>
            <a:off x="9144000" y="2254062"/>
            <a:ext cx="744758" cy="317688"/>
            <a:chOff x="7484675" y="2515293"/>
            <a:chExt cx="818325" cy="349107"/>
          </a:xfrm>
        </p:grpSpPr>
        <p:grpSp>
          <p:nvGrpSpPr>
            <p:cNvPr id="22" name="Google Shape;295;p41">
              <a:extLst>
                <a:ext uri="{FF2B5EF4-FFF2-40B4-BE49-F238E27FC236}">
                  <a16:creationId xmlns:a16="http://schemas.microsoft.com/office/drawing/2014/main" id="{5B250199-9D0F-AB68-3745-71F0E2CD26D6}"/>
                </a:ext>
              </a:extLst>
            </p:cNvPr>
            <p:cNvGrpSpPr/>
            <p:nvPr/>
          </p:nvGrpSpPr>
          <p:grpSpPr>
            <a:xfrm>
              <a:off x="7484675" y="2589475"/>
              <a:ext cx="363600" cy="274925"/>
              <a:chOff x="7484675" y="2589475"/>
              <a:chExt cx="363600" cy="274925"/>
            </a:xfrm>
          </p:grpSpPr>
          <p:sp>
            <p:nvSpPr>
              <p:cNvPr id="26" name="Google Shape;296;p41">
                <a:extLst>
                  <a:ext uri="{FF2B5EF4-FFF2-40B4-BE49-F238E27FC236}">
                    <a16:creationId xmlns:a16="http://schemas.microsoft.com/office/drawing/2014/main" id="{09F24BD8-93FC-9024-076C-41999F788F39}"/>
                  </a:ext>
                </a:extLst>
              </p:cNvPr>
              <p:cNvSpPr/>
              <p:nvPr/>
            </p:nvSpPr>
            <p:spPr>
              <a:xfrm>
                <a:off x="7564500" y="2589475"/>
                <a:ext cx="115275" cy="257175"/>
              </a:xfrm>
              <a:custGeom>
                <a:avLst/>
                <a:gdLst/>
                <a:ahLst/>
                <a:cxnLst/>
                <a:rect l="l" t="t" r="r" b="b"/>
                <a:pathLst>
                  <a:path w="4611" h="10287" extrusionOk="0">
                    <a:moveTo>
                      <a:pt x="4611" y="0"/>
                    </a:moveTo>
                    <a:cubicBezTo>
                      <a:pt x="3423" y="3565"/>
                      <a:pt x="1679" y="6925"/>
                      <a:pt x="0" y="10287"/>
                    </a:cubicBezTo>
                  </a:path>
                </a:pathLst>
              </a:custGeom>
              <a:noFill/>
              <a:ln w="38100" cap="flat" cmpd="sng">
                <a:solidFill>
                  <a:schemeClr val="accent4"/>
                </a:solidFill>
                <a:prstDash val="solid"/>
                <a:round/>
                <a:headEnd type="none" w="med" len="med"/>
                <a:tailEnd type="none" w="med" len="med"/>
              </a:ln>
            </p:spPr>
          </p:sp>
          <p:sp>
            <p:nvSpPr>
              <p:cNvPr id="27" name="Google Shape;297;p41">
                <a:extLst>
                  <a:ext uri="{FF2B5EF4-FFF2-40B4-BE49-F238E27FC236}">
                    <a16:creationId xmlns:a16="http://schemas.microsoft.com/office/drawing/2014/main" id="{1550EF68-9AA7-0319-FDDA-2DBC79BBE574}"/>
                  </a:ext>
                </a:extLst>
              </p:cNvPr>
              <p:cNvSpPr/>
              <p:nvPr/>
            </p:nvSpPr>
            <p:spPr>
              <a:xfrm>
                <a:off x="7484675" y="2607225"/>
                <a:ext cx="363600" cy="257175"/>
              </a:xfrm>
              <a:custGeom>
                <a:avLst/>
                <a:gdLst/>
                <a:ahLst/>
                <a:cxnLst/>
                <a:rect l="l" t="t" r="r" b="b"/>
                <a:pathLst>
                  <a:path w="14544" h="10287" extrusionOk="0">
                    <a:moveTo>
                      <a:pt x="0" y="0"/>
                    </a:moveTo>
                    <a:cubicBezTo>
                      <a:pt x="5938" y="0"/>
                      <a:pt x="9233" y="7631"/>
                      <a:pt x="14544" y="10287"/>
                    </a:cubicBezTo>
                  </a:path>
                </a:pathLst>
              </a:custGeom>
              <a:noFill/>
              <a:ln w="38100" cap="flat" cmpd="sng">
                <a:solidFill>
                  <a:schemeClr val="accent4"/>
                </a:solidFill>
                <a:prstDash val="solid"/>
                <a:round/>
                <a:headEnd type="none" w="med" len="med"/>
                <a:tailEnd type="none" w="med" len="med"/>
              </a:ln>
            </p:spPr>
          </p:sp>
        </p:grpSp>
        <p:sp>
          <p:nvSpPr>
            <p:cNvPr id="23" name="Google Shape;298;p41">
              <a:extLst>
                <a:ext uri="{FF2B5EF4-FFF2-40B4-BE49-F238E27FC236}">
                  <a16:creationId xmlns:a16="http://schemas.microsoft.com/office/drawing/2014/main" id="{F0FFC633-31E0-23F2-D76B-73F975B8BBE8}"/>
                </a:ext>
              </a:extLst>
            </p:cNvPr>
            <p:cNvSpPr/>
            <p:nvPr/>
          </p:nvSpPr>
          <p:spPr>
            <a:xfrm rot="991055">
              <a:off x="7865598" y="2589477"/>
              <a:ext cx="133020" cy="53198"/>
            </a:xfrm>
            <a:custGeom>
              <a:avLst/>
              <a:gdLst/>
              <a:ahLst/>
              <a:cxnLst/>
              <a:rect l="l" t="t" r="r" b="b"/>
              <a:pathLst>
                <a:path w="5321" h="2128" extrusionOk="0">
                  <a:moveTo>
                    <a:pt x="0" y="2128"/>
                  </a:moveTo>
                  <a:cubicBezTo>
                    <a:pt x="1813" y="1525"/>
                    <a:pt x="3613" y="855"/>
                    <a:pt x="5321" y="0"/>
                  </a:cubicBezTo>
                </a:path>
              </a:pathLst>
            </a:custGeom>
            <a:noFill/>
            <a:ln w="38100" cap="flat" cmpd="sng">
              <a:solidFill>
                <a:schemeClr val="accent4"/>
              </a:solidFill>
              <a:prstDash val="solid"/>
              <a:round/>
              <a:headEnd type="none" w="med" len="med"/>
              <a:tailEnd type="none" w="med" len="med"/>
            </a:ln>
          </p:spPr>
        </p:sp>
        <p:sp>
          <p:nvSpPr>
            <p:cNvPr id="24" name="Google Shape;299;p41">
              <a:extLst>
                <a:ext uri="{FF2B5EF4-FFF2-40B4-BE49-F238E27FC236}">
                  <a16:creationId xmlns:a16="http://schemas.microsoft.com/office/drawing/2014/main" id="{745BD4EC-8EAB-0466-1F11-DB36A0DF8DE5}"/>
                </a:ext>
              </a:extLst>
            </p:cNvPr>
            <p:cNvSpPr/>
            <p:nvPr/>
          </p:nvSpPr>
          <p:spPr>
            <a:xfrm>
              <a:off x="7863025" y="2705825"/>
              <a:ext cx="161450" cy="5075"/>
            </a:xfrm>
            <a:custGeom>
              <a:avLst/>
              <a:gdLst/>
              <a:ahLst/>
              <a:cxnLst/>
              <a:rect l="l" t="t" r="r" b="b"/>
              <a:pathLst>
                <a:path w="6458" h="203" extrusionOk="0">
                  <a:moveTo>
                    <a:pt x="0" y="130"/>
                  </a:moveTo>
                  <a:cubicBezTo>
                    <a:pt x="2153" y="130"/>
                    <a:pt x="4334" y="353"/>
                    <a:pt x="6458" y="0"/>
                  </a:cubicBezTo>
                </a:path>
              </a:pathLst>
            </a:custGeom>
            <a:noFill/>
            <a:ln w="38100" cap="flat" cmpd="sng">
              <a:solidFill>
                <a:schemeClr val="accent4"/>
              </a:solidFill>
              <a:prstDash val="solid"/>
              <a:round/>
              <a:headEnd type="none" w="med" len="med"/>
              <a:tailEnd type="none" w="med" len="med"/>
            </a:ln>
          </p:spPr>
        </p:sp>
        <p:sp>
          <p:nvSpPr>
            <p:cNvPr id="25" name="Google Shape;300;p41">
              <a:extLst>
                <a:ext uri="{FF2B5EF4-FFF2-40B4-BE49-F238E27FC236}">
                  <a16:creationId xmlns:a16="http://schemas.microsoft.com/office/drawing/2014/main" id="{5EDF2EF0-B077-CA85-208D-B6F5DEEA55C3}"/>
                </a:ext>
              </a:extLst>
            </p:cNvPr>
            <p:cNvSpPr/>
            <p:nvPr/>
          </p:nvSpPr>
          <p:spPr>
            <a:xfrm>
              <a:off x="8125600" y="2515293"/>
              <a:ext cx="177400" cy="225025"/>
            </a:xfrm>
            <a:custGeom>
              <a:avLst/>
              <a:gdLst/>
              <a:ahLst/>
              <a:cxnLst/>
              <a:rect l="l" t="t" r="r" b="b"/>
              <a:pathLst>
                <a:path w="7096" h="9001" extrusionOk="0">
                  <a:moveTo>
                    <a:pt x="0" y="836"/>
                  </a:moveTo>
                  <a:cubicBezTo>
                    <a:pt x="0" y="-339"/>
                    <a:pt x="3194" y="-227"/>
                    <a:pt x="3523" y="901"/>
                  </a:cubicBezTo>
                  <a:cubicBezTo>
                    <a:pt x="3865" y="2072"/>
                    <a:pt x="84" y="4251"/>
                    <a:pt x="1175" y="3706"/>
                  </a:cubicBezTo>
                  <a:cubicBezTo>
                    <a:pt x="3303" y="2642"/>
                    <a:pt x="8056" y="5858"/>
                    <a:pt x="6916" y="7947"/>
                  </a:cubicBezTo>
                  <a:cubicBezTo>
                    <a:pt x="5908" y="9794"/>
                    <a:pt x="1712" y="8982"/>
                    <a:pt x="653" y="7164"/>
                  </a:cubicBezTo>
                </a:path>
              </a:pathLst>
            </a:custGeom>
            <a:noFill/>
            <a:ln w="38100" cap="flat" cmpd="sng">
              <a:solidFill>
                <a:schemeClr val="accent4"/>
              </a:solidFill>
              <a:prstDash val="solid"/>
              <a:round/>
              <a:headEnd type="none" w="med" len="med"/>
              <a:tailEnd type="none" w="med" len="med"/>
            </a:ln>
          </p:spPr>
        </p:sp>
      </p:grpSp>
      <p:sp>
        <p:nvSpPr>
          <p:cNvPr id="28" name="Google Shape;301;p41">
            <a:extLst>
              <a:ext uri="{FF2B5EF4-FFF2-40B4-BE49-F238E27FC236}">
                <a16:creationId xmlns:a16="http://schemas.microsoft.com/office/drawing/2014/main" id="{ECE42D11-8CCC-56A6-6B54-306434DABA97}"/>
              </a:ext>
            </a:extLst>
          </p:cNvPr>
          <p:cNvSpPr/>
          <p:nvPr/>
        </p:nvSpPr>
        <p:spPr>
          <a:xfrm>
            <a:off x="2352946" y="-310140"/>
            <a:ext cx="3873458" cy="98725"/>
          </a:xfrm>
          <a:custGeom>
            <a:avLst/>
            <a:gdLst/>
            <a:ahLst/>
            <a:cxnLst/>
            <a:rect l="l" t="t" r="r" b="b"/>
            <a:pathLst>
              <a:path w="129960" h="3949" extrusionOk="0">
                <a:moveTo>
                  <a:pt x="0" y="827"/>
                </a:moveTo>
                <a:cubicBezTo>
                  <a:pt x="30465" y="-776"/>
                  <a:pt x="61023" y="431"/>
                  <a:pt x="91521" y="1193"/>
                </a:cubicBezTo>
                <a:cubicBezTo>
                  <a:pt x="104330" y="1513"/>
                  <a:pt x="118500" y="6923"/>
                  <a:pt x="129960" y="1193"/>
                </a:cubicBezTo>
              </a:path>
            </a:pathLst>
          </a:custGeom>
          <a:noFill/>
          <a:ln w="38100" cap="flat" cmpd="sng">
            <a:solidFill>
              <a:schemeClr val="accent4"/>
            </a:solidFill>
            <a:prstDash val="solid"/>
            <a:round/>
            <a:headEnd type="none" w="med" len="med"/>
            <a:tailEnd type="none" w="med" len="med"/>
          </a:ln>
        </p:spPr>
      </p:sp>
      <p:sp>
        <p:nvSpPr>
          <p:cNvPr id="29" name="Google Shape;301;p41">
            <a:extLst>
              <a:ext uri="{FF2B5EF4-FFF2-40B4-BE49-F238E27FC236}">
                <a16:creationId xmlns:a16="http://schemas.microsoft.com/office/drawing/2014/main" id="{23C57820-635D-9078-FD6C-3432C52E9A9B}"/>
              </a:ext>
            </a:extLst>
          </p:cNvPr>
          <p:cNvSpPr/>
          <p:nvPr/>
        </p:nvSpPr>
        <p:spPr>
          <a:xfrm rot="10800000">
            <a:off x="2277092" y="5280045"/>
            <a:ext cx="3873458" cy="98725"/>
          </a:xfrm>
          <a:custGeom>
            <a:avLst/>
            <a:gdLst/>
            <a:ahLst/>
            <a:cxnLst/>
            <a:rect l="l" t="t" r="r" b="b"/>
            <a:pathLst>
              <a:path w="129960" h="3949" extrusionOk="0">
                <a:moveTo>
                  <a:pt x="0" y="827"/>
                </a:moveTo>
                <a:cubicBezTo>
                  <a:pt x="30465" y="-776"/>
                  <a:pt x="61023" y="431"/>
                  <a:pt x="91521" y="1193"/>
                </a:cubicBezTo>
                <a:cubicBezTo>
                  <a:pt x="104330" y="1513"/>
                  <a:pt x="118500" y="6923"/>
                  <a:pt x="129960" y="1193"/>
                </a:cubicBezTo>
              </a:path>
            </a:pathLst>
          </a:custGeom>
          <a:noFill/>
          <a:ln w="38100" cap="flat" cmpd="sng">
            <a:solidFill>
              <a:schemeClr val="accent4"/>
            </a:solidFill>
            <a:prstDash val="solid"/>
            <a:round/>
            <a:headEnd type="none" w="med" len="med"/>
            <a:tailEnd type="none" w="med" len="med"/>
          </a:ln>
        </p:spPr>
      </p:sp>
    </p:spTree>
    <p:extLst>
      <p:ext uri="{BB962C8B-B14F-4D97-AF65-F5344CB8AC3E}">
        <p14:creationId xmlns:p14="http://schemas.microsoft.com/office/powerpoint/2010/main" val="354636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2236556" y="2434489"/>
            <a:ext cx="4661400" cy="92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Teachers</a:t>
            </a:r>
            <a:br>
              <a:rPr lang="en" dirty="0"/>
            </a:br>
            <a:r>
              <a:rPr lang="en" dirty="0"/>
              <a:t>Our Shapers</a:t>
            </a:r>
            <a:endParaRPr dirty="0"/>
          </a:p>
        </p:txBody>
      </p:sp>
      <p:sp>
        <p:nvSpPr>
          <p:cNvPr id="270" name="Google Shape;270;p41">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sp>
        <p:nvSpPr>
          <p:cNvPr id="271" name="Google Shape;271;p41"/>
          <p:cNvSpPr/>
          <p:nvPr/>
        </p:nvSpPr>
        <p:spPr>
          <a:xfrm>
            <a:off x="2376175" y="1212525"/>
            <a:ext cx="39125" cy="9800"/>
          </a:xfrm>
          <a:custGeom>
            <a:avLst/>
            <a:gdLst/>
            <a:ahLst/>
            <a:cxnLst/>
            <a:rect l="l" t="t" r="r" b="b"/>
            <a:pathLst>
              <a:path w="1565" h="392" extrusionOk="0">
                <a:moveTo>
                  <a:pt x="1565" y="0"/>
                </a:moveTo>
                <a:cubicBezTo>
                  <a:pt x="783" y="196"/>
                  <a:pt x="783" y="196"/>
                  <a:pt x="0" y="392"/>
                </a:cubicBezTo>
              </a:path>
            </a:pathLst>
          </a:custGeom>
          <a:noFill/>
          <a:ln w="9525" cap="flat" cmpd="sng">
            <a:solidFill>
              <a:schemeClr val="dk2"/>
            </a:solidFill>
            <a:prstDash val="solid"/>
            <a:round/>
            <a:headEnd type="none" w="med" len="med"/>
            <a:tailEnd type="none" w="med" len="med"/>
          </a:ln>
        </p:spPr>
      </p:sp>
      <p:sp>
        <p:nvSpPr>
          <p:cNvPr id="272" name="Google Shape;272;p41"/>
          <p:cNvSpPr/>
          <p:nvPr/>
        </p:nvSpPr>
        <p:spPr>
          <a:xfrm>
            <a:off x="2483750" y="1232100"/>
            <a:ext cx="88000" cy="39100"/>
          </a:xfrm>
          <a:custGeom>
            <a:avLst/>
            <a:gdLst/>
            <a:ahLst/>
            <a:cxnLst/>
            <a:rect l="l" t="t" r="r" b="b"/>
            <a:pathLst>
              <a:path w="3520" h="1564" extrusionOk="0">
                <a:moveTo>
                  <a:pt x="3520" y="0"/>
                </a:moveTo>
                <a:cubicBezTo>
                  <a:pt x="2340" y="506"/>
                  <a:pt x="1148" y="990"/>
                  <a:pt x="0" y="1564"/>
                </a:cubicBezTo>
              </a:path>
            </a:pathLst>
          </a:custGeom>
          <a:noFill/>
          <a:ln w="9525" cap="flat" cmpd="sng">
            <a:solidFill>
              <a:schemeClr val="dk2"/>
            </a:solidFill>
            <a:prstDash val="solid"/>
            <a:round/>
            <a:headEnd type="none" w="med" len="med"/>
            <a:tailEnd type="none" w="med" len="med"/>
          </a:ln>
        </p:spPr>
      </p:sp>
      <p:grpSp>
        <p:nvGrpSpPr>
          <p:cNvPr id="273" name="Google Shape;273;p41"/>
          <p:cNvGrpSpPr/>
          <p:nvPr/>
        </p:nvGrpSpPr>
        <p:grpSpPr>
          <a:xfrm>
            <a:off x="807969" y="2346405"/>
            <a:ext cx="831370" cy="667758"/>
            <a:chOff x="1295450" y="991600"/>
            <a:chExt cx="1119841" cy="899580"/>
          </a:xfrm>
        </p:grpSpPr>
        <p:sp>
          <p:nvSpPr>
            <p:cNvPr id="274" name="Google Shape;274;p41"/>
            <p:cNvSpPr/>
            <p:nvPr/>
          </p:nvSpPr>
          <p:spPr>
            <a:xfrm>
              <a:off x="1295450" y="991600"/>
              <a:ext cx="1119841" cy="899580"/>
            </a:xfrm>
            <a:custGeom>
              <a:avLst/>
              <a:gdLst/>
              <a:ahLst/>
              <a:cxnLst/>
              <a:rect l="l" t="t" r="r" b="b"/>
              <a:pathLst>
                <a:path w="52804" h="42423" extrusionOk="0">
                  <a:moveTo>
                    <a:pt x="0" y="25033"/>
                  </a:moveTo>
                  <a:cubicBezTo>
                    <a:pt x="6054" y="29876"/>
                    <a:pt x="8712" y="38772"/>
                    <a:pt x="15645" y="42243"/>
                  </a:cubicBezTo>
                  <a:cubicBezTo>
                    <a:pt x="17087" y="42965"/>
                    <a:pt x="14891" y="39106"/>
                    <a:pt x="14472" y="37549"/>
                  </a:cubicBezTo>
                  <a:cubicBezTo>
                    <a:pt x="12916" y="31772"/>
                    <a:pt x="11935" y="25850"/>
                    <a:pt x="10952" y="19948"/>
                  </a:cubicBezTo>
                  <a:cubicBezTo>
                    <a:pt x="10606" y="17874"/>
                    <a:pt x="8395" y="14819"/>
                    <a:pt x="10169" y="13690"/>
                  </a:cubicBezTo>
                  <a:cubicBezTo>
                    <a:pt x="17302" y="9151"/>
                    <a:pt x="26858" y="10039"/>
                    <a:pt x="34420" y="6258"/>
                  </a:cubicBezTo>
                  <a:cubicBezTo>
                    <a:pt x="40210" y="3363"/>
                    <a:pt x="46331" y="0"/>
                    <a:pt x="52804" y="0"/>
                  </a:cubicBezTo>
                </a:path>
              </a:pathLst>
            </a:custGeom>
            <a:noFill/>
            <a:ln w="38100" cap="flat" cmpd="sng">
              <a:solidFill>
                <a:schemeClr val="accent4"/>
              </a:solidFill>
              <a:prstDash val="solid"/>
              <a:round/>
              <a:headEnd type="none" w="med" len="med"/>
              <a:tailEnd type="none" w="med" len="med"/>
            </a:ln>
          </p:spPr>
        </p:sp>
        <p:sp>
          <p:nvSpPr>
            <p:cNvPr id="275" name="Google Shape;275;p41"/>
            <p:cNvSpPr/>
            <p:nvPr/>
          </p:nvSpPr>
          <p:spPr>
            <a:xfrm>
              <a:off x="1867700" y="1385150"/>
              <a:ext cx="293344" cy="340375"/>
            </a:xfrm>
            <a:custGeom>
              <a:avLst/>
              <a:gdLst/>
              <a:ahLst/>
              <a:cxnLst/>
              <a:rect l="l" t="t" r="r" b="b"/>
              <a:pathLst>
                <a:path w="17210" h="13615" extrusionOk="0">
                  <a:moveTo>
                    <a:pt x="0" y="6003"/>
                  </a:moveTo>
                  <a:cubicBezTo>
                    <a:pt x="454" y="3275"/>
                    <a:pt x="3155" y="-406"/>
                    <a:pt x="5867" y="136"/>
                  </a:cubicBezTo>
                  <a:cubicBezTo>
                    <a:pt x="9126" y="788"/>
                    <a:pt x="5620" y="7063"/>
                    <a:pt x="3911" y="9914"/>
                  </a:cubicBezTo>
                  <a:cubicBezTo>
                    <a:pt x="3240" y="11032"/>
                    <a:pt x="642" y="12122"/>
                    <a:pt x="1564" y="13044"/>
                  </a:cubicBezTo>
                  <a:cubicBezTo>
                    <a:pt x="3156" y="14636"/>
                    <a:pt x="6030" y="12416"/>
                    <a:pt x="8214" y="11870"/>
                  </a:cubicBezTo>
                  <a:cubicBezTo>
                    <a:pt x="11495" y="11050"/>
                    <a:pt x="17210" y="10559"/>
                    <a:pt x="17210" y="7177"/>
                  </a:cubicBezTo>
                </a:path>
              </a:pathLst>
            </a:custGeom>
            <a:noFill/>
            <a:ln w="38100" cap="flat" cmpd="sng">
              <a:solidFill>
                <a:schemeClr val="accent4"/>
              </a:solidFill>
              <a:prstDash val="solid"/>
              <a:round/>
              <a:headEnd type="none" w="med" len="med"/>
              <a:tailEnd type="none" w="med" len="med"/>
            </a:ln>
          </p:spPr>
        </p:sp>
        <p:sp>
          <p:nvSpPr>
            <p:cNvPr id="276" name="Google Shape;276;p41"/>
            <p:cNvSpPr/>
            <p:nvPr/>
          </p:nvSpPr>
          <p:spPr>
            <a:xfrm>
              <a:off x="2161050" y="1271200"/>
              <a:ext cx="200200" cy="340368"/>
            </a:xfrm>
            <a:custGeom>
              <a:avLst/>
              <a:gdLst/>
              <a:ahLst/>
              <a:cxnLst/>
              <a:rect l="l" t="t" r="r" b="b"/>
              <a:pathLst>
                <a:path w="8008" h="20978" extrusionOk="0">
                  <a:moveTo>
                    <a:pt x="4625" y="0"/>
                  </a:moveTo>
                  <a:cubicBezTo>
                    <a:pt x="305" y="5400"/>
                    <a:pt x="-2719" y="18545"/>
                    <a:pt x="3842" y="20731"/>
                  </a:cubicBezTo>
                  <a:cubicBezTo>
                    <a:pt x="9781" y="22710"/>
                    <a:pt x="9050" y="4755"/>
                    <a:pt x="3451" y="1956"/>
                  </a:cubicBezTo>
                </a:path>
              </a:pathLst>
            </a:custGeom>
            <a:noFill/>
            <a:ln w="38100" cap="flat" cmpd="sng">
              <a:solidFill>
                <a:schemeClr val="accent4"/>
              </a:solidFill>
              <a:prstDash val="solid"/>
              <a:round/>
              <a:headEnd type="none" w="med" len="med"/>
              <a:tailEnd type="none" w="med" len="med"/>
            </a:ln>
          </p:spPr>
        </p:sp>
      </p:grpSp>
      <p:grpSp>
        <p:nvGrpSpPr>
          <p:cNvPr id="277" name="Google Shape;277;p41"/>
          <p:cNvGrpSpPr/>
          <p:nvPr/>
        </p:nvGrpSpPr>
        <p:grpSpPr>
          <a:xfrm>
            <a:off x="7433774" y="592777"/>
            <a:ext cx="994873" cy="805155"/>
            <a:chOff x="7215850" y="1021725"/>
            <a:chExt cx="1066316" cy="862974"/>
          </a:xfrm>
        </p:grpSpPr>
        <p:grpSp>
          <p:nvGrpSpPr>
            <p:cNvPr id="278" name="Google Shape;278;p41"/>
            <p:cNvGrpSpPr/>
            <p:nvPr/>
          </p:nvGrpSpPr>
          <p:grpSpPr>
            <a:xfrm>
              <a:off x="7215850" y="1399163"/>
              <a:ext cx="140408" cy="148003"/>
              <a:chOff x="7168425" y="1354750"/>
              <a:chExt cx="140408" cy="148003"/>
            </a:xfrm>
          </p:grpSpPr>
          <p:sp>
            <p:nvSpPr>
              <p:cNvPr id="279" name="Google Shape;279;p41"/>
              <p:cNvSpPr/>
              <p:nvPr/>
            </p:nvSpPr>
            <p:spPr>
              <a:xfrm>
                <a:off x="7168454" y="1354750"/>
                <a:ext cx="140379" cy="148003"/>
              </a:xfrm>
              <a:custGeom>
                <a:avLst/>
                <a:gdLst/>
                <a:ahLst/>
                <a:cxnLst/>
                <a:rect l="l" t="t" r="r" b="b"/>
                <a:pathLst>
                  <a:path w="5161" h="3188" extrusionOk="0">
                    <a:moveTo>
                      <a:pt x="5161" y="0"/>
                    </a:moveTo>
                    <a:cubicBezTo>
                      <a:pt x="3352" y="904"/>
                      <a:pt x="1579" y="1925"/>
                      <a:pt x="0" y="3188"/>
                    </a:cubicBezTo>
                  </a:path>
                </a:pathLst>
              </a:custGeom>
              <a:noFill/>
              <a:ln w="38100" cap="flat" cmpd="sng">
                <a:solidFill>
                  <a:schemeClr val="accent4"/>
                </a:solidFill>
                <a:prstDash val="solid"/>
                <a:round/>
                <a:headEnd type="none" w="med" len="med"/>
                <a:tailEnd type="none" w="med" len="med"/>
              </a:ln>
            </p:spPr>
          </p:sp>
          <p:sp>
            <p:nvSpPr>
              <p:cNvPr id="280" name="Google Shape;280;p41"/>
              <p:cNvSpPr/>
              <p:nvPr/>
            </p:nvSpPr>
            <p:spPr>
              <a:xfrm>
                <a:off x="7168425" y="1354750"/>
                <a:ext cx="140400" cy="148000"/>
              </a:xfrm>
              <a:custGeom>
                <a:avLst/>
                <a:gdLst/>
                <a:ahLst/>
                <a:cxnLst/>
                <a:rect l="l" t="t" r="r" b="b"/>
                <a:pathLst>
                  <a:path w="5616" h="5920" extrusionOk="0">
                    <a:moveTo>
                      <a:pt x="0" y="0"/>
                    </a:moveTo>
                    <a:cubicBezTo>
                      <a:pt x="2580" y="862"/>
                      <a:pt x="4217" y="3587"/>
                      <a:pt x="5616" y="5920"/>
                    </a:cubicBezTo>
                  </a:path>
                </a:pathLst>
              </a:custGeom>
              <a:noFill/>
              <a:ln w="38100" cap="flat" cmpd="sng">
                <a:solidFill>
                  <a:schemeClr val="accent4"/>
                </a:solidFill>
                <a:prstDash val="solid"/>
                <a:round/>
                <a:headEnd type="none" w="med" len="med"/>
                <a:tailEnd type="none" w="med" len="med"/>
              </a:ln>
            </p:spPr>
          </p:sp>
        </p:grpSp>
        <p:sp>
          <p:nvSpPr>
            <p:cNvPr id="281" name="Google Shape;281;p41"/>
            <p:cNvSpPr/>
            <p:nvPr/>
          </p:nvSpPr>
          <p:spPr>
            <a:xfrm rot="-303605">
              <a:off x="7295123" y="1635050"/>
              <a:ext cx="12725" cy="249574"/>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282" name="Google Shape;282;p41"/>
            <p:cNvSpPr/>
            <p:nvPr/>
          </p:nvSpPr>
          <p:spPr>
            <a:xfrm>
              <a:off x="7295125" y="1021725"/>
              <a:ext cx="12725" cy="249575"/>
            </a:xfrm>
            <a:custGeom>
              <a:avLst/>
              <a:gdLst/>
              <a:ahLst/>
              <a:cxnLst/>
              <a:rect l="l" t="t" r="r" b="b"/>
              <a:pathLst>
                <a:path w="509" h="9983" extrusionOk="0">
                  <a:moveTo>
                    <a:pt x="509" y="0"/>
                  </a:moveTo>
                  <a:cubicBezTo>
                    <a:pt x="210" y="3319"/>
                    <a:pt x="0" y="6651"/>
                    <a:pt x="0" y="9983"/>
                  </a:cubicBezTo>
                </a:path>
              </a:pathLst>
            </a:custGeom>
            <a:noFill/>
            <a:ln w="38100" cap="flat" cmpd="sng">
              <a:solidFill>
                <a:schemeClr val="accent4"/>
              </a:solidFill>
              <a:prstDash val="solid"/>
              <a:round/>
              <a:headEnd type="none" w="med" len="med"/>
              <a:tailEnd type="none" w="med" len="med"/>
            </a:ln>
          </p:spPr>
        </p:sp>
        <p:sp>
          <p:nvSpPr>
            <p:cNvPr id="283" name="Google Shape;283;p41"/>
            <p:cNvSpPr/>
            <p:nvPr/>
          </p:nvSpPr>
          <p:spPr>
            <a:xfrm>
              <a:off x="7450800" y="1021725"/>
              <a:ext cx="831366" cy="862931"/>
            </a:xfrm>
            <a:custGeom>
              <a:avLst/>
              <a:gdLst/>
              <a:ahLst/>
              <a:cxnLst/>
              <a:rect l="l" t="t" r="r" b="b"/>
              <a:pathLst>
                <a:path w="34913" h="40020" extrusionOk="0">
                  <a:moveTo>
                    <a:pt x="33793" y="38718"/>
                  </a:moveTo>
                  <a:cubicBezTo>
                    <a:pt x="26117" y="40907"/>
                    <a:pt x="17825" y="39749"/>
                    <a:pt x="9853" y="39329"/>
                  </a:cubicBezTo>
                  <a:cubicBezTo>
                    <a:pt x="7164" y="39187"/>
                    <a:pt x="2656" y="41171"/>
                    <a:pt x="1805" y="38616"/>
                  </a:cubicBezTo>
                  <a:cubicBezTo>
                    <a:pt x="-882" y="30554"/>
                    <a:pt x="684" y="21646"/>
                    <a:pt x="684" y="13148"/>
                  </a:cubicBezTo>
                  <a:cubicBezTo>
                    <a:pt x="684" y="10431"/>
                    <a:pt x="684" y="7715"/>
                    <a:pt x="684" y="4998"/>
                  </a:cubicBezTo>
                  <a:cubicBezTo>
                    <a:pt x="684" y="3368"/>
                    <a:pt x="-774" y="-620"/>
                    <a:pt x="684" y="108"/>
                  </a:cubicBezTo>
                  <a:cubicBezTo>
                    <a:pt x="4226" y="1878"/>
                    <a:pt x="4986" y="6813"/>
                    <a:pt x="7713" y="9684"/>
                  </a:cubicBezTo>
                  <a:cubicBezTo>
                    <a:pt x="16984" y="19444"/>
                    <a:pt x="24146" y="31454"/>
                    <a:pt x="34913" y="39533"/>
                  </a:cubicBezTo>
                </a:path>
              </a:pathLst>
            </a:custGeom>
            <a:noFill/>
            <a:ln w="38100" cap="flat" cmpd="sng">
              <a:solidFill>
                <a:schemeClr val="accent4"/>
              </a:solidFill>
              <a:prstDash val="solid"/>
              <a:round/>
              <a:headEnd type="none" w="med" len="med"/>
              <a:tailEnd type="none" w="med" len="med"/>
            </a:ln>
          </p:spPr>
        </p:sp>
      </p:grpSp>
      <p:grpSp>
        <p:nvGrpSpPr>
          <p:cNvPr id="284" name="Google Shape;284;p41"/>
          <p:cNvGrpSpPr/>
          <p:nvPr/>
        </p:nvGrpSpPr>
        <p:grpSpPr>
          <a:xfrm>
            <a:off x="715066" y="3798158"/>
            <a:ext cx="765162" cy="805160"/>
            <a:chOff x="715100" y="3571500"/>
            <a:chExt cx="980600" cy="1031859"/>
          </a:xfrm>
        </p:grpSpPr>
        <p:sp>
          <p:nvSpPr>
            <p:cNvPr id="285" name="Google Shape;285;p41"/>
            <p:cNvSpPr/>
            <p:nvPr/>
          </p:nvSpPr>
          <p:spPr>
            <a:xfrm>
              <a:off x="715100" y="3571500"/>
              <a:ext cx="980600" cy="1031859"/>
            </a:xfrm>
            <a:custGeom>
              <a:avLst/>
              <a:gdLst/>
              <a:ahLst/>
              <a:cxnLst/>
              <a:rect l="l" t="t" r="r" b="b"/>
              <a:pathLst>
                <a:path w="48859" h="51413" extrusionOk="0">
                  <a:moveTo>
                    <a:pt x="36290" y="0"/>
                  </a:moveTo>
                  <a:cubicBezTo>
                    <a:pt x="24494" y="0"/>
                    <a:pt x="8636" y="1739"/>
                    <a:pt x="3043" y="12125"/>
                  </a:cubicBezTo>
                  <a:cubicBezTo>
                    <a:pt x="-2679" y="22752"/>
                    <a:pt x="-129" y="40703"/>
                    <a:pt x="9692" y="47719"/>
                  </a:cubicBezTo>
                  <a:cubicBezTo>
                    <a:pt x="12189" y="49503"/>
                    <a:pt x="15732" y="48853"/>
                    <a:pt x="18689" y="49675"/>
                  </a:cubicBezTo>
                  <a:cubicBezTo>
                    <a:pt x="26542" y="51857"/>
                    <a:pt x="37722" y="52807"/>
                    <a:pt x="42939" y="46545"/>
                  </a:cubicBezTo>
                  <a:cubicBezTo>
                    <a:pt x="53039" y="34423"/>
                    <a:pt x="50112" y="0"/>
                    <a:pt x="34334" y="0"/>
                  </a:cubicBezTo>
                </a:path>
              </a:pathLst>
            </a:custGeom>
            <a:noFill/>
            <a:ln w="38100" cap="flat" cmpd="sng">
              <a:solidFill>
                <a:schemeClr val="accent4"/>
              </a:solidFill>
              <a:prstDash val="solid"/>
              <a:round/>
              <a:headEnd type="none" w="med" len="med"/>
              <a:tailEnd type="none" w="med" len="med"/>
            </a:ln>
          </p:spPr>
        </p:sp>
        <p:sp>
          <p:nvSpPr>
            <p:cNvPr id="286" name="Google Shape;286;p41"/>
            <p:cNvSpPr/>
            <p:nvPr/>
          </p:nvSpPr>
          <p:spPr>
            <a:xfrm>
              <a:off x="1213100" y="3589463"/>
              <a:ext cx="24827" cy="995925"/>
            </a:xfrm>
            <a:custGeom>
              <a:avLst/>
              <a:gdLst/>
              <a:ahLst/>
              <a:cxnLst/>
              <a:rect l="l" t="t" r="r" b="b"/>
              <a:pathLst>
                <a:path w="3363" h="39837" extrusionOk="0">
                  <a:moveTo>
                    <a:pt x="0" y="0"/>
                  </a:moveTo>
                  <a:cubicBezTo>
                    <a:pt x="4199" y="12598"/>
                    <a:pt x="4582" y="27242"/>
                    <a:pt x="372" y="39837"/>
                  </a:cubicBezTo>
                </a:path>
              </a:pathLst>
            </a:custGeom>
            <a:noFill/>
            <a:ln w="38100" cap="flat" cmpd="sng">
              <a:solidFill>
                <a:schemeClr val="accent4"/>
              </a:solidFill>
              <a:prstDash val="dash"/>
              <a:round/>
              <a:headEnd type="none" w="med" len="med"/>
              <a:tailEnd type="none" w="med" len="med"/>
            </a:ln>
          </p:spPr>
        </p:sp>
      </p:grpSp>
      <p:sp>
        <p:nvSpPr>
          <p:cNvPr id="287" name="Google Shape;287;p41"/>
          <p:cNvSpPr/>
          <p:nvPr/>
        </p:nvSpPr>
        <p:spPr>
          <a:xfrm>
            <a:off x="7430275" y="3674764"/>
            <a:ext cx="994848" cy="928560"/>
          </a:xfrm>
          <a:custGeom>
            <a:avLst/>
            <a:gdLst/>
            <a:ahLst/>
            <a:cxnLst/>
            <a:rect l="l" t="t" r="r" b="b"/>
            <a:pathLst>
              <a:path w="42352" h="23214" extrusionOk="0">
                <a:moveTo>
                  <a:pt x="28381" y="732"/>
                </a:moveTo>
                <a:cubicBezTo>
                  <a:pt x="22110" y="3867"/>
                  <a:pt x="16586" y="8335"/>
                  <a:pt x="10443" y="11714"/>
                </a:cubicBezTo>
                <a:cubicBezTo>
                  <a:pt x="8052" y="13029"/>
                  <a:pt x="5599" y="14232"/>
                  <a:pt x="3121" y="15375"/>
                </a:cubicBezTo>
                <a:cubicBezTo>
                  <a:pt x="2130" y="15832"/>
                  <a:pt x="-579" y="16068"/>
                  <a:pt x="193" y="16840"/>
                </a:cubicBezTo>
                <a:cubicBezTo>
                  <a:pt x="4593" y="21240"/>
                  <a:pt x="12350" y="19536"/>
                  <a:pt x="18497" y="20500"/>
                </a:cubicBezTo>
                <a:cubicBezTo>
                  <a:pt x="24435" y="21432"/>
                  <a:pt x="30425" y="22331"/>
                  <a:pt x="36435" y="22331"/>
                </a:cubicBezTo>
                <a:cubicBezTo>
                  <a:pt x="38269" y="22331"/>
                  <a:pt x="40629" y="23994"/>
                  <a:pt x="41926" y="22697"/>
                </a:cubicBezTo>
                <a:cubicBezTo>
                  <a:pt x="43760" y="20863"/>
                  <a:pt x="38827" y="18460"/>
                  <a:pt x="36801" y="16840"/>
                </a:cubicBezTo>
                <a:cubicBezTo>
                  <a:pt x="31460" y="12570"/>
                  <a:pt x="28145" y="6116"/>
                  <a:pt x="25087" y="0"/>
                </a:cubicBezTo>
              </a:path>
            </a:pathLst>
          </a:custGeom>
          <a:noFill/>
          <a:ln w="38100" cap="flat" cmpd="sng">
            <a:solidFill>
              <a:schemeClr val="accent4"/>
            </a:solidFill>
            <a:prstDash val="solid"/>
            <a:round/>
            <a:headEnd type="none" w="med" len="med"/>
            <a:tailEnd type="none" w="med" len="med"/>
          </a:ln>
        </p:spPr>
      </p:sp>
      <p:sp>
        <p:nvSpPr>
          <p:cNvPr id="288" name="Google Shape;288;p41"/>
          <p:cNvSpPr/>
          <p:nvPr/>
        </p:nvSpPr>
        <p:spPr>
          <a:xfrm>
            <a:off x="7477275" y="4128050"/>
            <a:ext cx="201275" cy="402700"/>
          </a:xfrm>
          <a:custGeom>
            <a:avLst/>
            <a:gdLst/>
            <a:ahLst/>
            <a:cxnLst/>
            <a:rect l="l" t="t" r="r" b="b"/>
            <a:pathLst>
              <a:path w="8051" h="16108" extrusionOk="0">
                <a:moveTo>
                  <a:pt x="0" y="0"/>
                </a:moveTo>
                <a:cubicBezTo>
                  <a:pt x="4605" y="3685"/>
                  <a:pt x="9960" y="10833"/>
                  <a:pt x="7322" y="16108"/>
                </a:cubicBezTo>
              </a:path>
            </a:pathLst>
          </a:custGeom>
          <a:noFill/>
          <a:ln w="38100" cap="flat" cmpd="sng">
            <a:solidFill>
              <a:schemeClr val="accent4"/>
            </a:solidFill>
            <a:prstDash val="solid"/>
            <a:round/>
            <a:headEnd type="none" w="med" len="med"/>
            <a:tailEnd type="none" w="med" len="med"/>
          </a:ln>
        </p:spPr>
      </p:sp>
      <p:sp>
        <p:nvSpPr>
          <p:cNvPr id="289" name="Google Shape;289;p41"/>
          <p:cNvSpPr/>
          <p:nvPr/>
        </p:nvSpPr>
        <p:spPr>
          <a:xfrm>
            <a:off x="8081325" y="4301500"/>
            <a:ext cx="228825" cy="256275"/>
          </a:xfrm>
          <a:custGeom>
            <a:avLst/>
            <a:gdLst/>
            <a:ahLst/>
            <a:cxnLst/>
            <a:rect l="l" t="t" r="r" b="b"/>
            <a:pathLst>
              <a:path w="9153" h="10251" extrusionOk="0">
                <a:moveTo>
                  <a:pt x="9153" y="0"/>
                </a:moveTo>
                <a:cubicBezTo>
                  <a:pt x="4807" y="1447"/>
                  <a:pt x="2051" y="6155"/>
                  <a:pt x="0" y="10251"/>
                </a:cubicBezTo>
              </a:path>
            </a:pathLst>
          </a:custGeom>
          <a:noFill/>
          <a:ln w="38100" cap="flat" cmpd="sng">
            <a:solidFill>
              <a:schemeClr val="accent4"/>
            </a:solidFill>
            <a:prstDash val="solid"/>
            <a:round/>
            <a:headEnd type="none" w="med" len="med"/>
            <a:tailEnd type="none" w="med" len="med"/>
          </a:ln>
        </p:spPr>
      </p:sp>
      <p:grpSp>
        <p:nvGrpSpPr>
          <p:cNvPr id="290" name="Google Shape;290;p41"/>
          <p:cNvGrpSpPr/>
          <p:nvPr/>
        </p:nvGrpSpPr>
        <p:grpSpPr>
          <a:xfrm>
            <a:off x="807951" y="638197"/>
            <a:ext cx="831375" cy="924224"/>
            <a:chOff x="1085896" y="1916325"/>
            <a:chExt cx="1106141" cy="1229675"/>
          </a:xfrm>
        </p:grpSpPr>
        <p:sp>
          <p:nvSpPr>
            <p:cNvPr id="291" name="Google Shape;291;p41"/>
            <p:cNvSpPr/>
            <p:nvPr/>
          </p:nvSpPr>
          <p:spPr>
            <a:xfrm>
              <a:off x="1085896" y="1916325"/>
              <a:ext cx="1101450" cy="267875"/>
            </a:xfrm>
            <a:custGeom>
              <a:avLst/>
              <a:gdLst/>
              <a:ahLst/>
              <a:cxnLst/>
              <a:rect l="l" t="t" r="r" b="b"/>
              <a:pathLst>
                <a:path w="44058" h="10715" extrusionOk="0">
                  <a:moveTo>
                    <a:pt x="26120" y="225"/>
                  </a:moveTo>
                  <a:cubicBezTo>
                    <a:pt x="18385" y="225"/>
                    <a:pt x="9973" y="-675"/>
                    <a:pt x="3057" y="2788"/>
                  </a:cubicBezTo>
                  <a:cubicBezTo>
                    <a:pt x="1823" y="3406"/>
                    <a:pt x="-385" y="4434"/>
                    <a:pt x="128" y="5716"/>
                  </a:cubicBezTo>
                  <a:cubicBezTo>
                    <a:pt x="3295" y="13632"/>
                    <a:pt x="16862" y="9743"/>
                    <a:pt x="25388" y="9743"/>
                  </a:cubicBezTo>
                  <a:cubicBezTo>
                    <a:pt x="29566" y="9743"/>
                    <a:pt x="33729" y="9049"/>
                    <a:pt x="37835" y="8279"/>
                  </a:cubicBezTo>
                  <a:cubicBezTo>
                    <a:pt x="39930" y="7886"/>
                    <a:pt x="44058" y="8945"/>
                    <a:pt x="44058" y="6814"/>
                  </a:cubicBezTo>
                  <a:cubicBezTo>
                    <a:pt x="44058" y="-1149"/>
                    <a:pt x="28958" y="591"/>
                    <a:pt x="20995" y="591"/>
                  </a:cubicBezTo>
                </a:path>
              </a:pathLst>
            </a:custGeom>
            <a:noFill/>
            <a:ln w="38100" cap="flat" cmpd="sng">
              <a:solidFill>
                <a:schemeClr val="accent4"/>
              </a:solidFill>
              <a:prstDash val="solid"/>
              <a:round/>
              <a:headEnd type="none" w="med" len="med"/>
              <a:tailEnd type="none" w="med" len="med"/>
            </a:ln>
          </p:spPr>
        </p:sp>
        <p:sp>
          <p:nvSpPr>
            <p:cNvPr id="292" name="Google Shape;292;p41"/>
            <p:cNvSpPr/>
            <p:nvPr/>
          </p:nvSpPr>
          <p:spPr>
            <a:xfrm>
              <a:off x="1090625" y="2059225"/>
              <a:ext cx="1101411" cy="1086775"/>
            </a:xfrm>
            <a:custGeom>
              <a:avLst/>
              <a:gdLst/>
              <a:ahLst/>
              <a:cxnLst/>
              <a:rect l="l" t="t" r="r" b="b"/>
              <a:pathLst>
                <a:path w="33313" h="43471" extrusionOk="0">
                  <a:moveTo>
                    <a:pt x="0" y="0"/>
                  </a:moveTo>
                  <a:cubicBezTo>
                    <a:pt x="4489" y="8983"/>
                    <a:pt x="9153" y="17891"/>
                    <a:pt x="13179" y="27091"/>
                  </a:cubicBezTo>
                  <a:cubicBezTo>
                    <a:pt x="14776" y="30741"/>
                    <a:pt x="16888" y="34144"/>
                    <a:pt x="18670" y="37707"/>
                  </a:cubicBezTo>
                  <a:cubicBezTo>
                    <a:pt x="19552" y="39470"/>
                    <a:pt x="19225" y="44291"/>
                    <a:pt x="20866" y="43198"/>
                  </a:cubicBezTo>
                  <a:cubicBezTo>
                    <a:pt x="23477" y="41459"/>
                    <a:pt x="22071" y="37022"/>
                    <a:pt x="23063" y="34046"/>
                  </a:cubicBezTo>
                  <a:cubicBezTo>
                    <a:pt x="26810" y="22802"/>
                    <a:pt x="28013" y="10601"/>
                    <a:pt x="33313" y="0"/>
                  </a:cubicBezTo>
                </a:path>
              </a:pathLst>
            </a:custGeom>
            <a:noFill/>
            <a:ln w="38100" cap="flat" cmpd="sng">
              <a:solidFill>
                <a:schemeClr val="accent4"/>
              </a:solidFill>
              <a:prstDash val="solid"/>
              <a:round/>
              <a:headEnd type="none" w="med" len="med"/>
              <a:tailEnd type="none" w="med" len="med"/>
            </a:ln>
          </p:spPr>
        </p:sp>
        <p:cxnSp>
          <p:nvCxnSpPr>
            <p:cNvPr id="293" name="Google Shape;293;p41"/>
            <p:cNvCxnSpPr/>
            <p:nvPr/>
          </p:nvCxnSpPr>
          <p:spPr>
            <a:xfrm rot="10800000">
              <a:off x="1619825" y="1916375"/>
              <a:ext cx="174000" cy="1204500"/>
            </a:xfrm>
            <a:prstGeom prst="straightConnector1">
              <a:avLst/>
            </a:prstGeom>
            <a:noFill/>
            <a:ln w="38100" cap="flat" cmpd="sng">
              <a:solidFill>
                <a:schemeClr val="accent4"/>
              </a:solidFill>
              <a:prstDash val="dash"/>
              <a:round/>
              <a:headEnd type="none" w="med" len="med"/>
              <a:tailEnd type="none" w="med" len="med"/>
            </a:ln>
          </p:spPr>
        </p:cxnSp>
      </p:grpSp>
      <p:grpSp>
        <p:nvGrpSpPr>
          <p:cNvPr id="294" name="Google Shape;294;p41"/>
          <p:cNvGrpSpPr/>
          <p:nvPr/>
        </p:nvGrpSpPr>
        <p:grpSpPr>
          <a:xfrm>
            <a:off x="7495173" y="2344697"/>
            <a:ext cx="744758" cy="317688"/>
            <a:chOff x="7484675" y="2515293"/>
            <a:chExt cx="818325" cy="349107"/>
          </a:xfrm>
        </p:grpSpPr>
        <p:grpSp>
          <p:nvGrpSpPr>
            <p:cNvPr id="295" name="Google Shape;295;p41"/>
            <p:cNvGrpSpPr/>
            <p:nvPr/>
          </p:nvGrpSpPr>
          <p:grpSpPr>
            <a:xfrm>
              <a:off x="7484675" y="2589475"/>
              <a:ext cx="363600" cy="274925"/>
              <a:chOff x="7484675" y="2589475"/>
              <a:chExt cx="363600" cy="274925"/>
            </a:xfrm>
          </p:grpSpPr>
          <p:sp>
            <p:nvSpPr>
              <p:cNvPr id="296" name="Google Shape;296;p41"/>
              <p:cNvSpPr/>
              <p:nvPr/>
            </p:nvSpPr>
            <p:spPr>
              <a:xfrm>
                <a:off x="7564500" y="2589475"/>
                <a:ext cx="115275" cy="257175"/>
              </a:xfrm>
              <a:custGeom>
                <a:avLst/>
                <a:gdLst/>
                <a:ahLst/>
                <a:cxnLst/>
                <a:rect l="l" t="t" r="r" b="b"/>
                <a:pathLst>
                  <a:path w="4611" h="10287" extrusionOk="0">
                    <a:moveTo>
                      <a:pt x="4611" y="0"/>
                    </a:moveTo>
                    <a:cubicBezTo>
                      <a:pt x="3423" y="3565"/>
                      <a:pt x="1679" y="6925"/>
                      <a:pt x="0" y="10287"/>
                    </a:cubicBezTo>
                  </a:path>
                </a:pathLst>
              </a:custGeom>
              <a:noFill/>
              <a:ln w="38100" cap="flat" cmpd="sng">
                <a:solidFill>
                  <a:schemeClr val="accent4"/>
                </a:solidFill>
                <a:prstDash val="solid"/>
                <a:round/>
                <a:headEnd type="none" w="med" len="med"/>
                <a:tailEnd type="none" w="med" len="med"/>
              </a:ln>
            </p:spPr>
          </p:sp>
          <p:sp>
            <p:nvSpPr>
              <p:cNvPr id="297" name="Google Shape;297;p41"/>
              <p:cNvSpPr/>
              <p:nvPr/>
            </p:nvSpPr>
            <p:spPr>
              <a:xfrm>
                <a:off x="7484675" y="2607225"/>
                <a:ext cx="363600" cy="257175"/>
              </a:xfrm>
              <a:custGeom>
                <a:avLst/>
                <a:gdLst/>
                <a:ahLst/>
                <a:cxnLst/>
                <a:rect l="l" t="t" r="r" b="b"/>
                <a:pathLst>
                  <a:path w="14544" h="10287" extrusionOk="0">
                    <a:moveTo>
                      <a:pt x="0" y="0"/>
                    </a:moveTo>
                    <a:cubicBezTo>
                      <a:pt x="5938" y="0"/>
                      <a:pt x="9233" y="7631"/>
                      <a:pt x="14544" y="10287"/>
                    </a:cubicBezTo>
                  </a:path>
                </a:pathLst>
              </a:custGeom>
              <a:noFill/>
              <a:ln w="38100" cap="flat" cmpd="sng">
                <a:solidFill>
                  <a:schemeClr val="accent4"/>
                </a:solidFill>
                <a:prstDash val="solid"/>
                <a:round/>
                <a:headEnd type="none" w="med" len="med"/>
                <a:tailEnd type="none" w="med" len="med"/>
              </a:ln>
            </p:spPr>
          </p:sp>
        </p:grpSp>
        <p:sp>
          <p:nvSpPr>
            <p:cNvPr id="298" name="Google Shape;298;p41"/>
            <p:cNvSpPr/>
            <p:nvPr/>
          </p:nvSpPr>
          <p:spPr>
            <a:xfrm rot="991055">
              <a:off x="7865598" y="2589477"/>
              <a:ext cx="133020" cy="53198"/>
            </a:xfrm>
            <a:custGeom>
              <a:avLst/>
              <a:gdLst/>
              <a:ahLst/>
              <a:cxnLst/>
              <a:rect l="l" t="t" r="r" b="b"/>
              <a:pathLst>
                <a:path w="5321" h="2128" extrusionOk="0">
                  <a:moveTo>
                    <a:pt x="0" y="2128"/>
                  </a:moveTo>
                  <a:cubicBezTo>
                    <a:pt x="1813" y="1525"/>
                    <a:pt x="3613" y="855"/>
                    <a:pt x="5321" y="0"/>
                  </a:cubicBezTo>
                </a:path>
              </a:pathLst>
            </a:custGeom>
            <a:noFill/>
            <a:ln w="38100" cap="flat" cmpd="sng">
              <a:solidFill>
                <a:schemeClr val="accent4"/>
              </a:solidFill>
              <a:prstDash val="solid"/>
              <a:round/>
              <a:headEnd type="none" w="med" len="med"/>
              <a:tailEnd type="none" w="med" len="med"/>
            </a:ln>
          </p:spPr>
        </p:sp>
        <p:sp>
          <p:nvSpPr>
            <p:cNvPr id="299" name="Google Shape;299;p41"/>
            <p:cNvSpPr/>
            <p:nvPr/>
          </p:nvSpPr>
          <p:spPr>
            <a:xfrm>
              <a:off x="7863025" y="2705825"/>
              <a:ext cx="161450" cy="5075"/>
            </a:xfrm>
            <a:custGeom>
              <a:avLst/>
              <a:gdLst/>
              <a:ahLst/>
              <a:cxnLst/>
              <a:rect l="l" t="t" r="r" b="b"/>
              <a:pathLst>
                <a:path w="6458" h="203" extrusionOk="0">
                  <a:moveTo>
                    <a:pt x="0" y="130"/>
                  </a:moveTo>
                  <a:cubicBezTo>
                    <a:pt x="2153" y="130"/>
                    <a:pt x="4334" y="353"/>
                    <a:pt x="6458" y="0"/>
                  </a:cubicBezTo>
                </a:path>
              </a:pathLst>
            </a:custGeom>
            <a:noFill/>
            <a:ln w="38100" cap="flat" cmpd="sng">
              <a:solidFill>
                <a:schemeClr val="accent4"/>
              </a:solidFill>
              <a:prstDash val="solid"/>
              <a:round/>
              <a:headEnd type="none" w="med" len="med"/>
              <a:tailEnd type="none" w="med" len="med"/>
            </a:ln>
          </p:spPr>
        </p:sp>
        <p:sp>
          <p:nvSpPr>
            <p:cNvPr id="300" name="Google Shape;300;p41"/>
            <p:cNvSpPr/>
            <p:nvPr/>
          </p:nvSpPr>
          <p:spPr>
            <a:xfrm>
              <a:off x="8125600" y="2515293"/>
              <a:ext cx="177400" cy="225025"/>
            </a:xfrm>
            <a:custGeom>
              <a:avLst/>
              <a:gdLst/>
              <a:ahLst/>
              <a:cxnLst/>
              <a:rect l="l" t="t" r="r" b="b"/>
              <a:pathLst>
                <a:path w="7096" h="9001" extrusionOk="0">
                  <a:moveTo>
                    <a:pt x="0" y="836"/>
                  </a:moveTo>
                  <a:cubicBezTo>
                    <a:pt x="0" y="-339"/>
                    <a:pt x="3194" y="-227"/>
                    <a:pt x="3523" y="901"/>
                  </a:cubicBezTo>
                  <a:cubicBezTo>
                    <a:pt x="3865" y="2072"/>
                    <a:pt x="84" y="4251"/>
                    <a:pt x="1175" y="3706"/>
                  </a:cubicBezTo>
                  <a:cubicBezTo>
                    <a:pt x="3303" y="2642"/>
                    <a:pt x="8056" y="5858"/>
                    <a:pt x="6916" y="7947"/>
                  </a:cubicBezTo>
                  <a:cubicBezTo>
                    <a:pt x="5908" y="9794"/>
                    <a:pt x="1712" y="8982"/>
                    <a:pt x="653" y="7164"/>
                  </a:cubicBezTo>
                </a:path>
              </a:pathLst>
            </a:custGeom>
            <a:noFill/>
            <a:ln w="38100" cap="flat" cmpd="sng">
              <a:solidFill>
                <a:schemeClr val="accent4"/>
              </a:solidFill>
              <a:prstDash val="solid"/>
              <a:round/>
              <a:headEnd type="none" w="med" len="med"/>
              <a:tailEnd type="none" w="med" len="med"/>
            </a:ln>
          </p:spPr>
        </p:sp>
      </p:grpSp>
      <p:sp>
        <p:nvSpPr>
          <p:cNvPr id="301" name="Google Shape;301;p41"/>
          <p:cNvSpPr/>
          <p:nvPr/>
        </p:nvSpPr>
        <p:spPr>
          <a:xfrm>
            <a:off x="2596295" y="818078"/>
            <a:ext cx="3873458" cy="98725"/>
          </a:xfrm>
          <a:custGeom>
            <a:avLst/>
            <a:gdLst/>
            <a:ahLst/>
            <a:cxnLst/>
            <a:rect l="l" t="t" r="r" b="b"/>
            <a:pathLst>
              <a:path w="129960" h="3949" extrusionOk="0">
                <a:moveTo>
                  <a:pt x="0" y="827"/>
                </a:moveTo>
                <a:cubicBezTo>
                  <a:pt x="30465" y="-776"/>
                  <a:pt x="61023" y="431"/>
                  <a:pt x="91521" y="1193"/>
                </a:cubicBezTo>
                <a:cubicBezTo>
                  <a:pt x="104330" y="1513"/>
                  <a:pt x="118500" y="6923"/>
                  <a:pt x="129960" y="1193"/>
                </a:cubicBezTo>
              </a:path>
            </a:pathLst>
          </a:custGeom>
          <a:noFill/>
          <a:ln w="38100" cap="flat" cmpd="sng">
            <a:solidFill>
              <a:schemeClr val="accent4"/>
            </a:solidFill>
            <a:prstDash val="solid"/>
            <a:round/>
            <a:headEnd type="none" w="med" len="med"/>
            <a:tailEnd type="none" w="med" len="med"/>
          </a:ln>
        </p:spPr>
      </p:sp>
      <p:grpSp>
        <p:nvGrpSpPr>
          <p:cNvPr id="302" name="Google Shape;302;p41"/>
          <p:cNvGrpSpPr/>
          <p:nvPr/>
        </p:nvGrpSpPr>
        <p:grpSpPr>
          <a:xfrm>
            <a:off x="4375664" y="4281271"/>
            <a:ext cx="1036771" cy="313239"/>
            <a:chOff x="3647739" y="4281271"/>
            <a:chExt cx="1036771" cy="313239"/>
          </a:xfrm>
        </p:grpSpPr>
        <p:sp>
          <p:nvSpPr>
            <p:cNvPr id="303" name="Google Shape;303;p41"/>
            <p:cNvSpPr/>
            <p:nvPr/>
          </p:nvSpPr>
          <p:spPr>
            <a:xfrm>
              <a:off x="3670683" y="4349211"/>
              <a:ext cx="991768" cy="245299"/>
            </a:xfrm>
            <a:custGeom>
              <a:avLst/>
              <a:gdLst/>
              <a:ahLst/>
              <a:cxnLst/>
              <a:rect l="l" t="t" r="r" b="b"/>
              <a:pathLst>
                <a:path w="144678" h="35784" extrusionOk="0">
                  <a:moveTo>
                    <a:pt x="0" y="0"/>
                  </a:moveTo>
                  <a:lnTo>
                    <a:pt x="0" y="35783"/>
                  </a:lnTo>
                  <a:lnTo>
                    <a:pt x="144677" y="35783"/>
                  </a:lnTo>
                  <a:lnTo>
                    <a:pt x="144677" y="0"/>
                  </a:ln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3670683" y="4350089"/>
              <a:ext cx="991768" cy="244422"/>
            </a:xfrm>
            <a:custGeom>
              <a:avLst/>
              <a:gdLst/>
              <a:ahLst/>
              <a:cxnLst/>
              <a:rect l="l" t="t" r="r" b="b"/>
              <a:pathLst>
                <a:path w="144678" h="35656" extrusionOk="0">
                  <a:moveTo>
                    <a:pt x="0" y="1"/>
                  </a:moveTo>
                  <a:lnTo>
                    <a:pt x="0" y="35655"/>
                  </a:lnTo>
                  <a:lnTo>
                    <a:pt x="144677" y="35655"/>
                  </a:lnTo>
                  <a:lnTo>
                    <a:pt x="144677" y="26388"/>
                  </a:lnTo>
                  <a:cubicBezTo>
                    <a:pt x="132793" y="28193"/>
                    <a:pt x="121762" y="28975"/>
                    <a:pt x="111568" y="28975"/>
                  </a:cubicBezTo>
                  <a:cubicBezTo>
                    <a:pt x="59269" y="28975"/>
                    <a:pt x="29005" y="8403"/>
                    <a:pt x="18664"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3647739" y="4281271"/>
              <a:ext cx="1036771" cy="110297"/>
            </a:xfrm>
            <a:custGeom>
              <a:avLst/>
              <a:gdLst/>
              <a:ahLst/>
              <a:cxnLst/>
              <a:rect l="l" t="t" r="r" b="b"/>
              <a:pathLst>
                <a:path w="151243" h="16090" extrusionOk="0">
                  <a:moveTo>
                    <a:pt x="1" y="0"/>
                  </a:moveTo>
                  <a:lnTo>
                    <a:pt x="1" y="16089"/>
                  </a:lnTo>
                  <a:lnTo>
                    <a:pt x="151242" y="16089"/>
                  </a:lnTo>
                  <a:lnTo>
                    <a:pt x="151242" y="0"/>
                  </a:lnTo>
                  <a:close/>
                </a:path>
              </a:pathLst>
            </a:cu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41"/>
          <p:cNvSpPr/>
          <p:nvPr/>
        </p:nvSpPr>
        <p:spPr>
          <a:xfrm>
            <a:off x="3602743" y="4594504"/>
            <a:ext cx="1938525" cy="181767"/>
          </a:xfrm>
          <a:custGeom>
            <a:avLst/>
            <a:gdLst/>
            <a:ahLst/>
            <a:cxnLst/>
            <a:rect l="l" t="t" r="r" b="b"/>
            <a:pathLst>
              <a:path w="282790" h="26516" extrusionOk="0">
                <a:moveTo>
                  <a:pt x="0" y="0"/>
                </a:moveTo>
                <a:lnTo>
                  <a:pt x="0" y="26515"/>
                </a:lnTo>
                <a:lnTo>
                  <a:pt x="282790" y="26515"/>
                </a:lnTo>
                <a:lnTo>
                  <a:pt x="282790" y="0"/>
                </a:lnTo>
                <a:close/>
              </a:path>
            </a:pathLst>
          </a:custGeom>
          <a:solidFill>
            <a:schemeClr val="l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3602743" y="4594504"/>
            <a:ext cx="1938525" cy="180883"/>
          </a:xfrm>
          <a:custGeom>
            <a:avLst/>
            <a:gdLst/>
            <a:ahLst/>
            <a:cxnLst/>
            <a:rect l="l" t="t" r="r" b="b"/>
            <a:pathLst>
              <a:path w="282790" h="26387" extrusionOk="0">
                <a:moveTo>
                  <a:pt x="0" y="0"/>
                </a:moveTo>
                <a:lnTo>
                  <a:pt x="0" y="26387"/>
                </a:lnTo>
                <a:lnTo>
                  <a:pt x="282790" y="26387"/>
                </a:lnTo>
                <a:lnTo>
                  <a:pt x="282790" y="13515"/>
                </a:lnTo>
                <a:cubicBezTo>
                  <a:pt x="256774" y="14244"/>
                  <a:pt x="232771" y="14561"/>
                  <a:pt x="210695" y="14561"/>
                </a:cubicBezTo>
                <a:cubicBezTo>
                  <a:pt x="61177" y="14561"/>
                  <a:pt x="0" y="0"/>
                  <a:pt x="0" y="0"/>
                </a:cubicBezTo>
                <a:close/>
              </a:path>
            </a:pathLst>
          </a:cu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41"/>
          <p:cNvGrpSpPr/>
          <p:nvPr/>
        </p:nvGrpSpPr>
        <p:grpSpPr>
          <a:xfrm rot="-1389929">
            <a:off x="3724687" y="4378308"/>
            <a:ext cx="758851" cy="120014"/>
            <a:chOff x="4733914" y="4467439"/>
            <a:chExt cx="758828" cy="120010"/>
          </a:xfrm>
        </p:grpSpPr>
        <p:sp>
          <p:nvSpPr>
            <p:cNvPr id="309" name="Google Shape;309;p41"/>
            <p:cNvSpPr/>
            <p:nvPr/>
          </p:nvSpPr>
          <p:spPr>
            <a:xfrm>
              <a:off x="4733914" y="4467439"/>
              <a:ext cx="758828" cy="120010"/>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5793"/>
                  </a:lnTo>
                  <a:cubicBezTo>
                    <a:pt x="110696" y="2575"/>
                    <a:pt x="108251" y="1"/>
                    <a:pt x="105033" y="1"/>
                  </a:cubicBezTo>
                  <a:close/>
                </a:path>
              </a:pathLst>
            </a:custGeom>
            <a:solidFill>
              <a:schemeClr val="accent5"/>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4733914" y="4467439"/>
              <a:ext cx="758828" cy="120010"/>
            </a:xfrm>
            <a:custGeom>
              <a:avLst/>
              <a:gdLst/>
              <a:ahLst/>
              <a:cxnLst/>
              <a:rect l="l" t="t" r="r" b="b"/>
              <a:pathLst>
                <a:path w="110697" h="17507" extrusionOk="0">
                  <a:moveTo>
                    <a:pt x="5535" y="1"/>
                  </a:moveTo>
                  <a:cubicBezTo>
                    <a:pt x="2446" y="130"/>
                    <a:pt x="0" y="2704"/>
                    <a:pt x="0" y="5793"/>
                  </a:cubicBezTo>
                  <a:lnTo>
                    <a:pt x="0" y="11843"/>
                  </a:lnTo>
                  <a:cubicBezTo>
                    <a:pt x="0" y="15061"/>
                    <a:pt x="2446" y="17506"/>
                    <a:pt x="5664" y="17506"/>
                  </a:cubicBezTo>
                  <a:lnTo>
                    <a:pt x="105033" y="17506"/>
                  </a:lnTo>
                  <a:cubicBezTo>
                    <a:pt x="108251" y="17506"/>
                    <a:pt x="110696" y="15061"/>
                    <a:pt x="110696" y="11843"/>
                  </a:cubicBezTo>
                  <a:lnTo>
                    <a:pt x="110696" y="8754"/>
                  </a:lnTo>
                  <a:cubicBezTo>
                    <a:pt x="91509" y="11613"/>
                    <a:pt x="75612" y="12729"/>
                    <a:pt x="62484" y="12729"/>
                  </a:cubicBezTo>
                  <a:cubicBezTo>
                    <a:pt x="24796" y="12729"/>
                    <a:pt x="9926" y="3533"/>
                    <a:pt x="5535" y="1"/>
                  </a:cubicBezTo>
                  <a:close/>
                </a:path>
              </a:pathLst>
            </a:custGeom>
            <a:solidFill>
              <a:schemeClr val="dk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301;p41"/>
          <p:cNvSpPr/>
          <p:nvPr/>
        </p:nvSpPr>
        <p:spPr>
          <a:xfrm rot="10800000">
            <a:off x="2536868" y="3650349"/>
            <a:ext cx="3873458" cy="98725"/>
          </a:xfrm>
          <a:custGeom>
            <a:avLst/>
            <a:gdLst/>
            <a:ahLst/>
            <a:cxnLst/>
            <a:rect l="l" t="t" r="r" b="b"/>
            <a:pathLst>
              <a:path w="129960" h="3949" extrusionOk="0">
                <a:moveTo>
                  <a:pt x="0" y="827"/>
                </a:moveTo>
                <a:cubicBezTo>
                  <a:pt x="30465" y="-776"/>
                  <a:pt x="61023" y="431"/>
                  <a:pt x="91521" y="1193"/>
                </a:cubicBezTo>
                <a:cubicBezTo>
                  <a:pt x="104330" y="1513"/>
                  <a:pt x="118500" y="6923"/>
                  <a:pt x="129960" y="1193"/>
                </a:cubicBezTo>
              </a:path>
            </a:pathLst>
          </a:custGeom>
          <a:noFill/>
          <a:ln w="38100" cap="flat" cmpd="sng">
            <a:solidFill>
              <a:schemeClr val="accent4"/>
            </a:solidFill>
            <a:prstDash val="solid"/>
            <a:round/>
            <a:headEnd type="none" w="med" len="med"/>
            <a:tailEnd type="none" w="med" len="med"/>
          </a:ln>
        </p:spPr>
      </p:sp>
      <p:sp>
        <p:nvSpPr>
          <p:cNvPr id="6" name="Google Shape;606;p52">
            <a:extLst>
              <a:ext uri="{FF2B5EF4-FFF2-40B4-BE49-F238E27FC236}">
                <a16:creationId xmlns:a16="http://schemas.microsoft.com/office/drawing/2014/main" id="{8E5C3955-BBF9-3133-12CB-703517F0A534}"/>
              </a:ext>
            </a:extLst>
          </p:cNvPr>
          <p:cNvSpPr txBox="1">
            <a:spLocks/>
          </p:cNvSpPr>
          <p:nvPr/>
        </p:nvSpPr>
        <p:spPr>
          <a:xfrm>
            <a:off x="-4309495" y="1759847"/>
            <a:ext cx="3270300" cy="11697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Handlee"/>
              <a:buNone/>
              <a:defRPr sz="3000" b="0" i="0" u="none" strike="noStrike" cap="none">
                <a:solidFill>
                  <a:schemeClr val="dk1"/>
                </a:solidFill>
                <a:latin typeface="Handlee"/>
                <a:ea typeface="Handlee"/>
                <a:cs typeface="Handlee"/>
                <a:sym typeface="Handle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N" dirty="0"/>
              <a:t>Our Lovely Teachers</a:t>
            </a:r>
          </a:p>
        </p:txBody>
      </p:sp>
      <p:sp>
        <p:nvSpPr>
          <p:cNvPr id="7" name="Google Shape;606;p52">
            <a:extLst>
              <a:ext uri="{FF2B5EF4-FFF2-40B4-BE49-F238E27FC236}">
                <a16:creationId xmlns:a16="http://schemas.microsoft.com/office/drawing/2014/main" id="{70C6800E-18B8-0F69-A495-139DEFBDEFD9}"/>
              </a:ext>
            </a:extLst>
          </p:cNvPr>
          <p:cNvSpPr txBox="1">
            <a:spLocks/>
          </p:cNvSpPr>
          <p:nvPr/>
        </p:nvSpPr>
        <p:spPr>
          <a:xfrm>
            <a:off x="-38976" y="5338686"/>
            <a:ext cx="9144000" cy="11697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Handlee"/>
              <a:buNone/>
              <a:defRPr sz="3000" b="0" i="0" u="none" strike="noStrike" cap="none">
                <a:solidFill>
                  <a:schemeClr val="dk1"/>
                </a:solidFill>
                <a:latin typeface="Handlee"/>
                <a:ea typeface="Handlee"/>
                <a:cs typeface="Handlee"/>
                <a:sym typeface="Handle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N" dirty="0"/>
              <a:t>They are one of the most important person in our society,</a:t>
            </a:r>
          </a:p>
          <a:p>
            <a:pPr algn="ctr"/>
            <a:r>
              <a:rPr lang="en-IN" dirty="0"/>
              <a:t>moulding the clay for the future.</a:t>
            </a:r>
          </a:p>
        </p:txBody>
      </p:sp>
    </p:spTree>
    <p:extLst>
      <p:ext uri="{BB962C8B-B14F-4D97-AF65-F5344CB8AC3E}">
        <p14:creationId xmlns:p14="http://schemas.microsoft.com/office/powerpoint/2010/main" val="2601785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pic>
        <p:nvPicPr>
          <p:cNvPr id="4" name="Picture Placeholder 3"/>
          <p:cNvPicPr>
            <a:picLocks noGrp="1" noChangeAspect="1"/>
          </p:cNvPicPr>
          <p:nvPr>
            <p:ph type="pic" idx="2"/>
          </p:nvPr>
        </p:nvPicPr>
        <p:blipFill>
          <a:blip r:embed="rId3"/>
          <a:srcRect l="5041" r="5041"/>
          <a:stretch>
            <a:fillRect/>
          </a:stretch>
        </p:blipFill>
        <p:spPr>
          <a:prstGeom prst="rect">
            <a:avLst/>
          </a:prstGeom>
        </p:spPr>
      </p:pic>
      <p:sp>
        <p:nvSpPr>
          <p:cNvPr id="606" name="Google Shape;606;p52"/>
          <p:cNvSpPr txBox="1">
            <a:spLocks noGrp="1"/>
          </p:cNvSpPr>
          <p:nvPr>
            <p:ph type="title"/>
          </p:nvPr>
        </p:nvSpPr>
        <p:spPr>
          <a:xfrm>
            <a:off x="-651698" y="-113925"/>
            <a:ext cx="3270300" cy="11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Lovely Teachers</a:t>
            </a:r>
            <a:endParaRPr dirty="0"/>
          </a:p>
        </p:txBody>
      </p:sp>
      <p:sp>
        <p:nvSpPr>
          <p:cNvPr id="607" name="Google Shape;607;p52">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sp>
        <p:nvSpPr>
          <p:cNvPr id="3" name="Google Shape;606;p52">
            <a:extLst>
              <a:ext uri="{FF2B5EF4-FFF2-40B4-BE49-F238E27FC236}">
                <a16:creationId xmlns:a16="http://schemas.microsoft.com/office/drawing/2014/main" id="{19A9D5E9-7FC9-0FB1-C623-38C0EA14DF8F}"/>
              </a:ext>
            </a:extLst>
          </p:cNvPr>
          <p:cNvSpPr txBox="1">
            <a:spLocks/>
          </p:cNvSpPr>
          <p:nvPr/>
        </p:nvSpPr>
        <p:spPr>
          <a:xfrm>
            <a:off x="0" y="4087725"/>
            <a:ext cx="9144000" cy="11697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Handlee"/>
              <a:buNone/>
              <a:defRPr sz="3000" b="0" i="0" u="none" strike="noStrike" cap="none">
                <a:solidFill>
                  <a:schemeClr val="dk1"/>
                </a:solidFill>
                <a:latin typeface="Handlee"/>
                <a:ea typeface="Handlee"/>
                <a:cs typeface="Handlee"/>
                <a:sym typeface="Handle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N" dirty="0"/>
              <a:t>They are one of the most important person in our society,</a:t>
            </a:r>
          </a:p>
          <a:p>
            <a:pPr algn="ctr"/>
            <a:r>
              <a:rPr lang="en-IN" dirty="0"/>
              <a:t>moulding the clay for the future.</a:t>
            </a:r>
          </a:p>
        </p:txBody>
      </p:sp>
      <p:grpSp>
        <p:nvGrpSpPr>
          <p:cNvPr id="5" name="Google Shape;1100;p73">
            <a:extLst>
              <a:ext uri="{FF2B5EF4-FFF2-40B4-BE49-F238E27FC236}">
                <a16:creationId xmlns:a16="http://schemas.microsoft.com/office/drawing/2014/main" id="{4C5C4576-A1C6-177E-E077-DC039695B9FB}"/>
              </a:ext>
            </a:extLst>
          </p:cNvPr>
          <p:cNvGrpSpPr/>
          <p:nvPr/>
        </p:nvGrpSpPr>
        <p:grpSpPr>
          <a:xfrm>
            <a:off x="8059257" y="1658412"/>
            <a:ext cx="296174" cy="294083"/>
            <a:chOff x="4850074" y="3046324"/>
            <a:chExt cx="296174" cy="294083"/>
          </a:xfrm>
        </p:grpSpPr>
        <p:sp>
          <p:nvSpPr>
            <p:cNvPr id="6" name="Google Shape;1101;p73">
              <a:extLst>
                <a:ext uri="{FF2B5EF4-FFF2-40B4-BE49-F238E27FC236}">
                  <a16:creationId xmlns:a16="http://schemas.microsoft.com/office/drawing/2014/main" id="{7195EC86-420C-A440-6113-FDB1D4DB988B}"/>
                </a:ext>
              </a:extLst>
            </p:cNvPr>
            <p:cNvSpPr/>
            <p:nvPr/>
          </p:nvSpPr>
          <p:spPr>
            <a:xfrm>
              <a:off x="4871423" y="3051518"/>
              <a:ext cx="260254" cy="267020"/>
            </a:xfrm>
            <a:custGeom>
              <a:avLst/>
              <a:gdLst/>
              <a:ahLst/>
              <a:cxnLst/>
              <a:rect l="l" t="t" r="r" b="b"/>
              <a:pathLst>
                <a:path w="20541" h="21075" extrusionOk="0">
                  <a:moveTo>
                    <a:pt x="13885" y="21075"/>
                  </a:moveTo>
                  <a:cubicBezTo>
                    <a:pt x="12160" y="20089"/>
                    <a:pt x="10476" y="19309"/>
                    <a:pt x="8956" y="18282"/>
                  </a:cubicBezTo>
                  <a:cubicBezTo>
                    <a:pt x="6778" y="16844"/>
                    <a:pt x="4683" y="15242"/>
                    <a:pt x="2711" y="13557"/>
                  </a:cubicBezTo>
                  <a:cubicBezTo>
                    <a:pt x="1192" y="12161"/>
                    <a:pt x="41" y="10353"/>
                    <a:pt x="41" y="8094"/>
                  </a:cubicBezTo>
                  <a:cubicBezTo>
                    <a:pt x="0" y="6327"/>
                    <a:pt x="1397" y="4848"/>
                    <a:pt x="3163" y="4766"/>
                  </a:cubicBezTo>
                  <a:cubicBezTo>
                    <a:pt x="4273" y="4725"/>
                    <a:pt x="5382" y="5095"/>
                    <a:pt x="6285" y="5752"/>
                  </a:cubicBezTo>
                  <a:cubicBezTo>
                    <a:pt x="7600" y="6656"/>
                    <a:pt x="8668" y="7847"/>
                    <a:pt x="9408" y="9285"/>
                  </a:cubicBezTo>
                  <a:cubicBezTo>
                    <a:pt x="9736" y="9983"/>
                    <a:pt x="10065" y="10065"/>
                    <a:pt x="10517" y="9778"/>
                  </a:cubicBezTo>
                  <a:cubicBezTo>
                    <a:pt x="10927" y="9531"/>
                    <a:pt x="10845" y="9244"/>
                    <a:pt x="10763" y="8833"/>
                  </a:cubicBezTo>
                  <a:cubicBezTo>
                    <a:pt x="10393" y="6902"/>
                    <a:pt x="10763" y="4930"/>
                    <a:pt x="11790" y="3246"/>
                  </a:cubicBezTo>
                  <a:cubicBezTo>
                    <a:pt x="11913" y="3041"/>
                    <a:pt x="12037" y="2876"/>
                    <a:pt x="12160" y="2671"/>
                  </a:cubicBezTo>
                  <a:cubicBezTo>
                    <a:pt x="14543" y="1"/>
                    <a:pt x="16802" y="453"/>
                    <a:pt x="18856" y="3452"/>
                  </a:cubicBezTo>
                  <a:cubicBezTo>
                    <a:pt x="20540" y="5916"/>
                    <a:pt x="20458" y="8587"/>
                    <a:pt x="19308" y="11175"/>
                  </a:cubicBezTo>
                  <a:cubicBezTo>
                    <a:pt x="18363" y="13311"/>
                    <a:pt x="17172" y="15365"/>
                    <a:pt x="16062" y="17419"/>
                  </a:cubicBezTo>
                  <a:cubicBezTo>
                    <a:pt x="15446" y="18569"/>
                    <a:pt x="14707" y="19719"/>
                    <a:pt x="13885" y="21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2;p73">
              <a:extLst>
                <a:ext uri="{FF2B5EF4-FFF2-40B4-BE49-F238E27FC236}">
                  <a16:creationId xmlns:a16="http://schemas.microsoft.com/office/drawing/2014/main" id="{77F141A8-F511-19B6-3BB0-091653476E98}"/>
                </a:ext>
              </a:extLst>
            </p:cNvPr>
            <p:cNvSpPr/>
            <p:nvPr/>
          </p:nvSpPr>
          <p:spPr>
            <a:xfrm>
              <a:off x="4850074" y="3046324"/>
              <a:ext cx="296174" cy="294083"/>
            </a:xfrm>
            <a:custGeom>
              <a:avLst/>
              <a:gdLst/>
              <a:ahLst/>
              <a:cxnLst/>
              <a:rect l="l" t="t" r="r" b="b"/>
              <a:pathLst>
                <a:path w="23376" h="23211" extrusionOk="0">
                  <a:moveTo>
                    <a:pt x="11175" y="7066"/>
                  </a:moveTo>
                  <a:cubicBezTo>
                    <a:pt x="11462" y="4478"/>
                    <a:pt x="12489" y="2342"/>
                    <a:pt x="14749" y="945"/>
                  </a:cubicBezTo>
                  <a:cubicBezTo>
                    <a:pt x="16022" y="41"/>
                    <a:pt x="17665" y="0"/>
                    <a:pt x="19021" y="781"/>
                  </a:cubicBezTo>
                  <a:cubicBezTo>
                    <a:pt x="21855" y="2301"/>
                    <a:pt x="23375" y="6080"/>
                    <a:pt x="22841" y="9038"/>
                  </a:cubicBezTo>
                  <a:cubicBezTo>
                    <a:pt x="22390" y="11544"/>
                    <a:pt x="21157" y="13639"/>
                    <a:pt x="20007" y="15857"/>
                  </a:cubicBezTo>
                  <a:cubicBezTo>
                    <a:pt x="18980" y="17829"/>
                    <a:pt x="17871" y="19719"/>
                    <a:pt x="16844" y="21690"/>
                  </a:cubicBezTo>
                  <a:cubicBezTo>
                    <a:pt x="16269" y="22882"/>
                    <a:pt x="14749" y="23210"/>
                    <a:pt x="13763" y="22348"/>
                  </a:cubicBezTo>
                  <a:cubicBezTo>
                    <a:pt x="12736" y="21526"/>
                    <a:pt x="11668" y="20746"/>
                    <a:pt x="10558" y="20006"/>
                  </a:cubicBezTo>
                  <a:cubicBezTo>
                    <a:pt x="8053" y="18445"/>
                    <a:pt x="5588" y="16761"/>
                    <a:pt x="3493" y="14666"/>
                  </a:cubicBezTo>
                  <a:cubicBezTo>
                    <a:pt x="1973" y="13228"/>
                    <a:pt x="987" y="11338"/>
                    <a:pt x="617" y="9284"/>
                  </a:cubicBezTo>
                  <a:cubicBezTo>
                    <a:pt x="1" y="5916"/>
                    <a:pt x="3452" y="3492"/>
                    <a:pt x="6286" y="4190"/>
                  </a:cubicBezTo>
                  <a:cubicBezTo>
                    <a:pt x="7847" y="4601"/>
                    <a:pt x="9244" y="5423"/>
                    <a:pt x="10394" y="6532"/>
                  </a:cubicBezTo>
                  <a:cubicBezTo>
                    <a:pt x="10558" y="6737"/>
                    <a:pt x="10764" y="6902"/>
                    <a:pt x="10969" y="7066"/>
                  </a:cubicBezTo>
                  <a:cubicBezTo>
                    <a:pt x="10969" y="7066"/>
                    <a:pt x="11010" y="7066"/>
                    <a:pt x="11175" y="7066"/>
                  </a:cubicBezTo>
                  <a:close/>
                  <a:moveTo>
                    <a:pt x="15570" y="21485"/>
                  </a:moveTo>
                  <a:cubicBezTo>
                    <a:pt x="16392" y="20129"/>
                    <a:pt x="17131" y="18979"/>
                    <a:pt x="17747" y="17829"/>
                  </a:cubicBezTo>
                  <a:cubicBezTo>
                    <a:pt x="18857" y="15775"/>
                    <a:pt x="20048" y="13721"/>
                    <a:pt x="20993" y="11585"/>
                  </a:cubicBezTo>
                  <a:cubicBezTo>
                    <a:pt x="22143" y="8997"/>
                    <a:pt x="22184" y="6326"/>
                    <a:pt x="20541" y="3862"/>
                  </a:cubicBezTo>
                  <a:cubicBezTo>
                    <a:pt x="18487" y="863"/>
                    <a:pt x="16228" y="411"/>
                    <a:pt x="13845" y="3081"/>
                  </a:cubicBezTo>
                  <a:cubicBezTo>
                    <a:pt x="13722" y="3286"/>
                    <a:pt x="13598" y="3451"/>
                    <a:pt x="13475" y="3656"/>
                  </a:cubicBezTo>
                  <a:cubicBezTo>
                    <a:pt x="12448" y="5340"/>
                    <a:pt x="12078" y="7312"/>
                    <a:pt x="12448" y="9243"/>
                  </a:cubicBezTo>
                  <a:cubicBezTo>
                    <a:pt x="12530" y="9654"/>
                    <a:pt x="12571" y="9941"/>
                    <a:pt x="12202" y="10188"/>
                  </a:cubicBezTo>
                  <a:cubicBezTo>
                    <a:pt x="11709" y="10475"/>
                    <a:pt x="11421" y="10393"/>
                    <a:pt x="11093" y="9695"/>
                  </a:cubicBezTo>
                  <a:cubicBezTo>
                    <a:pt x="10353" y="8257"/>
                    <a:pt x="9285" y="7066"/>
                    <a:pt x="7929" y="6162"/>
                  </a:cubicBezTo>
                  <a:cubicBezTo>
                    <a:pt x="7067" y="5505"/>
                    <a:pt x="5958" y="5135"/>
                    <a:pt x="4848" y="5176"/>
                  </a:cubicBezTo>
                  <a:cubicBezTo>
                    <a:pt x="3082" y="5258"/>
                    <a:pt x="1685" y="6737"/>
                    <a:pt x="1726" y="8504"/>
                  </a:cubicBezTo>
                  <a:cubicBezTo>
                    <a:pt x="1726" y="10763"/>
                    <a:pt x="2835" y="12571"/>
                    <a:pt x="4396" y="13967"/>
                  </a:cubicBezTo>
                  <a:cubicBezTo>
                    <a:pt x="6368" y="15652"/>
                    <a:pt x="8422" y="17254"/>
                    <a:pt x="10600" y="18692"/>
                  </a:cubicBezTo>
                  <a:cubicBezTo>
                    <a:pt x="12161" y="19719"/>
                    <a:pt x="13845" y="20499"/>
                    <a:pt x="15570" y="214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106;p73">
            <a:extLst>
              <a:ext uri="{FF2B5EF4-FFF2-40B4-BE49-F238E27FC236}">
                <a16:creationId xmlns:a16="http://schemas.microsoft.com/office/drawing/2014/main" id="{4EB34711-7E3A-A390-8D18-B972DBBE09F3}"/>
              </a:ext>
            </a:extLst>
          </p:cNvPr>
          <p:cNvGrpSpPr/>
          <p:nvPr/>
        </p:nvGrpSpPr>
        <p:grpSpPr>
          <a:xfrm>
            <a:off x="4297669" y="457133"/>
            <a:ext cx="274306" cy="270137"/>
            <a:chOff x="5441350" y="1655338"/>
            <a:chExt cx="274306" cy="270137"/>
          </a:xfrm>
        </p:grpSpPr>
        <p:sp>
          <p:nvSpPr>
            <p:cNvPr id="9" name="Google Shape;1107;p73">
              <a:extLst>
                <a:ext uri="{FF2B5EF4-FFF2-40B4-BE49-F238E27FC236}">
                  <a16:creationId xmlns:a16="http://schemas.microsoft.com/office/drawing/2014/main" id="{B3CF90B7-D7BF-D183-0C92-66EAFDD6446C}"/>
                </a:ext>
              </a:extLst>
            </p:cNvPr>
            <p:cNvSpPr/>
            <p:nvPr/>
          </p:nvSpPr>
          <p:spPr>
            <a:xfrm>
              <a:off x="5461128" y="1669909"/>
              <a:ext cx="239957" cy="239438"/>
            </a:xfrm>
            <a:custGeom>
              <a:avLst/>
              <a:gdLst/>
              <a:ahLst/>
              <a:cxnLst/>
              <a:rect l="l" t="t" r="r" b="b"/>
              <a:pathLst>
                <a:path w="18939" h="18898" extrusionOk="0">
                  <a:moveTo>
                    <a:pt x="6163" y="6491"/>
                  </a:moveTo>
                  <a:cubicBezTo>
                    <a:pt x="6656" y="5176"/>
                    <a:pt x="7149" y="3985"/>
                    <a:pt x="7642" y="2835"/>
                  </a:cubicBezTo>
                  <a:cubicBezTo>
                    <a:pt x="8011" y="2054"/>
                    <a:pt x="8422" y="1274"/>
                    <a:pt x="8874" y="493"/>
                  </a:cubicBezTo>
                  <a:cubicBezTo>
                    <a:pt x="9162" y="0"/>
                    <a:pt x="9531" y="41"/>
                    <a:pt x="9901" y="534"/>
                  </a:cubicBezTo>
                  <a:cubicBezTo>
                    <a:pt x="10065" y="781"/>
                    <a:pt x="10189" y="1068"/>
                    <a:pt x="10271" y="1356"/>
                  </a:cubicBezTo>
                  <a:cubicBezTo>
                    <a:pt x="10600" y="2383"/>
                    <a:pt x="10846" y="3410"/>
                    <a:pt x="11051" y="4437"/>
                  </a:cubicBezTo>
                  <a:cubicBezTo>
                    <a:pt x="11051" y="5053"/>
                    <a:pt x="11585" y="5505"/>
                    <a:pt x="12161" y="5464"/>
                  </a:cubicBezTo>
                  <a:cubicBezTo>
                    <a:pt x="12654" y="5505"/>
                    <a:pt x="13146" y="5464"/>
                    <a:pt x="13639" y="5382"/>
                  </a:cubicBezTo>
                  <a:lnTo>
                    <a:pt x="18774" y="4930"/>
                  </a:lnTo>
                  <a:cubicBezTo>
                    <a:pt x="18939" y="6121"/>
                    <a:pt x="18199" y="6696"/>
                    <a:pt x="17583" y="7313"/>
                  </a:cubicBezTo>
                  <a:cubicBezTo>
                    <a:pt x="16926" y="7888"/>
                    <a:pt x="16227" y="8422"/>
                    <a:pt x="15529" y="8956"/>
                  </a:cubicBezTo>
                  <a:cubicBezTo>
                    <a:pt x="15242" y="9161"/>
                    <a:pt x="14954" y="9449"/>
                    <a:pt x="14666" y="9736"/>
                  </a:cubicBezTo>
                  <a:cubicBezTo>
                    <a:pt x="14215" y="10106"/>
                    <a:pt x="14091" y="10722"/>
                    <a:pt x="14297" y="11297"/>
                  </a:cubicBezTo>
                  <a:cubicBezTo>
                    <a:pt x="14749" y="12900"/>
                    <a:pt x="15159" y="14502"/>
                    <a:pt x="15529" y="16145"/>
                  </a:cubicBezTo>
                  <a:cubicBezTo>
                    <a:pt x="15817" y="17049"/>
                    <a:pt x="15817" y="18035"/>
                    <a:pt x="15447" y="18897"/>
                  </a:cubicBezTo>
                  <a:cubicBezTo>
                    <a:pt x="14954" y="18733"/>
                    <a:pt x="14502" y="18486"/>
                    <a:pt x="14050" y="18240"/>
                  </a:cubicBezTo>
                  <a:cubicBezTo>
                    <a:pt x="13023" y="17459"/>
                    <a:pt x="12078" y="16597"/>
                    <a:pt x="11092" y="15734"/>
                  </a:cubicBezTo>
                  <a:cubicBezTo>
                    <a:pt x="8258" y="13187"/>
                    <a:pt x="8135" y="13639"/>
                    <a:pt x="5465" y="15693"/>
                  </a:cubicBezTo>
                  <a:cubicBezTo>
                    <a:pt x="4068" y="16761"/>
                    <a:pt x="2466" y="17542"/>
                    <a:pt x="781" y="17911"/>
                  </a:cubicBezTo>
                  <a:cubicBezTo>
                    <a:pt x="822" y="17459"/>
                    <a:pt x="946" y="17008"/>
                    <a:pt x="1110" y="16556"/>
                  </a:cubicBezTo>
                  <a:cubicBezTo>
                    <a:pt x="1973" y="14666"/>
                    <a:pt x="2835" y="12776"/>
                    <a:pt x="3739" y="10928"/>
                  </a:cubicBezTo>
                  <a:cubicBezTo>
                    <a:pt x="4109" y="10147"/>
                    <a:pt x="4150" y="10024"/>
                    <a:pt x="3411" y="9490"/>
                  </a:cubicBezTo>
                  <a:cubicBezTo>
                    <a:pt x="2835" y="9079"/>
                    <a:pt x="2137" y="8750"/>
                    <a:pt x="1480" y="8381"/>
                  </a:cubicBezTo>
                  <a:cubicBezTo>
                    <a:pt x="946" y="8052"/>
                    <a:pt x="453" y="7682"/>
                    <a:pt x="1" y="7272"/>
                  </a:cubicBezTo>
                  <a:cubicBezTo>
                    <a:pt x="1973" y="6614"/>
                    <a:pt x="3945" y="6121"/>
                    <a:pt x="6163" y="6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08;p73">
              <a:extLst>
                <a:ext uri="{FF2B5EF4-FFF2-40B4-BE49-F238E27FC236}">
                  <a16:creationId xmlns:a16="http://schemas.microsoft.com/office/drawing/2014/main" id="{AA1582C6-AA10-4C68-72E5-45AB648021F8}"/>
                </a:ext>
              </a:extLst>
            </p:cNvPr>
            <p:cNvSpPr/>
            <p:nvPr/>
          </p:nvSpPr>
          <p:spPr>
            <a:xfrm>
              <a:off x="5441350" y="1655338"/>
              <a:ext cx="274306" cy="270137"/>
            </a:xfrm>
            <a:custGeom>
              <a:avLst/>
              <a:gdLst/>
              <a:ahLst/>
              <a:cxnLst/>
              <a:rect l="l" t="t" r="r" b="b"/>
              <a:pathLst>
                <a:path w="21650" h="21321" extrusionOk="0">
                  <a:moveTo>
                    <a:pt x="4396" y="11462"/>
                  </a:moveTo>
                  <a:cubicBezTo>
                    <a:pt x="3616" y="11010"/>
                    <a:pt x="2959" y="10681"/>
                    <a:pt x="2342" y="10270"/>
                  </a:cubicBezTo>
                  <a:cubicBezTo>
                    <a:pt x="1767" y="9900"/>
                    <a:pt x="1274" y="9490"/>
                    <a:pt x="781" y="9038"/>
                  </a:cubicBezTo>
                  <a:cubicBezTo>
                    <a:pt x="1" y="8175"/>
                    <a:pt x="165" y="7600"/>
                    <a:pt x="1315" y="7395"/>
                  </a:cubicBezTo>
                  <a:cubicBezTo>
                    <a:pt x="3000" y="7107"/>
                    <a:pt x="4725" y="6943"/>
                    <a:pt x="6450" y="6696"/>
                  </a:cubicBezTo>
                  <a:cubicBezTo>
                    <a:pt x="6697" y="6655"/>
                    <a:pt x="6943" y="6655"/>
                    <a:pt x="6943" y="6614"/>
                  </a:cubicBezTo>
                  <a:cubicBezTo>
                    <a:pt x="7929" y="4683"/>
                    <a:pt x="8792" y="2917"/>
                    <a:pt x="9696" y="1150"/>
                  </a:cubicBezTo>
                  <a:cubicBezTo>
                    <a:pt x="10230" y="82"/>
                    <a:pt x="11216" y="0"/>
                    <a:pt x="12037" y="904"/>
                  </a:cubicBezTo>
                  <a:cubicBezTo>
                    <a:pt x="12325" y="1315"/>
                    <a:pt x="12571" y="1726"/>
                    <a:pt x="12695" y="2177"/>
                  </a:cubicBezTo>
                  <a:cubicBezTo>
                    <a:pt x="13023" y="3122"/>
                    <a:pt x="13270" y="4026"/>
                    <a:pt x="13557" y="4971"/>
                  </a:cubicBezTo>
                  <a:cubicBezTo>
                    <a:pt x="13639" y="5505"/>
                    <a:pt x="14091" y="5834"/>
                    <a:pt x="14625" y="5751"/>
                  </a:cubicBezTo>
                  <a:lnTo>
                    <a:pt x="16844" y="5546"/>
                  </a:lnTo>
                  <a:cubicBezTo>
                    <a:pt x="17953" y="5464"/>
                    <a:pt x="19062" y="5341"/>
                    <a:pt x="20171" y="5299"/>
                  </a:cubicBezTo>
                  <a:cubicBezTo>
                    <a:pt x="21280" y="5217"/>
                    <a:pt x="21650" y="5751"/>
                    <a:pt x="21445" y="6778"/>
                  </a:cubicBezTo>
                  <a:cubicBezTo>
                    <a:pt x="21321" y="7230"/>
                    <a:pt x="21116" y="7600"/>
                    <a:pt x="20828" y="7929"/>
                  </a:cubicBezTo>
                  <a:cubicBezTo>
                    <a:pt x="19925" y="8873"/>
                    <a:pt x="18939" y="9777"/>
                    <a:pt x="17912" y="10599"/>
                  </a:cubicBezTo>
                  <a:cubicBezTo>
                    <a:pt x="17008" y="11297"/>
                    <a:pt x="16720" y="11996"/>
                    <a:pt x="17008" y="13105"/>
                  </a:cubicBezTo>
                  <a:cubicBezTo>
                    <a:pt x="17460" y="14584"/>
                    <a:pt x="17830" y="16062"/>
                    <a:pt x="18117" y="17582"/>
                  </a:cubicBezTo>
                  <a:cubicBezTo>
                    <a:pt x="18240" y="18404"/>
                    <a:pt x="18240" y="19226"/>
                    <a:pt x="18076" y="20047"/>
                  </a:cubicBezTo>
                  <a:cubicBezTo>
                    <a:pt x="17871" y="20992"/>
                    <a:pt x="17131" y="21321"/>
                    <a:pt x="16269" y="20910"/>
                  </a:cubicBezTo>
                  <a:cubicBezTo>
                    <a:pt x="15652" y="20663"/>
                    <a:pt x="15077" y="20294"/>
                    <a:pt x="14584" y="19883"/>
                  </a:cubicBezTo>
                  <a:cubicBezTo>
                    <a:pt x="13352" y="18856"/>
                    <a:pt x="12161" y="17829"/>
                    <a:pt x="10969" y="16761"/>
                  </a:cubicBezTo>
                  <a:cubicBezTo>
                    <a:pt x="10476" y="16145"/>
                    <a:pt x="9572" y="16104"/>
                    <a:pt x="8956" y="16597"/>
                  </a:cubicBezTo>
                  <a:cubicBezTo>
                    <a:pt x="7806" y="17377"/>
                    <a:pt x="6656" y="18199"/>
                    <a:pt x="5423" y="18897"/>
                  </a:cubicBezTo>
                  <a:cubicBezTo>
                    <a:pt x="4602" y="19349"/>
                    <a:pt x="3739" y="19678"/>
                    <a:pt x="2835" y="19924"/>
                  </a:cubicBezTo>
                  <a:cubicBezTo>
                    <a:pt x="2383" y="20006"/>
                    <a:pt x="1891" y="19924"/>
                    <a:pt x="1521" y="19636"/>
                  </a:cubicBezTo>
                  <a:cubicBezTo>
                    <a:pt x="1151" y="19308"/>
                    <a:pt x="1315" y="18774"/>
                    <a:pt x="1521" y="18281"/>
                  </a:cubicBezTo>
                  <a:cubicBezTo>
                    <a:pt x="2383" y="16391"/>
                    <a:pt x="3205" y="14501"/>
                    <a:pt x="4027" y="12612"/>
                  </a:cubicBezTo>
                  <a:cubicBezTo>
                    <a:pt x="4109" y="12242"/>
                    <a:pt x="4232" y="11913"/>
                    <a:pt x="4396" y="11462"/>
                  </a:cubicBezTo>
                  <a:close/>
                  <a:moveTo>
                    <a:pt x="7724" y="7641"/>
                  </a:moveTo>
                  <a:cubicBezTo>
                    <a:pt x="5506" y="7271"/>
                    <a:pt x="3534" y="7764"/>
                    <a:pt x="1521" y="8422"/>
                  </a:cubicBezTo>
                  <a:cubicBezTo>
                    <a:pt x="1973" y="8873"/>
                    <a:pt x="2466" y="9243"/>
                    <a:pt x="3000" y="9531"/>
                  </a:cubicBezTo>
                  <a:cubicBezTo>
                    <a:pt x="3657" y="9942"/>
                    <a:pt x="4314" y="10229"/>
                    <a:pt x="4930" y="10681"/>
                  </a:cubicBezTo>
                  <a:cubicBezTo>
                    <a:pt x="5670" y="11174"/>
                    <a:pt x="5629" y="11297"/>
                    <a:pt x="5259" y="12078"/>
                  </a:cubicBezTo>
                  <a:cubicBezTo>
                    <a:pt x="4355" y="13967"/>
                    <a:pt x="3493" y="15857"/>
                    <a:pt x="2630" y="17747"/>
                  </a:cubicBezTo>
                  <a:cubicBezTo>
                    <a:pt x="2466" y="18199"/>
                    <a:pt x="2342" y="18651"/>
                    <a:pt x="2260" y="19102"/>
                  </a:cubicBezTo>
                  <a:cubicBezTo>
                    <a:pt x="3986" y="18692"/>
                    <a:pt x="5588" y="17952"/>
                    <a:pt x="6984" y="16843"/>
                  </a:cubicBezTo>
                  <a:cubicBezTo>
                    <a:pt x="9655" y="14789"/>
                    <a:pt x="9778" y="14378"/>
                    <a:pt x="12612" y="16925"/>
                  </a:cubicBezTo>
                  <a:cubicBezTo>
                    <a:pt x="13557" y="17788"/>
                    <a:pt x="14543" y="18609"/>
                    <a:pt x="15570" y="19390"/>
                  </a:cubicBezTo>
                  <a:cubicBezTo>
                    <a:pt x="16022" y="19678"/>
                    <a:pt x="16474" y="19924"/>
                    <a:pt x="16967" y="20088"/>
                  </a:cubicBezTo>
                  <a:cubicBezTo>
                    <a:pt x="17296" y="19185"/>
                    <a:pt x="17337" y="18240"/>
                    <a:pt x="17049" y="17336"/>
                  </a:cubicBezTo>
                  <a:cubicBezTo>
                    <a:pt x="16679" y="15693"/>
                    <a:pt x="16269" y="14050"/>
                    <a:pt x="15817" y="12447"/>
                  </a:cubicBezTo>
                  <a:cubicBezTo>
                    <a:pt x="15570" y="11913"/>
                    <a:pt x="15734" y="11297"/>
                    <a:pt x="16186" y="10927"/>
                  </a:cubicBezTo>
                  <a:cubicBezTo>
                    <a:pt x="16474" y="10640"/>
                    <a:pt x="16720" y="10352"/>
                    <a:pt x="17049" y="10106"/>
                  </a:cubicBezTo>
                  <a:cubicBezTo>
                    <a:pt x="17788" y="9613"/>
                    <a:pt x="18487" y="9038"/>
                    <a:pt x="19144" y="8463"/>
                  </a:cubicBezTo>
                  <a:cubicBezTo>
                    <a:pt x="19760" y="7888"/>
                    <a:pt x="20500" y="7271"/>
                    <a:pt x="20294" y="6121"/>
                  </a:cubicBezTo>
                  <a:lnTo>
                    <a:pt x="15159" y="6573"/>
                  </a:lnTo>
                  <a:cubicBezTo>
                    <a:pt x="14666" y="6614"/>
                    <a:pt x="14215" y="6655"/>
                    <a:pt x="13722" y="6655"/>
                  </a:cubicBezTo>
                  <a:cubicBezTo>
                    <a:pt x="13105" y="6696"/>
                    <a:pt x="12612" y="6203"/>
                    <a:pt x="12571" y="5628"/>
                  </a:cubicBezTo>
                  <a:cubicBezTo>
                    <a:pt x="12407" y="4560"/>
                    <a:pt x="12161" y="3533"/>
                    <a:pt x="11832" y="2547"/>
                  </a:cubicBezTo>
                  <a:cubicBezTo>
                    <a:pt x="11750" y="2218"/>
                    <a:pt x="11626" y="1972"/>
                    <a:pt x="11462" y="1684"/>
                  </a:cubicBezTo>
                  <a:cubicBezTo>
                    <a:pt x="11092" y="1191"/>
                    <a:pt x="10723" y="1150"/>
                    <a:pt x="10435" y="1643"/>
                  </a:cubicBezTo>
                  <a:cubicBezTo>
                    <a:pt x="9983" y="2424"/>
                    <a:pt x="9572" y="3204"/>
                    <a:pt x="9203" y="3985"/>
                  </a:cubicBezTo>
                  <a:cubicBezTo>
                    <a:pt x="8710" y="5135"/>
                    <a:pt x="8258" y="6326"/>
                    <a:pt x="7724" y="76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09;p73">
            <a:extLst>
              <a:ext uri="{FF2B5EF4-FFF2-40B4-BE49-F238E27FC236}">
                <a16:creationId xmlns:a16="http://schemas.microsoft.com/office/drawing/2014/main" id="{6BD8A215-8696-AD3F-07FB-A09A3EB6929C}"/>
              </a:ext>
            </a:extLst>
          </p:cNvPr>
          <p:cNvGrpSpPr/>
          <p:nvPr/>
        </p:nvGrpSpPr>
        <p:grpSpPr>
          <a:xfrm>
            <a:off x="8195371" y="470925"/>
            <a:ext cx="237879" cy="242554"/>
            <a:chOff x="3457261" y="1969956"/>
            <a:chExt cx="237879" cy="242554"/>
          </a:xfrm>
        </p:grpSpPr>
        <p:sp>
          <p:nvSpPr>
            <p:cNvPr id="12" name="Google Shape;1110;p73">
              <a:extLst>
                <a:ext uri="{FF2B5EF4-FFF2-40B4-BE49-F238E27FC236}">
                  <a16:creationId xmlns:a16="http://schemas.microsoft.com/office/drawing/2014/main" id="{FF1A7F8F-D7D2-AB78-6CA1-5499C7945716}"/>
                </a:ext>
              </a:extLst>
            </p:cNvPr>
            <p:cNvSpPr/>
            <p:nvPr/>
          </p:nvSpPr>
          <p:spPr>
            <a:xfrm>
              <a:off x="3469234" y="1989215"/>
              <a:ext cx="208726" cy="205596"/>
            </a:xfrm>
            <a:custGeom>
              <a:avLst/>
              <a:gdLst/>
              <a:ahLst/>
              <a:cxnLst/>
              <a:rect l="l" t="t" r="r" b="b"/>
              <a:pathLst>
                <a:path w="16474" h="16227" extrusionOk="0">
                  <a:moveTo>
                    <a:pt x="11503" y="16227"/>
                  </a:moveTo>
                  <a:cubicBezTo>
                    <a:pt x="8381" y="14666"/>
                    <a:pt x="5382" y="12817"/>
                    <a:pt x="2589" y="10763"/>
                  </a:cubicBezTo>
                  <a:cubicBezTo>
                    <a:pt x="1603" y="10024"/>
                    <a:pt x="904" y="8997"/>
                    <a:pt x="535" y="7847"/>
                  </a:cubicBezTo>
                  <a:cubicBezTo>
                    <a:pt x="165" y="6861"/>
                    <a:pt x="1" y="5792"/>
                    <a:pt x="781" y="4971"/>
                  </a:cubicBezTo>
                  <a:cubicBezTo>
                    <a:pt x="1726" y="3985"/>
                    <a:pt x="2835" y="3287"/>
                    <a:pt x="4355" y="3697"/>
                  </a:cubicBezTo>
                  <a:cubicBezTo>
                    <a:pt x="5834" y="4067"/>
                    <a:pt x="7107" y="5012"/>
                    <a:pt x="7888" y="6327"/>
                  </a:cubicBezTo>
                  <a:cubicBezTo>
                    <a:pt x="8011" y="6491"/>
                    <a:pt x="8052" y="6778"/>
                    <a:pt x="8175" y="6902"/>
                  </a:cubicBezTo>
                  <a:cubicBezTo>
                    <a:pt x="8422" y="7107"/>
                    <a:pt x="8751" y="7230"/>
                    <a:pt x="9079" y="7230"/>
                  </a:cubicBezTo>
                  <a:cubicBezTo>
                    <a:pt x="9449" y="7189"/>
                    <a:pt x="9572" y="6820"/>
                    <a:pt x="9490" y="6409"/>
                  </a:cubicBezTo>
                  <a:cubicBezTo>
                    <a:pt x="9202" y="5012"/>
                    <a:pt x="9449" y="3533"/>
                    <a:pt x="10188" y="2301"/>
                  </a:cubicBezTo>
                  <a:cubicBezTo>
                    <a:pt x="11051" y="699"/>
                    <a:pt x="12242" y="0"/>
                    <a:pt x="13557" y="329"/>
                  </a:cubicBezTo>
                  <a:cubicBezTo>
                    <a:pt x="15364" y="781"/>
                    <a:pt x="16391" y="1890"/>
                    <a:pt x="16433" y="3780"/>
                  </a:cubicBezTo>
                  <a:cubicBezTo>
                    <a:pt x="16474" y="6121"/>
                    <a:pt x="15940" y="8463"/>
                    <a:pt x="14872" y="10558"/>
                  </a:cubicBezTo>
                  <a:cubicBezTo>
                    <a:pt x="14091" y="12119"/>
                    <a:pt x="13187" y="13557"/>
                    <a:pt x="12325" y="15077"/>
                  </a:cubicBezTo>
                  <a:cubicBezTo>
                    <a:pt x="12078" y="15446"/>
                    <a:pt x="11791" y="15775"/>
                    <a:pt x="11503" y="162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1;p73">
              <a:extLst>
                <a:ext uri="{FF2B5EF4-FFF2-40B4-BE49-F238E27FC236}">
                  <a16:creationId xmlns:a16="http://schemas.microsoft.com/office/drawing/2014/main" id="{2014CA37-CAC2-4E3F-B0BF-710F026998E1}"/>
                </a:ext>
              </a:extLst>
            </p:cNvPr>
            <p:cNvSpPr/>
            <p:nvPr/>
          </p:nvSpPr>
          <p:spPr>
            <a:xfrm>
              <a:off x="3457261" y="1969956"/>
              <a:ext cx="237879" cy="242554"/>
            </a:xfrm>
            <a:custGeom>
              <a:avLst/>
              <a:gdLst/>
              <a:ahLst/>
              <a:cxnLst/>
              <a:rect l="l" t="t" r="r" b="b"/>
              <a:pathLst>
                <a:path w="18775" h="19144" extrusionOk="0">
                  <a:moveTo>
                    <a:pt x="9367" y="6203"/>
                  </a:moveTo>
                  <a:cubicBezTo>
                    <a:pt x="9449" y="5751"/>
                    <a:pt x="9531" y="5176"/>
                    <a:pt x="9696" y="4642"/>
                  </a:cubicBezTo>
                  <a:cubicBezTo>
                    <a:pt x="10024" y="3204"/>
                    <a:pt x="10928" y="1972"/>
                    <a:pt x="12201" y="1233"/>
                  </a:cubicBezTo>
                  <a:cubicBezTo>
                    <a:pt x="14255" y="0"/>
                    <a:pt x="17953" y="1315"/>
                    <a:pt x="18487" y="4478"/>
                  </a:cubicBezTo>
                  <a:cubicBezTo>
                    <a:pt x="18774" y="6080"/>
                    <a:pt x="18405" y="7641"/>
                    <a:pt x="17994" y="9120"/>
                  </a:cubicBezTo>
                  <a:cubicBezTo>
                    <a:pt x="17419" y="11215"/>
                    <a:pt x="16474" y="13187"/>
                    <a:pt x="15241" y="14953"/>
                  </a:cubicBezTo>
                  <a:cubicBezTo>
                    <a:pt x="14584" y="15898"/>
                    <a:pt x="14255" y="17007"/>
                    <a:pt x="13680" y="18034"/>
                  </a:cubicBezTo>
                  <a:cubicBezTo>
                    <a:pt x="13146" y="19061"/>
                    <a:pt x="12859" y="19144"/>
                    <a:pt x="11914" y="18651"/>
                  </a:cubicBezTo>
                  <a:cubicBezTo>
                    <a:pt x="9819" y="17541"/>
                    <a:pt x="7724" y="16391"/>
                    <a:pt x="5670" y="15159"/>
                  </a:cubicBezTo>
                  <a:cubicBezTo>
                    <a:pt x="4396" y="14337"/>
                    <a:pt x="3205" y="13433"/>
                    <a:pt x="2096" y="12448"/>
                  </a:cubicBezTo>
                  <a:cubicBezTo>
                    <a:pt x="453" y="10969"/>
                    <a:pt x="1" y="9038"/>
                    <a:pt x="329" y="6902"/>
                  </a:cubicBezTo>
                  <a:cubicBezTo>
                    <a:pt x="370" y="6573"/>
                    <a:pt x="494" y="6285"/>
                    <a:pt x="699" y="6080"/>
                  </a:cubicBezTo>
                  <a:cubicBezTo>
                    <a:pt x="1315" y="5505"/>
                    <a:pt x="2014" y="5012"/>
                    <a:pt x="2712" y="4601"/>
                  </a:cubicBezTo>
                  <a:cubicBezTo>
                    <a:pt x="4889" y="3410"/>
                    <a:pt x="6697" y="4314"/>
                    <a:pt x="8463" y="5628"/>
                  </a:cubicBezTo>
                  <a:cubicBezTo>
                    <a:pt x="8751" y="5793"/>
                    <a:pt x="9038" y="5957"/>
                    <a:pt x="9367" y="6203"/>
                  </a:cubicBezTo>
                  <a:close/>
                  <a:moveTo>
                    <a:pt x="12448" y="17747"/>
                  </a:moveTo>
                  <a:cubicBezTo>
                    <a:pt x="12777" y="17295"/>
                    <a:pt x="13064" y="16966"/>
                    <a:pt x="13270" y="16597"/>
                  </a:cubicBezTo>
                  <a:cubicBezTo>
                    <a:pt x="14132" y="15118"/>
                    <a:pt x="15036" y="13639"/>
                    <a:pt x="15858" y="12078"/>
                  </a:cubicBezTo>
                  <a:cubicBezTo>
                    <a:pt x="16885" y="9983"/>
                    <a:pt x="17419" y="7682"/>
                    <a:pt x="17378" y="5341"/>
                  </a:cubicBezTo>
                  <a:cubicBezTo>
                    <a:pt x="17378" y="3451"/>
                    <a:pt x="16351" y="2301"/>
                    <a:pt x="14502" y="1849"/>
                  </a:cubicBezTo>
                  <a:cubicBezTo>
                    <a:pt x="13187" y="1561"/>
                    <a:pt x="12037" y="2219"/>
                    <a:pt x="11133" y="3862"/>
                  </a:cubicBezTo>
                  <a:cubicBezTo>
                    <a:pt x="10394" y="5094"/>
                    <a:pt x="10147" y="6532"/>
                    <a:pt x="10476" y="7970"/>
                  </a:cubicBezTo>
                  <a:cubicBezTo>
                    <a:pt x="10558" y="8381"/>
                    <a:pt x="10435" y="8750"/>
                    <a:pt x="10024" y="8791"/>
                  </a:cubicBezTo>
                  <a:cubicBezTo>
                    <a:pt x="9696" y="8750"/>
                    <a:pt x="9408" y="8627"/>
                    <a:pt x="9162" y="8422"/>
                  </a:cubicBezTo>
                  <a:cubicBezTo>
                    <a:pt x="8997" y="8298"/>
                    <a:pt x="8956" y="8011"/>
                    <a:pt x="8874" y="7847"/>
                  </a:cubicBezTo>
                  <a:cubicBezTo>
                    <a:pt x="8052" y="6532"/>
                    <a:pt x="6779" y="5587"/>
                    <a:pt x="5300" y="5217"/>
                  </a:cubicBezTo>
                  <a:cubicBezTo>
                    <a:pt x="3821" y="4807"/>
                    <a:pt x="2671" y="5505"/>
                    <a:pt x="1767" y="6491"/>
                  </a:cubicBezTo>
                  <a:cubicBezTo>
                    <a:pt x="987" y="7312"/>
                    <a:pt x="1110" y="8381"/>
                    <a:pt x="1480" y="9367"/>
                  </a:cubicBezTo>
                  <a:cubicBezTo>
                    <a:pt x="1849" y="10517"/>
                    <a:pt x="2589" y="11544"/>
                    <a:pt x="3534" y="12283"/>
                  </a:cubicBezTo>
                  <a:cubicBezTo>
                    <a:pt x="6327" y="14337"/>
                    <a:pt x="9326" y="16186"/>
                    <a:pt x="12448" y="177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112;p73">
            <a:extLst>
              <a:ext uri="{FF2B5EF4-FFF2-40B4-BE49-F238E27FC236}">
                <a16:creationId xmlns:a16="http://schemas.microsoft.com/office/drawing/2014/main" id="{FC7F1AD2-042A-0959-3E6A-A43C8EA5C661}"/>
              </a:ext>
            </a:extLst>
          </p:cNvPr>
          <p:cNvGrpSpPr/>
          <p:nvPr/>
        </p:nvGrpSpPr>
        <p:grpSpPr>
          <a:xfrm>
            <a:off x="8460379" y="2480300"/>
            <a:ext cx="211842" cy="217050"/>
            <a:chOff x="4951054" y="1496833"/>
            <a:chExt cx="211842" cy="217050"/>
          </a:xfrm>
        </p:grpSpPr>
        <p:sp>
          <p:nvSpPr>
            <p:cNvPr id="15" name="Google Shape;1113;p73">
              <a:extLst>
                <a:ext uri="{FF2B5EF4-FFF2-40B4-BE49-F238E27FC236}">
                  <a16:creationId xmlns:a16="http://schemas.microsoft.com/office/drawing/2014/main" id="{D862B768-C5E5-9AAE-6A3A-BFED68F54F12}"/>
                </a:ext>
              </a:extLst>
            </p:cNvPr>
            <p:cNvSpPr/>
            <p:nvPr/>
          </p:nvSpPr>
          <p:spPr>
            <a:xfrm>
              <a:off x="4967703" y="1515053"/>
              <a:ext cx="178026" cy="182182"/>
            </a:xfrm>
            <a:custGeom>
              <a:avLst/>
              <a:gdLst/>
              <a:ahLst/>
              <a:cxnLst/>
              <a:rect l="l" t="t" r="r" b="b"/>
              <a:pathLst>
                <a:path w="14051" h="14379" extrusionOk="0">
                  <a:moveTo>
                    <a:pt x="7313" y="14378"/>
                  </a:moveTo>
                  <a:cubicBezTo>
                    <a:pt x="6656" y="13762"/>
                    <a:pt x="5999" y="13146"/>
                    <a:pt x="5382" y="12489"/>
                  </a:cubicBezTo>
                  <a:cubicBezTo>
                    <a:pt x="4027" y="10804"/>
                    <a:pt x="2589" y="9161"/>
                    <a:pt x="1398" y="7353"/>
                  </a:cubicBezTo>
                  <a:cubicBezTo>
                    <a:pt x="453" y="5957"/>
                    <a:pt x="1" y="4272"/>
                    <a:pt x="124" y="2547"/>
                  </a:cubicBezTo>
                  <a:cubicBezTo>
                    <a:pt x="206" y="1602"/>
                    <a:pt x="494" y="699"/>
                    <a:pt x="1521" y="329"/>
                  </a:cubicBezTo>
                  <a:cubicBezTo>
                    <a:pt x="2466" y="0"/>
                    <a:pt x="3493" y="247"/>
                    <a:pt x="4191" y="945"/>
                  </a:cubicBezTo>
                  <a:cubicBezTo>
                    <a:pt x="5095" y="1767"/>
                    <a:pt x="5465" y="2835"/>
                    <a:pt x="5834" y="3944"/>
                  </a:cubicBezTo>
                  <a:cubicBezTo>
                    <a:pt x="6040" y="4601"/>
                    <a:pt x="6122" y="5299"/>
                    <a:pt x="6327" y="5998"/>
                  </a:cubicBezTo>
                  <a:cubicBezTo>
                    <a:pt x="6409" y="6244"/>
                    <a:pt x="6738" y="6614"/>
                    <a:pt x="6861" y="6573"/>
                  </a:cubicBezTo>
                  <a:cubicBezTo>
                    <a:pt x="7149" y="6532"/>
                    <a:pt x="7436" y="6326"/>
                    <a:pt x="7601" y="6080"/>
                  </a:cubicBezTo>
                  <a:cubicBezTo>
                    <a:pt x="7847" y="5505"/>
                    <a:pt x="8053" y="4930"/>
                    <a:pt x="8217" y="4314"/>
                  </a:cubicBezTo>
                  <a:cubicBezTo>
                    <a:pt x="8546" y="3081"/>
                    <a:pt x="9285" y="1972"/>
                    <a:pt x="10271" y="1150"/>
                  </a:cubicBezTo>
                  <a:cubicBezTo>
                    <a:pt x="10969" y="452"/>
                    <a:pt x="11996" y="288"/>
                    <a:pt x="12859" y="699"/>
                  </a:cubicBezTo>
                  <a:cubicBezTo>
                    <a:pt x="13804" y="1109"/>
                    <a:pt x="14050" y="1931"/>
                    <a:pt x="14050" y="2876"/>
                  </a:cubicBezTo>
                  <a:cubicBezTo>
                    <a:pt x="13968" y="4519"/>
                    <a:pt x="13475" y="6080"/>
                    <a:pt x="12613" y="7518"/>
                  </a:cubicBezTo>
                  <a:cubicBezTo>
                    <a:pt x="12161" y="8381"/>
                    <a:pt x="11627" y="9284"/>
                    <a:pt x="11093" y="10106"/>
                  </a:cubicBezTo>
                  <a:cubicBezTo>
                    <a:pt x="10435" y="11051"/>
                    <a:pt x="9737" y="11954"/>
                    <a:pt x="8998" y="12817"/>
                  </a:cubicBezTo>
                  <a:cubicBezTo>
                    <a:pt x="8546" y="13310"/>
                    <a:pt x="8012" y="13721"/>
                    <a:pt x="7313" y="143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p73">
              <a:extLst>
                <a:ext uri="{FF2B5EF4-FFF2-40B4-BE49-F238E27FC236}">
                  <a16:creationId xmlns:a16="http://schemas.microsoft.com/office/drawing/2014/main" id="{3CF0A864-8B52-668E-C2B4-C46609843693}"/>
                </a:ext>
              </a:extLst>
            </p:cNvPr>
            <p:cNvSpPr/>
            <p:nvPr/>
          </p:nvSpPr>
          <p:spPr>
            <a:xfrm>
              <a:off x="4951054" y="1496833"/>
              <a:ext cx="211842" cy="217050"/>
            </a:xfrm>
            <a:custGeom>
              <a:avLst/>
              <a:gdLst/>
              <a:ahLst/>
              <a:cxnLst/>
              <a:rect l="l" t="t" r="r" b="b"/>
              <a:pathLst>
                <a:path w="16720" h="17131" extrusionOk="0">
                  <a:moveTo>
                    <a:pt x="8586" y="5012"/>
                  </a:moveTo>
                  <a:cubicBezTo>
                    <a:pt x="9038" y="3780"/>
                    <a:pt x="9777" y="2712"/>
                    <a:pt x="10722" y="1849"/>
                  </a:cubicBezTo>
                  <a:cubicBezTo>
                    <a:pt x="12078" y="617"/>
                    <a:pt x="13516" y="329"/>
                    <a:pt x="15077" y="1274"/>
                  </a:cubicBezTo>
                  <a:cubicBezTo>
                    <a:pt x="15816" y="1685"/>
                    <a:pt x="16309" y="2424"/>
                    <a:pt x="16432" y="3287"/>
                  </a:cubicBezTo>
                  <a:cubicBezTo>
                    <a:pt x="16720" y="5053"/>
                    <a:pt x="16186" y="6614"/>
                    <a:pt x="15447" y="8134"/>
                  </a:cubicBezTo>
                  <a:cubicBezTo>
                    <a:pt x="13885" y="11133"/>
                    <a:pt x="11955" y="13927"/>
                    <a:pt x="9654" y="16432"/>
                  </a:cubicBezTo>
                  <a:cubicBezTo>
                    <a:pt x="9161" y="17008"/>
                    <a:pt x="8709" y="17131"/>
                    <a:pt x="8052" y="16597"/>
                  </a:cubicBezTo>
                  <a:cubicBezTo>
                    <a:pt x="6943" y="15693"/>
                    <a:pt x="5916" y="14748"/>
                    <a:pt x="4930" y="13721"/>
                  </a:cubicBezTo>
                  <a:cubicBezTo>
                    <a:pt x="4026" y="12735"/>
                    <a:pt x="3246" y="11544"/>
                    <a:pt x="2383" y="10517"/>
                  </a:cubicBezTo>
                  <a:cubicBezTo>
                    <a:pt x="1356" y="9243"/>
                    <a:pt x="904" y="7682"/>
                    <a:pt x="411" y="6203"/>
                  </a:cubicBezTo>
                  <a:cubicBezTo>
                    <a:pt x="0" y="4971"/>
                    <a:pt x="83" y="3698"/>
                    <a:pt x="576" y="2547"/>
                  </a:cubicBezTo>
                  <a:cubicBezTo>
                    <a:pt x="1274" y="781"/>
                    <a:pt x="3492" y="0"/>
                    <a:pt x="5300" y="863"/>
                  </a:cubicBezTo>
                  <a:cubicBezTo>
                    <a:pt x="6409" y="1356"/>
                    <a:pt x="7272" y="2260"/>
                    <a:pt x="7682" y="3410"/>
                  </a:cubicBezTo>
                  <a:cubicBezTo>
                    <a:pt x="7888" y="3944"/>
                    <a:pt x="8134" y="4437"/>
                    <a:pt x="8340" y="4971"/>
                  </a:cubicBezTo>
                  <a:close/>
                  <a:moveTo>
                    <a:pt x="8586" y="15816"/>
                  </a:moveTo>
                  <a:cubicBezTo>
                    <a:pt x="9285" y="15159"/>
                    <a:pt x="9819" y="14748"/>
                    <a:pt x="10270" y="14255"/>
                  </a:cubicBezTo>
                  <a:cubicBezTo>
                    <a:pt x="11010" y="13392"/>
                    <a:pt x="11708" y="12489"/>
                    <a:pt x="12366" y="11585"/>
                  </a:cubicBezTo>
                  <a:cubicBezTo>
                    <a:pt x="12941" y="10722"/>
                    <a:pt x="13475" y="9860"/>
                    <a:pt x="13927" y="8956"/>
                  </a:cubicBezTo>
                  <a:cubicBezTo>
                    <a:pt x="14789" y="7559"/>
                    <a:pt x="15282" y="5957"/>
                    <a:pt x="15364" y="4314"/>
                  </a:cubicBezTo>
                  <a:cubicBezTo>
                    <a:pt x="15364" y="3410"/>
                    <a:pt x="15118" y="2588"/>
                    <a:pt x="14173" y="2137"/>
                  </a:cubicBezTo>
                  <a:cubicBezTo>
                    <a:pt x="13310" y="1726"/>
                    <a:pt x="12283" y="1931"/>
                    <a:pt x="11585" y="2588"/>
                  </a:cubicBezTo>
                  <a:cubicBezTo>
                    <a:pt x="10599" y="3410"/>
                    <a:pt x="9860" y="4519"/>
                    <a:pt x="9490" y="5752"/>
                  </a:cubicBezTo>
                  <a:cubicBezTo>
                    <a:pt x="9367" y="6368"/>
                    <a:pt x="9161" y="6943"/>
                    <a:pt x="8915" y="7518"/>
                  </a:cubicBezTo>
                  <a:cubicBezTo>
                    <a:pt x="8750" y="7806"/>
                    <a:pt x="8463" y="7970"/>
                    <a:pt x="8175" y="8052"/>
                  </a:cubicBezTo>
                  <a:cubicBezTo>
                    <a:pt x="8011" y="8052"/>
                    <a:pt x="7723" y="7682"/>
                    <a:pt x="7641" y="7436"/>
                  </a:cubicBezTo>
                  <a:cubicBezTo>
                    <a:pt x="7436" y="6779"/>
                    <a:pt x="7354" y="6039"/>
                    <a:pt x="7148" y="5382"/>
                  </a:cubicBezTo>
                  <a:cubicBezTo>
                    <a:pt x="6779" y="4273"/>
                    <a:pt x="6409" y="3205"/>
                    <a:pt x="5505" y="2383"/>
                  </a:cubicBezTo>
                  <a:cubicBezTo>
                    <a:pt x="4807" y="1685"/>
                    <a:pt x="3739" y="1438"/>
                    <a:pt x="2794" y="1808"/>
                  </a:cubicBezTo>
                  <a:cubicBezTo>
                    <a:pt x="1767" y="2178"/>
                    <a:pt x="1520" y="3081"/>
                    <a:pt x="1438" y="4026"/>
                  </a:cubicBezTo>
                  <a:cubicBezTo>
                    <a:pt x="1274" y="5710"/>
                    <a:pt x="1726" y="7395"/>
                    <a:pt x="2712" y="8833"/>
                  </a:cubicBezTo>
                  <a:cubicBezTo>
                    <a:pt x="3903" y="10599"/>
                    <a:pt x="5300" y="12283"/>
                    <a:pt x="6696" y="13968"/>
                  </a:cubicBezTo>
                  <a:cubicBezTo>
                    <a:pt x="7313" y="14584"/>
                    <a:pt x="7929" y="15241"/>
                    <a:pt x="8627" y="15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15;p73">
            <a:extLst>
              <a:ext uri="{FF2B5EF4-FFF2-40B4-BE49-F238E27FC236}">
                <a16:creationId xmlns:a16="http://schemas.microsoft.com/office/drawing/2014/main" id="{5E8B77F8-F4F3-2845-AF85-7AD00832BE80}"/>
              </a:ext>
            </a:extLst>
          </p:cNvPr>
          <p:cNvGrpSpPr/>
          <p:nvPr/>
        </p:nvGrpSpPr>
        <p:grpSpPr>
          <a:xfrm>
            <a:off x="231462" y="2190151"/>
            <a:ext cx="195713" cy="215491"/>
            <a:chOff x="5035373" y="3543900"/>
            <a:chExt cx="195713" cy="215491"/>
          </a:xfrm>
        </p:grpSpPr>
        <p:sp>
          <p:nvSpPr>
            <p:cNvPr id="18" name="Google Shape;1116;p73">
              <a:extLst>
                <a:ext uri="{FF2B5EF4-FFF2-40B4-BE49-F238E27FC236}">
                  <a16:creationId xmlns:a16="http://schemas.microsoft.com/office/drawing/2014/main" id="{D08DC412-81F5-D488-520D-977F01EC7212}"/>
                </a:ext>
              </a:extLst>
            </p:cNvPr>
            <p:cNvSpPr/>
            <p:nvPr/>
          </p:nvSpPr>
          <p:spPr>
            <a:xfrm>
              <a:off x="5055151" y="3558470"/>
              <a:ext cx="164482" cy="183753"/>
            </a:xfrm>
            <a:custGeom>
              <a:avLst/>
              <a:gdLst/>
              <a:ahLst/>
              <a:cxnLst/>
              <a:rect l="l" t="t" r="r" b="b"/>
              <a:pathLst>
                <a:path w="12982" h="14503" extrusionOk="0">
                  <a:moveTo>
                    <a:pt x="42" y="5711"/>
                  </a:moveTo>
                  <a:cubicBezTo>
                    <a:pt x="986" y="5341"/>
                    <a:pt x="1931" y="4972"/>
                    <a:pt x="2876" y="4684"/>
                  </a:cubicBezTo>
                  <a:cubicBezTo>
                    <a:pt x="4067" y="4273"/>
                    <a:pt x="4067" y="4314"/>
                    <a:pt x="4108" y="3000"/>
                  </a:cubicBezTo>
                  <a:cubicBezTo>
                    <a:pt x="4150" y="2096"/>
                    <a:pt x="4273" y="1192"/>
                    <a:pt x="4396" y="289"/>
                  </a:cubicBezTo>
                  <a:cubicBezTo>
                    <a:pt x="4396" y="206"/>
                    <a:pt x="4478" y="124"/>
                    <a:pt x="4560" y="1"/>
                  </a:cubicBezTo>
                  <a:cubicBezTo>
                    <a:pt x="5300" y="453"/>
                    <a:pt x="5546" y="1233"/>
                    <a:pt x="5834" y="1932"/>
                  </a:cubicBezTo>
                  <a:cubicBezTo>
                    <a:pt x="6368" y="3164"/>
                    <a:pt x="6820" y="3370"/>
                    <a:pt x="8093" y="2918"/>
                  </a:cubicBezTo>
                  <a:cubicBezTo>
                    <a:pt x="9654" y="2260"/>
                    <a:pt x="11297" y="1808"/>
                    <a:pt x="12982" y="1603"/>
                  </a:cubicBezTo>
                  <a:cubicBezTo>
                    <a:pt x="11996" y="3246"/>
                    <a:pt x="10558" y="4232"/>
                    <a:pt x="9490" y="5711"/>
                  </a:cubicBezTo>
                  <a:cubicBezTo>
                    <a:pt x="10147" y="6697"/>
                    <a:pt x="10763" y="7683"/>
                    <a:pt x="11297" y="8751"/>
                  </a:cubicBezTo>
                  <a:cubicBezTo>
                    <a:pt x="11749" y="9778"/>
                    <a:pt x="12694" y="10682"/>
                    <a:pt x="12653" y="12161"/>
                  </a:cubicBezTo>
                  <a:cubicBezTo>
                    <a:pt x="11339" y="11298"/>
                    <a:pt x="10188" y="10600"/>
                    <a:pt x="9038" y="9860"/>
                  </a:cubicBezTo>
                  <a:cubicBezTo>
                    <a:pt x="8709" y="9655"/>
                    <a:pt x="8463" y="9449"/>
                    <a:pt x="8134" y="9244"/>
                  </a:cubicBezTo>
                  <a:cubicBezTo>
                    <a:pt x="7148" y="8669"/>
                    <a:pt x="6779" y="8751"/>
                    <a:pt x="6162" y="9696"/>
                  </a:cubicBezTo>
                  <a:cubicBezTo>
                    <a:pt x="5505" y="10723"/>
                    <a:pt x="4848" y="11750"/>
                    <a:pt x="4191" y="12818"/>
                  </a:cubicBezTo>
                  <a:cubicBezTo>
                    <a:pt x="3862" y="13311"/>
                    <a:pt x="3492" y="13845"/>
                    <a:pt x="2958" y="14502"/>
                  </a:cubicBezTo>
                  <a:cubicBezTo>
                    <a:pt x="2876" y="14215"/>
                    <a:pt x="2835" y="13927"/>
                    <a:pt x="2835" y="13640"/>
                  </a:cubicBezTo>
                  <a:cubicBezTo>
                    <a:pt x="3040" y="12079"/>
                    <a:pt x="3246" y="10559"/>
                    <a:pt x="3533" y="9080"/>
                  </a:cubicBezTo>
                  <a:cubicBezTo>
                    <a:pt x="3821" y="7847"/>
                    <a:pt x="3780" y="7067"/>
                    <a:pt x="2219" y="6779"/>
                  </a:cubicBezTo>
                  <a:cubicBezTo>
                    <a:pt x="1479" y="6574"/>
                    <a:pt x="740" y="6368"/>
                    <a:pt x="0" y="6081"/>
                  </a:cubicBezTo>
                  <a:cubicBezTo>
                    <a:pt x="0" y="5958"/>
                    <a:pt x="42" y="5834"/>
                    <a:pt x="42" y="57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7;p73">
              <a:extLst>
                <a:ext uri="{FF2B5EF4-FFF2-40B4-BE49-F238E27FC236}">
                  <a16:creationId xmlns:a16="http://schemas.microsoft.com/office/drawing/2014/main" id="{CA3C2E57-A732-1D1A-5894-09565DADE167}"/>
                </a:ext>
              </a:extLst>
            </p:cNvPr>
            <p:cNvSpPr/>
            <p:nvPr/>
          </p:nvSpPr>
          <p:spPr>
            <a:xfrm>
              <a:off x="5035373" y="3543900"/>
              <a:ext cx="195713" cy="215491"/>
            </a:xfrm>
            <a:custGeom>
              <a:avLst/>
              <a:gdLst/>
              <a:ahLst/>
              <a:cxnLst/>
              <a:rect l="l" t="t" r="r" b="b"/>
              <a:pathLst>
                <a:path w="15447" h="17008" extrusionOk="0">
                  <a:moveTo>
                    <a:pt x="8833" y="10969"/>
                  </a:moveTo>
                  <a:cubicBezTo>
                    <a:pt x="8134" y="12037"/>
                    <a:pt x="7518" y="13023"/>
                    <a:pt x="6861" y="13927"/>
                  </a:cubicBezTo>
                  <a:cubicBezTo>
                    <a:pt x="6203" y="14831"/>
                    <a:pt x="5628" y="15652"/>
                    <a:pt x="4930" y="16474"/>
                  </a:cubicBezTo>
                  <a:cubicBezTo>
                    <a:pt x="4478" y="17008"/>
                    <a:pt x="4396" y="16967"/>
                    <a:pt x="3246" y="16885"/>
                  </a:cubicBezTo>
                  <a:cubicBezTo>
                    <a:pt x="3287" y="14379"/>
                    <a:pt x="4067" y="11996"/>
                    <a:pt x="4273" y="9326"/>
                  </a:cubicBezTo>
                  <a:cubicBezTo>
                    <a:pt x="3780" y="9120"/>
                    <a:pt x="3205" y="8915"/>
                    <a:pt x="2671" y="8669"/>
                  </a:cubicBezTo>
                  <a:cubicBezTo>
                    <a:pt x="1972" y="8381"/>
                    <a:pt x="1315" y="8052"/>
                    <a:pt x="658" y="7724"/>
                  </a:cubicBezTo>
                  <a:cubicBezTo>
                    <a:pt x="411" y="7559"/>
                    <a:pt x="247" y="7190"/>
                    <a:pt x="0" y="6861"/>
                  </a:cubicBezTo>
                  <a:cubicBezTo>
                    <a:pt x="1110" y="6122"/>
                    <a:pt x="2342" y="5547"/>
                    <a:pt x="3657" y="5177"/>
                  </a:cubicBezTo>
                  <a:cubicBezTo>
                    <a:pt x="4601" y="4889"/>
                    <a:pt x="4601" y="4848"/>
                    <a:pt x="4684" y="3780"/>
                  </a:cubicBezTo>
                  <a:cubicBezTo>
                    <a:pt x="4725" y="2876"/>
                    <a:pt x="4807" y="1931"/>
                    <a:pt x="4971" y="1028"/>
                  </a:cubicBezTo>
                  <a:cubicBezTo>
                    <a:pt x="5053" y="658"/>
                    <a:pt x="5341" y="42"/>
                    <a:pt x="5587" y="1"/>
                  </a:cubicBezTo>
                  <a:cubicBezTo>
                    <a:pt x="6039" y="1"/>
                    <a:pt x="6491" y="206"/>
                    <a:pt x="6820" y="535"/>
                  </a:cubicBezTo>
                  <a:cubicBezTo>
                    <a:pt x="7354" y="1151"/>
                    <a:pt x="7806" y="1849"/>
                    <a:pt x="8257" y="2589"/>
                  </a:cubicBezTo>
                  <a:cubicBezTo>
                    <a:pt x="8381" y="2794"/>
                    <a:pt x="8504" y="3041"/>
                    <a:pt x="8668" y="3328"/>
                  </a:cubicBezTo>
                  <a:cubicBezTo>
                    <a:pt x="10394" y="2835"/>
                    <a:pt x="12078" y="2383"/>
                    <a:pt x="13762" y="1890"/>
                  </a:cubicBezTo>
                  <a:cubicBezTo>
                    <a:pt x="14789" y="1562"/>
                    <a:pt x="15446" y="2014"/>
                    <a:pt x="15241" y="3082"/>
                  </a:cubicBezTo>
                  <a:cubicBezTo>
                    <a:pt x="15118" y="3534"/>
                    <a:pt x="14871" y="3944"/>
                    <a:pt x="14543" y="4314"/>
                  </a:cubicBezTo>
                  <a:cubicBezTo>
                    <a:pt x="13844" y="5177"/>
                    <a:pt x="13023" y="5998"/>
                    <a:pt x="12242" y="6861"/>
                  </a:cubicBezTo>
                  <a:cubicBezTo>
                    <a:pt x="12982" y="8217"/>
                    <a:pt x="13680" y="9490"/>
                    <a:pt x="14337" y="10764"/>
                  </a:cubicBezTo>
                  <a:cubicBezTo>
                    <a:pt x="14625" y="11339"/>
                    <a:pt x="14871" y="11955"/>
                    <a:pt x="15118" y="12571"/>
                  </a:cubicBezTo>
                  <a:cubicBezTo>
                    <a:pt x="15282" y="13105"/>
                    <a:pt x="15405" y="13639"/>
                    <a:pt x="14912" y="14050"/>
                  </a:cubicBezTo>
                  <a:cubicBezTo>
                    <a:pt x="14419" y="14461"/>
                    <a:pt x="13885" y="14256"/>
                    <a:pt x="13434" y="13968"/>
                  </a:cubicBezTo>
                  <a:cubicBezTo>
                    <a:pt x="12365" y="13311"/>
                    <a:pt x="11297" y="12612"/>
                    <a:pt x="10229" y="11914"/>
                  </a:cubicBezTo>
                  <a:cubicBezTo>
                    <a:pt x="9819" y="11667"/>
                    <a:pt x="9449" y="11380"/>
                    <a:pt x="8833" y="10969"/>
                  </a:cubicBezTo>
                  <a:close/>
                  <a:moveTo>
                    <a:pt x="1603" y="6861"/>
                  </a:moveTo>
                  <a:cubicBezTo>
                    <a:pt x="1603" y="6984"/>
                    <a:pt x="1603" y="7108"/>
                    <a:pt x="1561" y="7231"/>
                  </a:cubicBezTo>
                  <a:cubicBezTo>
                    <a:pt x="2301" y="7518"/>
                    <a:pt x="3040" y="7765"/>
                    <a:pt x="3780" y="7929"/>
                  </a:cubicBezTo>
                  <a:cubicBezTo>
                    <a:pt x="5341" y="8217"/>
                    <a:pt x="5341" y="9038"/>
                    <a:pt x="5094" y="10230"/>
                  </a:cubicBezTo>
                  <a:cubicBezTo>
                    <a:pt x="4807" y="11750"/>
                    <a:pt x="4601" y="13270"/>
                    <a:pt x="4396" y="14790"/>
                  </a:cubicBezTo>
                  <a:cubicBezTo>
                    <a:pt x="4396" y="15118"/>
                    <a:pt x="4437" y="15406"/>
                    <a:pt x="4519" y="15693"/>
                  </a:cubicBezTo>
                  <a:cubicBezTo>
                    <a:pt x="5053" y="14995"/>
                    <a:pt x="5423" y="14502"/>
                    <a:pt x="5752" y="13968"/>
                  </a:cubicBezTo>
                  <a:cubicBezTo>
                    <a:pt x="6409" y="12941"/>
                    <a:pt x="7025" y="11873"/>
                    <a:pt x="7723" y="10846"/>
                  </a:cubicBezTo>
                  <a:cubicBezTo>
                    <a:pt x="8340" y="9901"/>
                    <a:pt x="8709" y="9819"/>
                    <a:pt x="9695" y="10435"/>
                  </a:cubicBezTo>
                  <a:cubicBezTo>
                    <a:pt x="10024" y="10599"/>
                    <a:pt x="10270" y="10846"/>
                    <a:pt x="10599" y="11010"/>
                  </a:cubicBezTo>
                  <a:cubicBezTo>
                    <a:pt x="11749" y="11750"/>
                    <a:pt x="12900" y="12489"/>
                    <a:pt x="14214" y="13352"/>
                  </a:cubicBezTo>
                  <a:cubicBezTo>
                    <a:pt x="14214" y="11832"/>
                    <a:pt x="13310" y="10969"/>
                    <a:pt x="12858" y="9942"/>
                  </a:cubicBezTo>
                  <a:cubicBezTo>
                    <a:pt x="12324" y="8874"/>
                    <a:pt x="11708" y="7847"/>
                    <a:pt x="11051" y="6902"/>
                  </a:cubicBezTo>
                  <a:cubicBezTo>
                    <a:pt x="12119" y="5382"/>
                    <a:pt x="13557" y="4396"/>
                    <a:pt x="14543" y="2794"/>
                  </a:cubicBezTo>
                  <a:cubicBezTo>
                    <a:pt x="12858" y="3000"/>
                    <a:pt x="11215" y="3410"/>
                    <a:pt x="9654" y="4068"/>
                  </a:cubicBezTo>
                  <a:cubicBezTo>
                    <a:pt x="8381" y="4520"/>
                    <a:pt x="7929" y="4355"/>
                    <a:pt x="7395" y="3123"/>
                  </a:cubicBezTo>
                  <a:cubicBezTo>
                    <a:pt x="7107" y="2383"/>
                    <a:pt x="6861" y="1644"/>
                    <a:pt x="6121" y="1192"/>
                  </a:cubicBezTo>
                  <a:cubicBezTo>
                    <a:pt x="6039" y="1315"/>
                    <a:pt x="5957" y="1356"/>
                    <a:pt x="5957" y="1439"/>
                  </a:cubicBezTo>
                  <a:cubicBezTo>
                    <a:pt x="5875" y="2342"/>
                    <a:pt x="5711" y="3287"/>
                    <a:pt x="5669" y="4191"/>
                  </a:cubicBezTo>
                  <a:cubicBezTo>
                    <a:pt x="5628" y="5505"/>
                    <a:pt x="5628" y="5464"/>
                    <a:pt x="4437" y="5834"/>
                  </a:cubicBezTo>
                  <a:cubicBezTo>
                    <a:pt x="3492" y="6122"/>
                    <a:pt x="2547" y="6491"/>
                    <a:pt x="1603" y="68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18;p73">
            <a:extLst>
              <a:ext uri="{FF2B5EF4-FFF2-40B4-BE49-F238E27FC236}">
                <a16:creationId xmlns:a16="http://schemas.microsoft.com/office/drawing/2014/main" id="{501511DB-030B-E6A1-F912-6D6F9BCCFB02}"/>
              </a:ext>
            </a:extLst>
          </p:cNvPr>
          <p:cNvGrpSpPr/>
          <p:nvPr/>
        </p:nvGrpSpPr>
        <p:grpSpPr>
          <a:xfrm>
            <a:off x="251240" y="3457672"/>
            <a:ext cx="176975" cy="191026"/>
            <a:chOff x="3551995" y="3573053"/>
            <a:chExt cx="176975" cy="191026"/>
          </a:xfrm>
        </p:grpSpPr>
        <p:sp>
          <p:nvSpPr>
            <p:cNvPr id="21" name="Google Shape;1119;p73">
              <a:extLst>
                <a:ext uri="{FF2B5EF4-FFF2-40B4-BE49-F238E27FC236}">
                  <a16:creationId xmlns:a16="http://schemas.microsoft.com/office/drawing/2014/main" id="{304B9C9F-7CBA-E67E-3067-E4A706858972}"/>
                </a:ext>
              </a:extLst>
            </p:cNvPr>
            <p:cNvSpPr/>
            <p:nvPr/>
          </p:nvSpPr>
          <p:spPr>
            <a:xfrm>
              <a:off x="3568643" y="3588143"/>
              <a:ext cx="144717" cy="158236"/>
            </a:xfrm>
            <a:custGeom>
              <a:avLst/>
              <a:gdLst/>
              <a:ahLst/>
              <a:cxnLst/>
              <a:rect l="l" t="t" r="r" b="b"/>
              <a:pathLst>
                <a:path w="11422" h="12489" extrusionOk="0">
                  <a:moveTo>
                    <a:pt x="4725" y="6368"/>
                  </a:moveTo>
                  <a:cubicBezTo>
                    <a:pt x="5875" y="6491"/>
                    <a:pt x="5957" y="6450"/>
                    <a:pt x="6122" y="5628"/>
                  </a:cubicBezTo>
                  <a:cubicBezTo>
                    <a:pt x="6327" y="4725"/>
                    <a:pt x="6574" y="3821"/>
                    <a:pt x="6902" y="2958"/>
                  </a:cubicBezTo>
                  <a:cubicBezTo>
                    <a:pt x="7395" y="1808"/>
                    <a:pt x="8422" y="945"/>
                    <a:pt x="9655" y="658"/>
                  </a:cubicBezTo>
                  <a:cubicBezTo>
                    <a:pt x="10476" y="452"/>
                    <a:pt x="11051" y="740"/>
                    <a:pt x="11175" y="1603"/>
                  </a:cubicBezTo>
                  <a:cubicBezTo>
                    <a:pt x="11421" y="2630"/>
                    <a:pt x="11380" y="3739"/>
                    <a:pt x="10969" y="4725"/>
                  </a:cubicBezTo>
                  <a:cubicBezTo>
                    <a:pt x="10230" y="6286"/>
                    <a:pt x="9490" y="7847"/>
                    <a:pt x="8217" y="9079"/>
                  </a:cubicBezTo>
                  <a:cubicBezTo>
                    <a:pt x="7477" y="9819"/>
                    <a:pt x="6820" y="10640"/>
                    <a:pt x="6081" y="11421"/>
                  </a:cubicBezTo>
                  <a:cubicBezTo>
                    <a:pt x="5711" y="11791"/>
                    <a:pt x="5300" y="12119"/>
                    <a:pt x="4889" y="12489"/>
                  </a:cubicBezTo>
                  <a:cubicBezTo>
                    <a:pt x="2466" y="10065"/>
                    <a:pt x="453" y="7641"/>
                    <a:pt x="165" y="4191"/>
                  </a:cubicBezTo>
                  <a:cubicBezTo>
                    <a:pt x="1" y="3205"/>
                    <a:pt x="165" y="2219"/>
                    <a:pt x="576" y="1356"/>
                  </a:cubicBezTo>
                  <a:cubicBezTo>
                    <a:pt x="1356" y="1"/>
                    <a:pt x="3287" y="1"/>
                    <a:pt x="4027" y="1397"/>
                  </a:cubicBezTo>
                  <a:cubicBezTo>
                    <a:pt x="4684" y="2630"/>
                    <a:pt x="4930" y="4067"/>
                    <a:pt x="4807" y="5505"/>
                  </a:cubicBezTo>
                  <a:cubicBezTo>
                    <a:pt x="4807" y="5752"/>
                    <a:pt x="4766" y="5998"/>
                    <a:pt x="4725" y="63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20;p73">
              <a:extLst>
                <a:ext uri="{FF2B5EF4-FFF2-40B4-BE49-F238E27FC236}">
                  <a16:creationId xmlns:a16="http://schemas.microsoft.com/office/drawing/2014/main" id="{285E9AA9-56BA-C834-A5CF-E678A760277C}"/>
                </a:ext>
              </a:extLst>
            </p:cNvPr>
            <p:cNvSpPr/>
            <p:nvPr/>
          </p:nvSpPr>
          <p:spPr>
            <a:xfrm>
              <a:off x="3551995" y="3573053"/>
              <a:ext cx="176975" cy="191026"/>
            </a:xfrm>
            <a:custGeom>
              <a:avLst/>
              <a:gdLst/>
              <a:ahLst/>
              <a:cxnLst/>
              <a:rect l="l" t="t" r="r" b="b"/>
              <a:pathLst>
                <a:path w="13968" h="15077" extrusionOk="0">
                  <a:moveTo>
                    <a:pt x="7148" y="3328"/>
                  </a:moveTo>
                  <a:cubicBezTo>
                    <a:pt x="8216" y="1972"/>
                    <a:pt x="9695" y="1027"/>
                    <a:pt x="11338" y="657"/>
                  </a:cubicBezTo>
                  <a:cubicBezTo>
                    <a:pt x="11872" y="493"/>
                    <a:pt x="12406" y="657"/>
                    <a:pt x="12776" y="1068"/>
                  </a:cubicBezTo>
                  <a:cubicBezTo>
                    <a:pt x="13762" y="1931"/>
                    <a:pt x="13967" y="3122"/>
                    <a:pt x="13803" y="4314"/>
                  </a:cubicBezTo>
                  <a:cubicBezTo>
                    <a:pt x="13639" y="5875"/>
                    <a:pt x="13023" y="7354"/>
                    <a:pt x="12078" y="8586"/>
                  </a:cubicBezTo>
                  <a:cubicBezTo>
                    <a:pt x="10558" y="10640"/>
                    <a:pt x="8874" y="12530"/>
                    <a:pt x="7230" y="14460"/>
                  </a:cubicBezTo>
                  <a:cubicBezTo>
                    <a:pt x="6820" y="14994"/>
                    <a:pt x="6039" y="15077"/>
                    <a:pt x="5587" y="14584"/>
                  </a:cubicBezTo>
                  <a:cubicBezTo>
                    <a:pt x="2342" y="11790"/>
                    <a:pt x="0" y="8504"/>
                    <a:pt x="288" y="3985"/>
                  </a:cubicBezTo>
                  <a:cubicBezTo>
                    <a:pt x="247" y="2506"/>
                    <a:pt x="1151" y="1192"/>
                    <a:pt x="2465" y="616"/>
                  </a:cubicBezTo>
                  <a:cubicBezTo>
                    <a:pt x="4026" y="0"/>
                    <a:pt x="5793" y="657"/>
                    <a:pt x="6573" y="2095"/>
                  </a:cubicBezTo>
                  <a:cubicBezTo>
                    <a:pt x="6737" y="2506"/>
                    <a:pt x="6943" y="2876"/>
                    <a:pt x="7148" y="3328"/>
                  </a:cubicBezTo>
                  <a:close/>
                  <a:moveTo>
                    <a:pt x="6039" y="7559"/>
                  </a:moveTo>
                  <a:cubicBezTo>
                    <a:pt x="6080" y="7189"/>
                    <a:pt x="6121" y="6943"/>
                    <a:pt x="6162" y="6696"/>
                  </a:cubicBezTo>
                  <a:cubicBezTo>
                    <a:pt x="6286" y="5258"/>
                    <a:pt x="5998" y="3862"/>
                    <a:pt x="5382" y="2588"/>
                  </a:cubicBezTo>
                  <a:cubicBezTo>
                    <a:pt x="4642" y="1192"/>
                    <a:pt x="2670" y="1192"/>
                    <a:pt x="1890" y="2547"/>
                  </a:cubicBezTo>
                  <a:cubicBezTo>
                    <a:pt x="1479" y="3410"/>
                    <a:pt x="1356" y="4396"/>
                    <a:pt x="1479" y="5382"/>
                  </a:cubicBezTo>
                  <a:cubicBezTo>
                    <a:pt x="1767" y="8832"/>
                    <a:pt x="3821" y="11297"/>
                    <a:pt x="6203" y="13680"/>
                  </a:cubicBezTo>
                  <a:cubicBezTo>
                    <a:pt x="6655" y="13310"/>
                    <a:pt x="7066" y="12982"/>
                    <a:pt x="7395" y="12612"/>
                  </a:cubicBezTo>
                  <a:cubicBezTo>
                    <a:pt x="8134" y="11831"/>
                    <a:pt x="8791" y="11010"/>
                    <a:pt x="9531" y="10270"/>
                  </a:cubicBezTo>
                  <a:cubicBezTo>
                    <a:pt x="10845" y="9038"/>
                    <a:pt x="11585" y="7518"/>
                    <a:pt x="12283" y="5916"/>
                  </a:cubicBezTo>
                  <a:cubicBezTo>
                    <a:pt x="12694" y="4930"/>
                    <a:pt x="12776" y="3821"/>
                    <a:pt x="12530" y="2794"/>
                  </a:cubicBezTo>
                  <a:cubicBezTo>
                    <a:pt x="12365" y="1972"/>
                    <a:pt x="11790" y="1643"/>
                    <a:pt x="10969" y="1849"/>
                  </a:cubicBezTo>
                  <a:cubicBezTo>
                    <a:pt x="9736" y="2136"/>
                    <a:pt x="8709" y="2999"/>
                    <a:pt x="8257" y="4149"/>
                  </a:cubicBezTo>
                  <a:cubicBezTo>
                    <a:pt x="7929" y="5012"/>
                    <a:pt x="7641" y="5916"/>
                    <a:pt x="7477" y="6819"/>
                  </a:cubicBezTo>
                  <a:cubicBezTo>
                    <a:pt x="7230" y="7641"/>
                    <a:pt x="7189" y="7682"/>
                    <a:pt x="6039" y="75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121;p73">
            <a:extLst>
              <a:ext uri="{FF2B5EF4-FFF2-40B4-BE49-F238E27FC236}">
                <a16:creationId xmlns:a16="http://schemas.microsoft.com/office/drawing/2014/main" id="{164874C4-B957-9B3D-15D0-31D26442E929}"/>
              </a:ext>
            </a:extLst>
          </p:cNvPr>
          <p:cNvGrpSpPr/>
          <p:nvPr/>
        </p:nvGrpSpPr>
        <p:grpSpPr>
          <a:xfrm>
            <a:off x="2708386" y="127540"/>
            <a:ext cx="211857" cy="241402"/>
            <a:chOff x="3045562" y="3061414"/>
            <a:chExt cx="141587" cy="161365"/>
          </a:xfrm>
        </p:grpSpPr>
        <p:sp>
          <p:nvSpPr>
            <p:cNvPr id="24" name="Google Shape;1122;p73">
              <a:extLst>
                <a:ext uri="{FF2B5EF4-FFF2-40B4-BE49-F238E27FC236}">
                  <a16:creationId xmlns:a16="http://schemas.microsoft.com/office/drawing/2014/main" id="{D9A7E6C5-F794-217F-B243-FF34C107D8C7}"/>
                </a:ext>
              </a:extLst>
            </p:cNvPr>
            <p:cNvSpPr/>
            <p:nvPr/>
          </p:nvSpPr>
          <p:spPr>
            <a:xfrm>
              <a:off x="3101779" y="3121786"/>
              <a:ext cx="47893" cy="42698"/>
            </a:xfrm>
            <a:custGeom>
              <a:avLst/>
              <a:gdLst/>
              <a:ahLst/>
              <a:cxnLst/>
              <a:rect l="l" t="t" r="r" b="b"/>
              <a:pathLst>
                <a:path w="3780" h="3370" extrusionOk="0">
                  <a:moveTo>
                    <a:pt x="3122" y="1"/>
                  </a:moveTo>
                  <a:cubicBezTo>
                    <a:pt x="3656" y="494"/>
                    <a:pt x="3779" y="946"/>
                    <a:pt x="3286" y="1562"/>
                  </a:cubicBezTo>
                  <a:cubicBezTo>
                    <a:pt x="2835" y="2137"/>
                    <a:pt x="2547" y="2712"/>
                    <a:pt x="2136" y="3369"/>
                  </a:cubicBezTo>
                  <a:cubicBezTo>
                    <a:pt x="1766" y="3246"/>
                    <a:pt x="1438" y="3205"/>
                    <a:pt x="1109" y="3082"/>
                  </a:cubicBezTo>
                  <a:cubicBezTo>
                    <a:pt x="657" y="2876"/>
                    <a:pt x="0" y="2917"/>
                    <a:pt x="41" y="2137"/>
                  </a:cubicBezTo>
                  <a:cubicBezTo>
                    <a:pt x="82" y="1151"/>
                    <a:pt x="329" y="740"/>
                    <a:pt x="1232" y="494"/>
                  </a:cubicBezTo>
                  <a:cubicBezTo>
                    <a:pt x="1849" y="329"/>
                    <a:pt x="2424" y="206"/>
                    <a:pt x="3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3;p73">
              <a:extLst>
                <a:ext uri="{FF2B5EF4-FFF2-40B4-BE49-F238E27FC236}">
                  <a16:creationId xmlns:a16="http://schemas.microsoft.com/office/drawing/2014/main" id="{F75DF07D-129A-2F55-1949-929E5BAAF1D1}"/>
                </a:ext>
              </a:extLst>
            </p:cNvPr>
            <p:cNvSpPr/>
            <p:nvPr/>
          </p:nvSpPr>
          <p:spPr>
            <a:xfrm>
              <a:off x="3106454" y="3080152"/>
              <a:ext cx="28647" cy="38529"/>
            </a:xfrm>
            <a:custGeom>
              <a:avLst/>
              <a:gdLst/>
              <a:ahLst/>
              <a:cxnLst/>
              <a:rect l="l" t="t" r="r" b="b"/>
              <a:pathLst>
                <a:path w="2261" h="3041" extrusionOk="0">
                  <a:moveTo>
                    <a:pt x="2260" y="2424"/>
                  </a:moveTo>
                  <a:lnTo>
                    <a:pt x="1" y="3040"/>
                  </a:lnTo>
                  <a:cubicBezTo>
                    <a:pt x="83" y="1931"/>
                    <a:pt x="165" y="1068"/>
                    <a:pt x="247" y="0"/>
                  </a:cubicBezTo>
                  <a:cubicBezTo>
                    <a:pt x="1110" y="616"/>
                    <a:pt x="1808" y="1438"/>
                    <a:pt x="2260" y="24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24;p73">
              <a:extLst>
                <a:ext uri="{FF2B5EF4-FFF2-40B4-BE49-F238E27FC236}">
                  <a16:creationId xmlns:a16="http://schemas.microsoft.com/office/drawing/2014/main" id="{2EE1D380-ACC8-3B93-3376-7AA994EB42A6}"/>
                </a:ext>
              </a:extLst>
            </p:cNvPr>
            <p:cNvSpPr/>
            <p:nvPr/>
          </p:nvSpPr>
          <p:spPr>
            <a:xfrm>
              <a:off x="3140815" y="3146252"/>
              <a:ext cx="24466" cy="27595"/>
            </a:xfrm>
            <a:custGeom>
              <a:avLst/>
              <a:gdLst/>
              <a:ahLst/>
              <a:cxnLst/>
              <a:rect l="l" t="t" r="r" b="b"/>
              <a:pathLst>
                <a:path w="1931" h="2178" extrusionOk="0">
                  <a:moveTo>
                    <a:pt x="1684" y="2178"/>
                  </a:moveTo>
                  <a:lnTo>
                    <a:pt x="0" y="1767"/>
                  </a:lnTo>
                  <a:lnTo>
                    <a:pt x="1068" y="0"/>
                  </a:lnTo>
                  <a:cubicBezTo>
                    <a:pt x="1397" y="781"/>
                    <a:pt x="1643" y="1356"/>
                    <a:pt x="1931" y="19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5;p73">
              <a:extLst>
                <a:ext uri="{FF2B5EF4-FFF2-40B4-BE49-F238E27FC236}">
                  <a16:creationId xmlns:a16="http://schemas.microsoft.com/office/drawing/2014/main" id="{9A4387A1-518D-0B65-164F-640899B7E91E}"/>
                </a:ext>
              </a:extLst>
            </p:cNvPr>
            <p:cNvSpPr/>
            <p:nvPr/>
          </p:nvSpPr>
          <p:spPr>
            <a:xfrm>
              <a:off x="3098650" y="3168108"/>
              <a:ext cx="20310" cy="27076"/>
            </a:xfrm>
            <a:custGeom>
              <a:avLst/>
              <a:gdLst/>
              <a:ahLst/>
              <a:cxnLst/>
              <a:rect l="l" t="t" r="r" b="b"/>
              <a:pathLst>
                <a:path w="1603" h="2137" extrusionOk="0">
                  <a:moveTo>
                    <a:pt x="247" y="1"/>
                  </a:moveTo>
                  <a:lnTo>
                    <a:pt x="1603" y="535"/>
                  </a:lnTo>
                  <a:lnTo>
                    <a:pt x="329" y="2137"/>
                  </a:lnTo>
                  <a:cubicBezTo>
                    <a:pt x="1" y="1398"/>
                    <a:pt x="288" y="78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26;p73">
              <a:extLst>
                <a:ext uri="{FF2B5EF4-FFF2-40B4-BE49-F238E27FC236}">
                  <a16:creationId xmlns:a16="http://schemas.microsoft.com/office/drawing/2014/main" id="{5C3F7472-9BC4-6EC3-0131-9101D87D346A}"/>
                </a:ext>
              </a:extLst>
            </p:cNvPr>
            <p:cNvSpPr/>
            <p:nvPr/>
          </p:nvSpPr>
          <p:spPr>
            <a:xfrm>
              <a:off x="3077833" y="3138447"/>
              <a:ext cx="14064" cy="13025"/>
            </a:xfrm>
            <a:custGeom>
              <a:avLst/>
              <a:gdLst/>
              <a:ahLst/>
              <a:cxnLst/>
              <a:rect l="l" t="t" r="r" b="b"/>
              <a:pathLst>
                <a:path w="1110" h="1028" extrusionOk="0">
                  <a:moveTo>
                    <a:pt x="0" y="411"/>
                  </a:moveTo>
                  <a:cubicBezTo>
                    <a:pt x="165" y="329"/>
                    <a:pt x="329" y="206"/>
                    <a:pt x="534" y="123"/>
                  </a:cubicBezTo>
                  <a:cubicBezTo>
                    <a:pt x="740" y="82"/>
                    <a:pt x="904" y="41"/>
                    <a:pt x="1110" y="0"/>
                  </a:cubicBezTo>
                  <a:lnTo>
                    <a:pt x="1110" y="1027"/>
                  </a:lnTo>
                  <a:lnTo>
                    <a:pt x="0" y="658"/>
                  </a:lnTo>
                  <a:cubicBezTo>
                    <a:pt x="0" y="575"/>
                    <a:pt x="0" y="493"/>
                    <a:pt x="0" y="4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27;p73">
              <a:extLst>
                <a:ext uri="{FF2B5EF4-FFF2-40B4-BE49-F238E27FC236}">
                  <a16:creationId xmlns:a16="http://schemas.microsoft.com/office/drawing/2014/main" id="{AF9D8CEA-BD0A-F045-2287-CE33F9F55617}"/>
                </a:ext>
              </a:extLst>
            </p:cNvPr>
            <p:cNvSpPr/>
            <p:nvPr/>
          </p:nvSpPr>
          <p:spPr>
            <a:xfrm>
              <a:off x="3045562" y="3061414"/>
              <a:ext cx="141587" cy="161365"/>
            </a:xfrm>
            <a:custGeom>
              <a:avLst/>
              <a:gdLst/>
              <a:ahLst/>
              <a:cxnLst/>
              <a:rect l="l" t="t" r="r" b="b"/>
              <a:pathLst>
                <a:path w="11175" h="12736" extrusionOk="0">
                  <a:moveTo>
                    <a:pt x="10517" y="10476"/>
                  </a:moveTo>
                  <a:lnTo>
                    <a:pt x="7189" y="9202"/>
                  </a:lnTo>
                  <a:cubicBezTo>
                    <a:pt x="6121" y="9942"/>
                    <a:pt x="5259" y="10928"/>
                    <a:pt x="4725" y="12078"/>
                  </a:cubicBezTo>
                  <a:cubicBezTo>
                    <a:pt x="4437" y="12735"/>
                    <a:pt x="4355" y="12735"/>
                    <a:pt x="3205" y="12694"/>
                  </a:cubicBezTo>
                  <a:cubicBezTo>
                    <a:pt x="3328" y="11215"/>
                    <a:pt x="3451" y="9736"/>
                    <a:pt x="3574" y="8299"/>
                  </a:cubicBezTo>
                  <a:cubicBezTo>
                    <a:pt x="2630" y="7189"/>
                    <a:pt x="863" y="7765"/>
                    <a:pt x="0" y="6368"/>
                  </a:cubicBezTo>
                  <a:lnTo>
                    <a:pt x="3780" y="4930"/>
                  </a:lnTo>
                  <a:cubicBezTo>
                    <a:pt x="3985" y="3492"/>
                    <a:pt x="4149" y="2095"/>
                    <a:pt x="4396" y="740"/>
                  </a:cubicBezTo>
                  <a:cubicBezTo>
                    <a:pt x="4437" y="452"/>
                    <a:pt x="4601" y="83"/>
                    <a:pt x="4848" y="0"/>
                  </a:cubicBezTo>
                  <a:cubicBezTo>
                    <a:pt x="5135" y="0"/>
                    <a:pt x="5423" y="124"/>
                    <a:pt x="5587" y="329"/>
                  </a:cubicBezTo>
                  <a:cubicBezTo>
                    <a:pt x="6450" y="1315"/>
                    <a:pt x="7230" y="2301"/>
                    <a:pt x="8093" y="3410"/>
                  </a:cubicBezTo>
                  <a:cubicBezTo>
                    <a:pt x="8463" y="3328"/>
                    <a:pt x="8874" y="3246"/>
                    <a:pt x="9284" y="3164"/>
                  </a:cubicBezTo>
                  <a:cubicBezTo>
                    <a:pt x="9572" y="3081"/>
                    <a:pt x="9819" y="2917"/>
                    <a:pt x="10065" y="2958"/>
                  </a:cubicBezTo>
                  <a:cubicBezTo>
                    <a:pt x="10394" y="2958"/>
                    <a:pt x="10681" y="3081"/>
                    <a:pt x="10928" y="3287"/>
                  </a:cubicBezTo>
                  <a:cubicBezTo>
                    <a:pt x="11174" y="3615"/>
                    <a:pt x="10969" y="3903"/>
                    <a:pt x="10599" y="4149"/>
                  </a:cubicBezTo>
                  <a:cubicBezTo>
                    <a:pt x="9983" y="4478"/>
                    <a:pt x="9490" y="5094"/>
                    <a:pt x="9284" y="5793"/>
                  </a:cubicBezTo>
                  <a:cubicBezTo>
                    <a:pt x="9819" y="6902"/>
                    <a:pt x="10353" y="7970"/>
                    <a:pt x="10846" y="9038"/>
                  </a:cubicBezTo>
                  <a:cubicBezTo>
                    <a:pt x="11092" y="9613"/>
                    <a:pt x="11092" y="9654"/>
                    <a:pt x="10517" y="10476"/>
                  </a:cubicBezTo>
                  <a:close/>
                  <a:moveTo>
                    <a:pt x="7559" y="4766"/>
                  </a:moveTo>
                  <a:cubicBezTo>
                    <a:pt x="6861" y="4971"/>
                    <a:pt x="6286" y="5094"/>
                    <a:pt x="5669" y="5259"/>
                  </a:cubicBezTo>
                  <a:cubicBezTo>
                    <a:pt x="4766" y="5505"/>
                    <a:pt x="4519" y="5875"/>
                    <a:pt x="4478" y="6861"/>
                  </a:cubicBezTo>
                  <a:cubicBezTo>
                    <a:pt x="4437" y="7682"/>
                    <a:pt x="5094" y="7641"/>
                    <a:pt x="5546" y="7806"/>
                  </a:cubicBezTo>
                  <a:cubicBezTo>
                    <a:pt x="5875" y="7929"/>
                    <a:pt x="6203" y="8011"/>
                    <a:pt x="6573" y="8093"/>
                  </a:cubicBezTo>
                  <a:cubicBezTo>
                    <a:pt x="6984" y="7477"/>
                    <a:pt x="7313" y="6861"/>
                    <a:pt x="7723" y="6327"/>
                  </a:cubicBezTo>
                  <a:cubicBezTo>
                    <a:pt x="8175" y="5752"/>
                    <a:pt x="8093" y="5259"/>
                    <a:pt x="7559" y="4766"/>
                  </a:cubicBezTo>
                  <a:close/>
                  <a:moveTo>
                    <a:pt x="7066" y="3903"/>
                  </a:moveTo>
                  <a:cubicBezTo>
                    <a:pt x="6614" y="2917"/>
                    <a:pt x="5916" y="2095"/>
                    <a:pt x="5012" y="1479"/>
                  </a:cubicBezTo>
                  <a:cubicBezTo>
                    <a:pt x="4930" y="2547"/>
                    <a:pt x="4848" y="3410"/>
                    <a:pt x="4766" y="4519"/>
                  </a:cubicBezTo>
                  <a:close/>
                  <a:moveTo>
                    <a:pt x="9202" y="8874"/>
                  </a:moveTo>
                  <a:lnTo>
                    <a:pt x="9408" y="8627"/>
                  </a:lnTo>
                  <a:cubicBezTo>
                    <a:pt x="9161" y="8052"/>
                    <a:pt x="8915" y="7477"/>
                    <a:pt x="8545" y="6696"/>
                  </a:cubicBezTo>
                  <a:lnTo>
                    <a:pt x="7518" y="8463"/>
                  </a:lnTo>
                  <a:close/>
                  <a:moveTo>
                    <a:pt x="4437" y="8422"/>
                  </a:moveTo>
                  <a:cubicBezTo>
                    <a:pt x="4478" y="9202"/>
                    <a:pt x="4191" y="9819"/>
                    <a:pt x="4519" y="10558"/>
                  </a:cubicBezTo>
                  <a:lnTo>
                    <a:pt x="5793" y="8956"/>
                  </a:lnTo>
                  <a:close/>
                  <a:moveTo>
                    <a:pt x="2506" y="6450"/>
                  </a:moveTo>
                  <a:lnTo>
                    <a:pt x="2506" y="6738"/>
                  </a:lnTo>
                  <a:lnTo>
                    <a:pt x="3657" y="7066"/>
                  </a:lnTo>
                  <a:lnTo>
                    <a:pt x="3657" y="6080"/>
                  </a:lnTo>
                  <a:cubicBezTo>
                    <a:pt x="3451" y="6121"/>
                    <a:pt x="3246" y="6162"/>
                    <a:pt x="3081" y="6203"/>
                  </a:cubicBezTo>
                  <a:cubicBezTo>
                    <a:pt x="2876" y="6286"/>
                    <a:pt x="2712" y="6409"/>
                    <a:pt x="2547" y="6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276;p73">
            <a:extLst>
              <a:ext uri="{FF2B5EF4-FFF2-40B4-BE49-F238E27FC236}">
                <a16:creationId xmlns:a16="http://schemas.microsoft.com/office/drawing/2014/main" id="{E09DACA0-CB57-BAAF-C662-5FB57C67BB88}"/>
              </a:ext>
            </a:extLst>
          </p:cNvPr>
          <p:cNvGrpSpPr/>
          <p:nvPr/>
        </p:nvGrpSpPr>
        <p:grpSpPr>
          <a:xfrm>
            <a:off x="8356671" y="4808917"/>
            <a:ext cx="274308" cy="303166"/>
            <a:chOff x="6011280" y="2541449"/>
            <a:chExt cx="158248" cy="174897"/>
          </a:xfrm>
        </p:grpSpPr>
        <p:sp>
          <p:nvSpPr>
            <p:cNvPr id="31" name="Google Shape;1277;p73">
              <a:extLst>
                <a:ext uri="{FF2B5EF4-FFF2-40B4-BE49-F238E27FC236}">
                  <a16:creationId xmlns:a16="http://schemas.microsoft.com/office/drawing/2014/main" id="{3A8EE288-3048-5CA6-050A-9FCB8AA1BA86}"/>
                </a:ext>
              </a:extLst>
            </p:cNvPr>
            <p:cNvSpPr/>
            <p:nvPr/>
          </p:nvSpPr>
          <p:spPr>
            <a:xfrm>
              <a:off x="6115377" y="2614834"/>
              <a:ext cx="30725" cy="28115"/>
            </a:xfrm>
            <a:custGeom>
              <a:avLst/>
              <a:gdLst/>
              <a:ahLst/>
              <a:cxnLst/>
              <a:rect l="l" t="t" r="r" b="b"/>
              <a:pathLst>
                <a:path w="2425" h="2219" extrusionOk="0">
                  <a:moveTo>
                    <a:pt x="2425" y="617"/>
                  </a:moveTo>
                  <a:cubicBezTo>
                    <a:pt x="1726" y="1110"/>
                    <a:pt x="987" y="1562"/>
                    <a:pt x="1" y="2219"/>
                  </a:cubicBezTo>
                  <a:cubicBezTo>
                    <a:pt x="83" y="1356"/>
                    <a:pt x="124" y="781"/>
                    <a:pt x="165" y="1"/>
                  </a:cubicBezTo>
                  <a:lnTo>
                    <a:pt x="2342" y="288"/>
                  </a:lnTo>
                  <a:cubicBezTo>
                    <a:pt x="2384" y="411"/>
                    <a:pt x="2425" y="494"/>
                    <a:pt x="2425" y="6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8;p73">
              <a:extLst>
                <a:ext uri="{FF2B5EF4-FFF2-40B4-BE49-F238E27FC236}">
                  <a16:creationId xmlns:a16="http://schemas.microsoft.com/office/drawing/2014/main" id="{0468A4EB-832D-EE17-17E3-00AB8AD303C0}"/>
                </a:ext>
              </a:extLst>
            </p:cNvPr>
            <p:cNvSpPr/>
            <p:nvPr/>
          </p:nvSpPr>
          <p:spPr>
            <a:xfrm>
              <a:off x="6094560" y="2663766"/>
              <a:ext cx="9388" cy="17181"/>
            </a:xfrm>
            <a:custGeom>
              <a:avLst/>
              <a:gdLst/>
              <a:ahLst/>
              <a:cxnLst/>
              <a:rect l="l" t="t" r="r" b="b"/>
              <a:pathLst>
                <a:path w="741" h="1356" extrusionOk="0">
                  <a:moveTo>
                    <a:pt x="576" y="1356"/>
                  </a:moveTo>
                  <a:cubicBezTo>
                    <a:pt x="1" y="534"/>
                    <a:pt x="1" y="534"/>
                    <a:pt x="740" y="0"/>
                  </a:cubicBezTo>
                  <a:cubicBezTo>
                    <a:pt x="699" y="452"/>
                    <a:pt x="658" y="822"/>
                    <a:pt x="576" y="13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279;p73">
              <a:extLst>
                <a:ext uri="{FF2B5EF4-FFF2-40B4-BE49-F238E27FC236}">
                  <a16:creationId xmlns:a16="http://schemas.microsoft.com/office/drawing/2014/main" id="{92DB3E29-708A-C9E3-4242-2771A01A2112}"/>
                </a:ext>
              </a:extLst>
            </p:cNvPr>
            <p:cNvGrpSpPr/>
            <p:nvPr/>
          </p:nvGrpSpPr>
          <p:grpSpPr>
            <a:xfrm>
              <a:off x="6011280" y="2541449"/>
              <a:ext cx="158248" cy="174897"/>
              <a:chOff x="5630280" y="2541449"/>
              <a:chExt cx="158248" cy="174897"/>
            </a:xfrm>
          </p:grpSpPr>
          <p:sp>
            <p:nvSpPr>
              <p:cNvPr id="34" name="Google Shape;1280;p73">
                <a:extLst>
                  <a:ext uri="{FF2B5EF4-FFF2-40B4-BE49-F238E27FC236}">
                    <a16:creationId xmlns:a16="http://schemas.microsoft.com/office/drawing/2014/main" id="{C0C94A83-FC68-F64F-CF77-F86C4094BBDE}"/>
                  </a:ext>
                </a:extLst>
              </p:cNvPr>
              <p:cNvSpPr/>
              <p:nvPr/>
            </p:nvSpPr>
            <p:spPr>
              <a:xfrm>
                <a:off x="5681290" y="2605990"/>
                <a:ext cx="44256" cy="52581"/>
              </a:xfrm>
              <a:custGeom>
                <a:avLst/>
                <a:gdLst/>
                <a:ahLst/>
                <a:cxnLst/>
                <a:rect l="l" t="t" r="r" b="b"/>
                <a:pathLst>
                  <a:path w="3493" h="4150" extrusionOk="0">
                    <a:moveTo>
                      <a:pt x="1151" y="0"/>
                    </a:moveTo>
                    <a:lnTo>
                      <a:pt x="3369" y="452"/>
                    </a:lnTo>
                    <a:cubicBezTo>
                      <a:pt x="3328" y="1068"/>
                      <a:pt x="3328" y="1643"/>
                      <a:pt x="3369" y="2260"/>
                    </a:cubicBezTo>
                    <a:cubicBezTo>
                      <a:pt x="3493" y="3328"/>
                      <a:pt x="2958" y="3862"/>
                      <a:pt x="1973" y="4149"/>
                    </a:cubicBezTo>
                    <a:lnTo>
                      <a:pt x="1" y="217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81;p73">
                <a:extLst>
                  <a:ext uri="{FF2B5EF4-FFF2-40B4-BE49-F238E27FC236}">
                    <a16:creationId xmlns:a16="http://schemas.microsoft.com/office/drawing/2014/main" id="{02FB7EFB-381A-3926-7B81-9D9BA99F20CB}"/>
                  </a:ext>
                </a:extLst>
              </p:cNvPr>
              <p:cNvSpPr/>
              <p:nvPr/>
            </p:nvSpPr>
            <p:spPr>
              <a:xfrm>
                <a:off x="5653707" y="2643988"/>
                <a:ext cx="42166" cy="46854"/>
              </a:xfrm>
              <a:custGeom>
                <a:avLst/>
                <a:gdLst/>
                <a:ahLst/>
                <a:cxnLst/>
                <a:rect l="l" t="t" r="r" b="b"/>
                <a:pathLst>
                  <a:path w="3328" h="3698" extrusionOk="0">
                    <a:moveTo>
                      <a:pt x="1767" y="0"/>
                    </a:moveTo>
                    <a:lnTo>
                      <a:pt x="3328" y="1767"/>
                    </a:lnTo>
                    <a:lnTo>
                      <a:pt x="206" y="3697"/>
                    </a:lnTo>
                    <a:lnTo>
                      <a:pt x="0" y="34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2;p73">
                <a:extLst>
                  <a:ext uri="{FF2B5EF4-FFF2-40B4-BE49-F238E27FC236}">
                    <a16:creationId xmlns:a16="http://schemas.microsoft.com/office/drawing/2014/main" id="{A214490B-166E-2DDF-7E4C-470EFC3AC424}"/>
                  </a:ext>
                </a:extLst>
              </p:cNvPr>
              <p:cNvSpPr/>
              <p:nvPr/>
            </p:nvSpPr>
            <p:spPr>
              <a:xfrm>
                <a:off x="5702626" y="2563305"/>
                <a:ext cx="20842" cy="34881"/>
              </a:xfrm>
              <a:custGeom>
                <a:avLst/>
                <a:gdLst/>
                <a:ahLst/>
                <a:cxnLst/>
                <a:rect l="l" t="t" r="r" b="b"/>
                <a:pathLst>
                  <a:path w="1645" h="2753" extrusionOk="0">
                    <a:moveTo>
                      <a:pt x="1521" y="83"/>
                    </a:moveTo>
                    <a:cubicBezTo>
                      <a:pt x="1562" y="945"/>
                      <a:pt x="1603" y="1767"/>
                      <a:pt x="1644" y="2753"/>
                    </a:cubicBezTo>
                    <a:lnTo>
                      <a:pt x="1" y="2507"/>
                    </a:lnTo>
                    <a:lnTo>
                      <a:pt x="1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3;p73">
                <a:extLst>
                  <a:ext uri="{FF2B5EF4-FFF2-40B4-BE49-F238E27FC236}">
                    <a16:creationId xmlns:a16="http://schemas.microsoft.com/office/drawing/2014/main" id="{95C36140-F61E-2746-2B45-A1714F934CA9}"/>
                  </a:ext>
                </a:extLst>
              </p:cNvPr>
              <p:cNvSpPr/>
              <p:nvPr/>
            </p:nvSpPr>
            <p:spPr>
              <a:xfrm>
                <a:off x="5653707" y="2603380"/>
                <a:ext cx="29154" cy="20842"/>
              </a:xfrm>
              <a:custGeom>
                <a:avLst/>
                <a:gdLst/>
                <a:ahLst/>
                <a:cxnLst/>
                <a:rect l="l" t="t" r="r" b="b"/>
                <a:pathLst>
                  <a:path w="2301" h="1645" extrusionOk="0">
                    <a:moveTo>
                      <a:pt x="83" y="1"/>
                    </a:moveTo>
                    <a:lnTo>
                      <a:pt x="2301" y="1"/>
                    </a:lnTo>
                    <a:lnTo>
                      <a:pt x="1438" y="1644"/>
                    </a:lnTo>
                    <a:lnTo>
                      <a:pt x="0" y="288"/>
                    </a:lnTo>
                    <a:cubicBezTo>
                      <a:pt x="42" y="165"/>
                      <a:pt x="83" y="83"/>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4;p73">
                <a:extLst>
                  <a:ext uri="{FF2B5EF4-FFF2-40B4-BE49-F238E27FC236}">
                    <a16:creationId xmlns:a16="http://schemas.microsoft.com/office/drawing/2014/main" id="{9B266E9A-AB3E-DD19-7F77-04F690BC392F}"/>
                  </a:ext>
                </a:extLst>
              </p:cNvPr>
              <p:cNvSpPr/>
              <p:nvPr/>
            </p:nvSpPr>
            <p:spPr>
              <a:xfrm>
                <a:off x="5630280" y="2541449"/>
                <a:ext cx="158248" cy="174897"/>
              </a:xfrm>
              <a:custGeom>
                <a:avLst/>
                <a:gdLst/>
                <a:ahLst/>
                <a:cxnLst/>
                <a:rect l="l" t="t" r="r" b="b"/>
                <a:pathLst>
                  <a:path w="12490" h="13804" extrusionOk="0">
                    <a:moveTo>
                      <a:pt x="4725" y="3944"/>
                    </a:moveTo>
                    <a:lnTo>
                      <a:pt x="6204" y="1027"/>
                    </a:lnTo>
                    <a:cubicBezTo>
                      <a:pt x="6245" y="863"/>
                      <a:pt x="6286" y="658"/>
                      <a:pt x="6409" y="534"/>
                    </a:cubicBezTo>
                    <a:cubicBezTo>
                      <a:pt x="6656" y="329"/>
                      <a:pt x="6984" y="0"/>
                      <a:pt x="7231" y="41"/>
                    </a:cubicBezTo>
                    <a:cubicBezTo>
                      <a:pt x="7560" y="124"/>
                      <a:pt x="7806" y="370"/>
                      <a:pt x="7888" y="699"/>
                    </a:cubicBezTo>
                    <a:cubicBezTo>
                      <a:pt x="8094" y="1602"/>
                      <a:pt x="8176" y="2506"/>
                      <a:pt x="8299" y="3451"/>
                    </a:cubicBezTo>
                    <a:cubicBezTo>
                      <a:pt x="8340" y="3862"/>
                      <a:pt x="8340" y="4273"/>
                      <a:pt x="8299" y="4683"/>
                    </a:cubicBezTo>
                    <a:lnTo>
                      <a:pt x="12489" y="5587"/>
                    </a:lnTo>
                    <a:cubicBezTo>
                      <a:pt x="12243" y="5916"/>
                      <a:pt x="11955" y="6286"/>
                      <a:pt x="11627" y="6614"/>
                    </a:cubicBezTo>
                    <a:cubicBezTo>
                      <a:pt x="10805" y="7230"/>
                      <a:pt x="9942" y="7847"/>
                      <a:pt x="9080" y="8463"/>
                    </a:cubicBezTo>
                    <a:cubicBezTo>
                      <a:pt x="8546" y="8709"/>
                      <a:pt x="8258" y="9284"/>
                      <a:pt x="8299" y="9860"/>
                    </a:cubicBezTo>
                    <a:cubicBezTo>
                      <a:pt x="8381" y="10887"/>
                      <a:pt x="8422" y="11914"/>
                      <a:pt x="8504" y="12899"/>
                    </a:cubicBezTo>
                    <a:cubicBezTo>
                      <a:pt x="8546" y="13392"/>
                      <a:pt x="8381" y="13762"/>
                      <a:pt x="7929" y="13803"/>
                    </a:cubicBezTo>
                    <a:cubicBezTo>
                      <a:pt x="7724" y="13803"/>
                      <a:pt x="7354" y="13475"/>
                      <a:pt x="7190" y="13228"/>
                    </a:cubicBezTo>
                    <a:cubicBezTo>
                      <a:pt x="6697" y="12406"/>
                      <a:pt x="6245" y="11544"/>
                      <a:pt x="5752" y="10681"/>
                    </a:cubicBezTo>
                    <a:cubicBezTo>
                      <a:pt x="4355" y="11503"/>
                      <a:pt x="3000" y="12201"/>
                      <a:pt x="1685" y="13023"/>
                    </a:cubicBezTo>
                    <a:cubicBezTo>
                      <a:pt x="1151" y="13392"/>
                      <a:pt x="740" y="13433"/>
                      <a:pt x="288" y="12858"/>
                    </a:cubicBezTo>
                    <a:cubicBezTo>
                      <a:pt x="864" y="11667"/>
                      <a:pt x="1439" y="10435"/>
                      <a:pt x="2055" y="9202"/>
                    </a:cubicBezTo>
                    <a:cubicBezTo>
                      <a:pt x="2178" y="8874"/>
                      <a:pt x="2342" y="8545"/>
                      <a:pt x="2507" y="8257"/>
                    </a:cubicBezTo>
                    <a:cubicBezTo>
                      <a:pt x="2794" y="7764"/>
                      <a:pt x="2671" y="7148"/>
                      <a:pt x="2219" y="6820"/>
                    </a:cubicBezTo>
                    <a:cubicBezTo>
                      <a:pt x="1562" y="6244"/>
                      <a:pt x="946" y="5587"/>
                      <a:pt x="330" y="4971"/>
                    </a:cubicBezTo>
                    <a:cubicBezTo>
                      <a:pt x="206" y="4807"/>
                      <a:pt x="1" y="4478"/>
                      <a:pt x="83" y="4314"/>
                    </a:cubicBezTo>
                    <a:cubicBezTo>
                      <a:pt x="247" y="4108"/>
                      <a:pt x="453" y="3985"/>
                      <a:pt x="699" y="3985"/>
                    </a:cubicBezTo>
                    <a:cubicBezTo>
                      <a:pt x="1973" y="3944"/>
                      <a:pt x="3246" y="3944"/>
                      <a:pt x="4725" y="3944"/>
                    </a:cubicBezTo>
                    <a:close/>
                    <a:moveTo>
                      <a:pt x="5177" y="5094"/>
                    </a:moveTo>
                    <a:lnTo>
                      <a:pt x="4027" y="7271"/>
                    </a:lnTo>
                    <a:lnTo>
                      <a:pt x="5999" y="9202"/>
                    </a:lnTo>
                    <a:cubicBezTo>
                      <a:pt x="6984" y="8956"/>
                      <a:pt x="7519" y="8422"/>
                      <a:pt x="7395" y="7354"/>
                    </a:cubicBezTo>
                    <a:cubicBezTo>
                      <a:pt x="7395" y="6737"/>
                      <a:pt x="7395" y="6162"/>
                      <a:pt x="7395" y="5546"/>
                    </a:cubicBezTo>
                    <a:close/>
                    <a:moveTo>
                      <a:pt x="3616" y="8093"/>
                    </a:moveTo>
                    <a:lnTo>
                      <a:pt x="1849" y="11585"/>
                    </a:lnTo>
                    <a:lnTo>
                      <a:pt x="2055" y="11790"/>
                    </a:lnTo>
                    <a:lnTo>
                      <a:pt x="5177" y="9860"/>
                    </a:lnTo>
                    <a:close/>
                    <a:moveTo>
                      <a:pt x="10641" y="6409"/>
                    </a:moveTo>
                    <a:cubicBezTo>
                      <a:pt x="10641" y="6286"/>
                      <a:pt x="10600" y="6203"/>
                      <a:pt x="10558" y="6080"/>
                    </a:cubicBezTo>
                    <a:lnTo>
                      <a:pt x="8381" y="5793"/>
                    </a:lnTo>
                    <a:cubicBezTo>
                      <a:pt x="8340" y="6573"/>
                      <a:pt x="8299" y="7148"/>
                      <a:pt x="8217" y="8011"/>
                    </a:cubicBezTo>
                    <a:cubicBezTo>
                      <a:pt x="9203" y="7354"/>
                      <a:pt x="9942" y="6902"/>
                      <a:pt x="10641" y="6409"/>
                    </a:cubicBezTo>
                    <a:close/>
                    <a:moveTo>
                      <a:pt x="7231" y="1808"/>
                    </a:moveTo>
                    <a:lnTo>
                      <a:pt x="6902" y="1726"/>
                    </a:lnTo>
                    <a:lnTo>
                      <a:pt x="5711" y="4232"/>
                    </a:lnTo>
                    <a:lnTo>
                      <a:pt x="7354" y="4478"/>
                    </a:lnTo>
                    <a:cubicBezTo>
                      <a:pt x="7313" y="3492"/>
                      <a:pt x="7272" y="2670"/>
                      <a:pt x="7231" y="1808"/>
                    </a:cubicBezTo>
                    <a:close/>
                    <a:moveTo>
                      <a:pt x="1932" y="4889"/>
                    </a:moveTo>
                    <a:cubicBezTo>
                      <a:pt x="1932" y="5012"/>
                      <a:pt x="1891" y="5094"/>
                      <a:pt x="1849" y="5176"/>
                    </a:cubicBezTo>
                    <a:lnTo>
                      <a:pt x="3287" y="6573"/>
                    </a:lnTo>
                    <a:lnTo>
                      <a:pt x="4150" y="4889"/>
                    </a:lnTo>
                    <a:close/>
                    <a:moveTo>
                      <a:pt x="7149" y="11051"/>
                    </a:moveTo>
                    <a:cubicBezTo>
                      <a:pt x="7231" y="10476"/>
                      <a:pt x="7272" y="10147"/>
                      <a:pt x="7313" y="9695"/>
                    </a:cubicBezTo>
                    <a:cubicBezTo>
                      <a:pt x="6574" y="10188"/>
                      <a:pt x="6574" y="10188"/>
                      <a:pt x="7149" y="110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txBox="1">
            <a:spLocks noGrp="1"/>
          </p:cNvSpPr>
          <p:nvPr>
            <p:ph type="title"/>
          </p:nvPr>
        </p:nvSpPr>
        <p:spPr>
          <a:xfrm>
            <a:off x="1809000" y="3091125"/>
            <a:ext cx="55260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IN" dirty="0"/>
              <a:t>Mustafa Kemal Atatürk</a:t>
            </a:r>
            <a:endParaRPr dirty="0"/>
          </a:p>
        </p:txBody>
      </p:sp>
      <p:sp>
        <p:nvSpPr>
          <p:cNvPr id="569" name="Google Shape;569;p51"/>
          <p:cNvSpPr txBox="1">
            <a:spLocks noGrp="1"/>
          </p:cNvSpPr>
          <p:nvPr>
            <p:ph type="subTitle" idx="1"/>
          </p:nvPr>
        </p:nvSpPr>
        <p:spPr>
          <a:xfrm>
            <a:off x="1809000" y="1676550"/>
            <a:ext cx="5526000" cy="13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 good teacher is like a candle—it consumes itself to light the way for others."</a:t>
            </a:r>
          </a:p>
        </p:txBody>
      </p:sp>
      <p:sp>
        <p:nvSpPr>
          <p:cNvPr id="570" name="Google Shape;570;p51">
            <a:hlinkClick r:id="" action="ppaction://hlinkshowjump?jump=nextslide"/>
          </p:cNvPr>
          <p:cNvSpPr/>
          <p:nvPr/>
        </p:nvSpPr>
        <p:spPr>
          <a:xfrm flipH="1">
            <a:off x="8566300" y="4475850"/>
            <a:ext cx="596700" cy="667800"/>
          </a:xfrm>
          <a:prstGeom prst="snip1Rect">
            <a:avLst>
              <a:gd name="adj" fmla="val 16667"/>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457200" lvl="0" indent="-342900" algn="l" rtl="0">
              <a:spcBef>
                <a:spcPts val="0"/>
              </a:spcBef>
              <a:spcAft>
                <a:spcPts val="0"/>
              </a:spcAft>
              <a:buClr>
                <a:schemeClr val="accent3"/>
              </a:buClr>
              <a:buSzPts val="1800"/>
              <a:buChar char="➜"/>
            </a:pPr>
            <a:endParaRPr>
              <a:solidFill>
                <a:schemeClr val="accent3"/>
              </a:solidFill>
            </a:endParaRPr>
          </a:p>
        </p:txBody>
      </p:sp>
      <p:grpSp>
        <p:nvGrpSpPr>
          <p:cNvPr id="571" name="Google Shape;571;p51"/>
          <p:cNvGrpSpPr/>
          <p:nvPr/>
        </p:nvGrpSpPr>
        <p:grpSpPr>
          <a:xfrm>
            <a:off x="1535539" y="1603029"/>
            <a:ext cx="273461" cy="244097"/>
            <a:chOff x="1535744" y="992690"/>
            <a:chExt cx="273461" cy="297535"/>
          </a:xfrm>
        </p:grpSpPr>
        <p:sp>
          <p:nvSpPr>
            <p:cNvPr id="572" name="Google Shape;572;p51"/>
            <p:cNvSpPr/>
            <p:nvPr/>
          </p:nvSpPr>
          <p:spPr>
            <a:xfrm>
              <a:off x="1535744" y="993825"/>
              <a:ext cx="68325" cy="296400"/>
            </a:xfrm>
            <a:custGeom>
              <a:avLst/>
              <a:gdLst/>
              <a:ahLst/>
              <a:cxnLst/>
              <a:rect l="l" t="t" r="r" b="b"/>
              <a:pathLst>
                <a:path w="2733" h="11856" extrusionOk="0">
                  <a:moveTo>
                    <a:pt x="292" y="0"/>
                  </a:moveTo>
                  <a:cubicBezTo>
                    <a:pt x="292" y="4035"/>
                    <a:pt x="-877" y="10054"/>
                    <a:pt x="2733" y="11856"/>
                  </a:cubicBezTo>
                </a:path>
              </a:pathLst>
            </a:custGeom>
            <a:noFill/>
            <a:ln w="38100" cap="flat" cmpd="sng">
              <a:solidFill>
                <a:schemeClr val="accent4"/>
              </a:solidFill>
              <a:prstDash val="solid"/>
              <a:round/>
              <a:headEnd type="none" w="med" len="med"/>
              <a:tailEnd type="none" w="med" len="med"/>
            </a:ln>
          </p:spPr>
        </p:sp>
        <p:sp>
          <p:nvSpPr>
            <p:cNvPr id="573" name="Google Shape;573;p51"/>
            <p:cNvSpPr/>
            <p:nvPr/>
          </p:nvSpPr>
          <p:spPr>
            <a:xfrm rot="605282">
              <a:off x="1651276" y="1002551"/>
              <a:ext cx="135874" cy="263864"/>
            </a:xfrm>
            <a:custGeom>
              <a:avLst/>
              <a:gdLst/>
              <a:ahLst/>
              <a:cxnLst/>
              <a:rect l="l" t="t" r="r" b="b"/>
              <a:pathLst>
                <a:path w="2441" h="13251" extrusionOk="0">
                  <a:moveTo>
                    <a:pt x="0" y="0"/>
                  </a:moveTo>
                  <a:cubicBezTo>
                    <a:pt x="0" y="4491"/>
                    <a:pt x="430" y="9235"/>
                    <a:pt x="2441" y="13251"/>
                  </a:cubicBezTo>
                </a:path>
              </a:pathLst>
            </a:custGeom>
            <a:noFill/>
            <a:ln w="38100" cap="flat" cmpd="sng">
              <a:solidFill>
                <a:schemeClr val="accent4"/>
              </a:solidFill>
              <a:prstDash val="solid"/>
              <a:round/>
              <a:headEnd type="none" w="med" len="med"/>
              <a:tailEnd type="none" w="med" len="med"/>
            </a:ln>
          </p:spPr>
        </p:sp>
      </p:grpSp>
      <p:grpSp>
        <p:nvGrpSpPr>
          <p:cNvPr id="574" name="Google Shape;574;p51"/>
          <p:cNvGrpSpPr/>
          <p:nvPr/>
        </p:nvGrpSpPr>
        <p:grpSpPr>
          <a:xfrm>
            <a:off x="7298075" y="2795713"/>
            <a:ext cx="184050" cy="217950"/>
            <a:chOff x="6869625" y="2467125"/>
            <a:chExt cx="184050" cy="217950"/>
          </a:xfrm>
        </p:grpSpPr>
        <p:sp>
          <p:nvSpPr>
            <p:cNvPr id="575" name="Google Shape;575;p51"/>
            <p:cNvSpPr/>
            <p:nvPr/>
          </p:nvSpPr>
          <p:spPr>
            <a:xfrm>
              <a:off x="6869625" y="2467125"/>
              <a:ext cx="69750" cy="217950"/>
            </a:xfrm>
            <a:custGeom>
              <a:avLst/>
              <a:gdLst/>
              <a:ahLst/>
              <a:cxnLst/>
              <a:rect l="l" t="t" r="r" b="b"/>
              <a:pathLst>
                <a:path w="2790" h="8718" extrusionOk="0">
                  <a:moveTo>
                    <a:pt x="2790" y="0"/>
                  </a:moveTo>
                  <a:cubicBezTo>
                    <a:pt x="2790" y="3051"/>
                    <a:pt x="1366" y="5990"/>
                    <a:pt x="0" y="8718"/>
                  </a:cubicBezTo>
                </a:path>
              </a:pathLst>
            </a:custGeom>
            <a:noFill/>
            <a:ln w="38100" cap="flat" cmpd="sng">
              <a:solidFill>
                <a:schemeClr val="accent4"/>
              </a:solidFill>
              <a:prstDash val="solid"/>
              <a:round/>
              <a:headEnd type="none" w="med" len="med"/>
              <a:tailEnd type="none" w="med" len="med"/>
            </a:ln>
          </p:spPr>
        </p:sp>
        <p:sp>
          <p:nvSpPr>
            <p:cNvPr id="576" name="Google Shape;576;p51"/>
            <p:cNvSpPr/>
            <p:nvPr/>
          </p:nvSpPr>
          <p:spPr>
            <a:xfrm>
              <a:off x="6983925" y="2467125"/>
              <a:ext cx="69750" cy="217950"/>
            </a:xfrm>
            <a:custGeom>
              <a:avLst/>
              <a:gdLst/>
              <a:ahLst/>
              <a:cxnLst/>
              <a:rect l="l" t="t" r="r" b="b"/>
              <a:pathLst>
                <a:path w="2790" h="8718" extrusionOk="0">
                  <a:moveTo>
                    <a:pt x="2790" y="0"/>
                  </a:moveTo>
                  <a:cubicBezTo>
                    <a:pt x="2790" y="3051"/>
                    <a:pt x="1366" y="5990"/>
                    <a:pt x="0" y="8718"/>
                  </a:cubicBezTo>
                </a:path>
              </a:pathLst>
            </a:custGeom>
            <a:noFill/>
            <a:ln w="38100" cap="flat" cmpd="sng">
              <a:solidFill>
                <a:schemeClr val="accent4"/>
              </a:solidFill>
              <a:prstDash val="solid"/>
              <a:round/>
              <a:headEnd type="none" w="med" len="med"/>
              <a:tailEnd type="none" w="med" len="med"/>
            </a:ln>
          </p:spPr>
        </p:sp>
      </p:grpSp>
      <p:grpSp>
        <p:nvGrpSpPr>
          <p:cNvPr id="577" name="Google Shape;577;p51"/>
          <p:cNvGrpSpPr/>
          <p:nvPr/>
        </p:nvGrpSpPr>
        <p:grpSpPr>
          <a:xfrm>
            <a:off x="856860" y="3395556"/>
            <a:ext cx="820997" cy="976342"/>
            <a:chOff x="812925" y="3256225"/>
            <a:chExt cx="1085400" cy="1290775"/>
          </a:xfrm>
        </p:grpSpPr>
        <p:grpSp>
          <p:nvGrpSpPr>
            <p:cNvPr id="578" name="Google Shape;578;p51"/>
            <p:cNvGrpSpPr/>
            <p:nvPr/>
          </p:nvGrpSpPr>
          <p:grpSpPr>
            <a:xfrm>
              <a:off x="812925" y="3256225"/>
              <a:ext cx="1085400" cy="1290775"/>
              <a:chOff x="1124550" y="3168225"/>
              <a:chExt cx="1085400" cy="1290775"/>
            </a:xfrm>
          </p:grpSpPr>
          <p:sp>
            <p:nvSpPr>
              <p:cNvPr id="579" name="Google Shape;579;p51"/>
              <p:cNvSpPr/>
              <p:nvPr/>
            </p:nvSpPr>
            <p:spPr>
              <a:xfrm>
                <a:off x="1202775" y="3168225"/>
                <a:ext cx="1007175" cy="1251650"/>
              </a:xfrm>
              <a:custGeom>
                <a:avLst/>
                <a:gdLst/>
                <a:ahLst/>
                <a:cxnLst/>
                <a:rect l="l" t="t" r="r" b="b"/>
                <a:pathLst>
                  <a:path w="40287" h="50066" extrusionOk="0">
                    <a:moveTo>
                      <a:pt x="1173" y="49675"/>
                    </a:moveTo>
                    <a:cubicBezTo>
                      <a:pt x="1173" y="38064"/>
                      <a:pt x="1520" y="26444"/>
                      <a:pt x="2347" y="14863"/>
                    </a:cubicBezTo>
                    <a:cubicBezTo>
                      <a:pt x="2618" y="11071"/>
                      <a:pt x="2895" y="7269"/>
                      <a:pt x="3520" y="3520"/>
                    </a:cubicBezTo>
                    <a:cubicBezTo>
                      <a:pt x="3713" y="2363"/>
                      <a:pt x="2347" y="0"/>
                      <a:pt x="3520" y="0"/>
                    </a:cubicBezTo>
                    <a:cubicBezTo>
                      <a:pt x="5658" y="0"/>
                      <a:pt x="6023" y="3476"/>
                      <a:pt x="7431" y="5085"/>
                    </a:cubicBezTo>
                    <a:cubicBezTo>
                      <a:pt x="11203" y="9396"/>
                      <a:pt x="14725" y="13942"/>
                      <a:pt x="18775" y="17992"/>
                    </a:cubicBezTo>
                    <a:cubicBezTo>
                      <a:pt x="24005" y="23222"/>
                      <a:pt x="28706" y="28973"/>
                      <a:pt x="33247" y="34811"/>
                    </a:cubicBezTo>
                    <a:cubicBezTo>
                      <a:pt x="35461" y="37657"/>
                      <a:pt x="40287" y="39419"/>
                      <a:pt x="40287" y="43025"/>
                    </a:cubicBezTo>
                    <a:cubicBezTo>
                      <a:pt x="40287" y="45893"/>
                      <a:pt x="34440" y="42236"/>
                      <a:pt x="31682" y="43025"/>
                    </a:cubicBezTo>
                    <a:cubicBezTo>
                      <a:pt x="21281" y="46000"/>
                      <a:pt x="10818" y="50066"/>
                      <a:pt x="0" y="50066"/>
                    </a:cubicBezTo>
                  </a:path>
                </a:pathLst>
              </a:custGeom>
              <a:noFill/>
              <a:ln w="38100" cap="flat" cmpd="sng">
                <a:solidFill>
                  <a:schemeClr val="accent4"/>
                </a:solidFill>
                <a:prstDash val="solid"/>
                <a:round/>
                <a:headEnd type="none" w="med" len="med"/>
                <a:tailEnd type="none" w="med" len="med"/>
              </a:ln>
            </p:spPr>
          </p:sp>
          <p:sp>
            <p:nvSpPr>
              <p:cNvPr id="580" name="Google Shape;580;p51"/>
              <p:cNvSpPr/>
              <p:nvPr/>
            </p:nvSpPr>
            <p:spPr>
              <a:xfrm>
                <a:off x="1974214" y="3960300"/>
                <a:ext cx="186825" cy="381350"/>
              </a:xfrm>
              <a:custGeom>
                <a:avLst/>
                <a:gdLst/>
                <a:ahLst/>
                <a:cxnLst/>
                <a:rect l="l" t="t" r="r" b="b"/>
                <a:pathLst>
                  <a:path w="7473" h="15254" extrusionOk="0">
                    <a:moveTo>
                      <a:pt x="7473" y="0"/>
                    </a:moveTo>
                    <a:cubicBezTo>
                      <a:pt x="1926" y="0"/>
                      <a:pt x="-1657" y="10293"/>
                      <a:pt x="824" y="15254"/>
                    </a:cubicBezTo>
                  </a:path>
                </a:pathLst>
              </a:custGeom>
              <a:noFill/>
              <a:ln w="38100" cap="flat" cmpd="sng">
                <a:solidFill>
                  <a:schemeClr val="accent4"/>
                </a:solidFill>
                <a:prstDash val="solid"/>
                <a:round/>
                <a:headEnd type="none" w="med" len="med"/>
                <a:tailEnd type="none" w="med" len="med"/>
              </a:ln>
            </p:spPr>
          </p:sp>
          <p:sp>
            <p:nvSpPr>
              <p:cNvPr id="581" name="Google Shape;581;p51"/>
              <p:cNvSpPr/>
              <p:nvPr/>
            </p:nvSpPr>
            <p:spPr>
              <a:xfrm>
                <a:off x="1124550" y="4175425"/>
                <a:ext cx="371575" cy="283575"/>
              </a:xfrm>
              <a:custGeom>
                <a:avLst/>
                <a:gdLst/>
                <a:ahLst/>
                <a:cxnLst/>
                <a:rect l="l" t="t" r="r" b="b"/>
                <a:pathLst>
                  <a:path w="14863" h="11343" extrusionOk="0">
                    <a:moveTo>
                      <a:pt x="0" y="0"/>
                    </a:moveTo>
                    <a:cubicBezTo>
                      <a:pt x="6232" y="0"/>
                      <a:pt x="12076" y="5769"/>
                      <a:pt x="14863" y="11343"/>
                    </a:cubicBezTo>
                  </a:path>
                </a:pathLst>
              </a:custGeom>
              <a:noFill/>
              <a:ln w="38100" cap="flat" cmpd="sng">
                <a:solidFill>
                  <a:schemeClr val="accent4"/>
                </a:solidFill>
                <a:prstDash val="solid"/>
                <a:round/>
                <a:headEnd type="none" w="med" len="med"/>
                <a:tailEnd type="none" w="med" len="med"/>
              </a:ln>
            </p:spPr>
          </p:sp>
          <p:sp>
            <p:nvSpPr>
              <p:cNvPr id="582" name="Google Shape;582;p51"/>
              <p:cNvSpPr/>
              <p:nvPr/>
            </p:nvSpPr>
            <p:spPr>
              <a:xfrm>
                <a:off x="1163650" y="3344250"/>
                <a:ext cx="440025" cy="60225"/>
              </a:xfrm>
              <a:custGeom>
                <a:avLst/>
                <a:gdLst/>
                <a:ahLst/>
                <a:cxnLst/>
                <a:rect l="l" t="t" r="r" b="b"/>
                <a:pathLst>
                  <a:path w="17601" h="2409" extrusionOk="0">
                    <a:moveTo>
                      <a:pt x="0" y="1565"/>
                    </a:moveTo>
                    <a:cubicBezTo>
                      <a:pt x="5890" y="1565"/>
                      <a:pt x="13436" y="4165"/>
                      <a:pt x="17601" y="0"/>
                    </a:cubicBezTo>
                  </a:path>
                </a:pathLst>
              </a:custGeom>
              <a:noFill/>
              <a:ln w="38100" cap="flat" cmpd="sng">
                <a:solidFill>
                  <a:schemeClr val="accent4"/>
                </a:solidFill>
                <a:prstDash val="solid"/>
                <a:round/>
                <a:headEnd type="none" w="med" len="med"/>
                <a:tailEnd type="none" w="med" len="med"/>
              </a:ln>
            </p:spPr>
          </p:sp>
        </p:grpSp>
        <p:grpSp>
          <p:nvGrpSpPr>
            <p:cNvPr id="583" name="Google Shape;583;p51"/>
            <p:cNvGrpSpPr/>
            <p:nvPr/>
          </p:nvGrpSpPr>
          <p:grpSpPr>
            <a:xfrm>
              <a:off x="1075675" y="4138875"/>
              <a:ext cx="128155" cy="142401"/>
              <a:chOff x="2076976" y="3637122"/>
              <a:chExt cx="204883" cy="227659"/>
            </a:xfrm>
          </p:grpSpPr>
          <p:sp>
            <p:nvSpPr>
              <p:cNvPr id="584" name="Google Shape;584;p51"/>
              <p:cNvSpPr/>
              <p:nvPr/>
            </p:nvSpPr>
            <p:spPr>
              <a:xfrm>
                <a:off x="2076976" y="3705419"/>
                <a:ext cx="204883" cy="91064"/>
              </a:xfrm>
              <a:custGeom>
                <a:avLst/>
                <a:gdLst/>
                <a:ahLst/>
                <a:cxnLst/>
                <a:rect l="l" t="t" r="r" b="b"/>
                <a:pathLst>
                  <a:path w="10561" h="4694" extrusionOk="0">
                    <a:moveTo>
                      <a:pt x="0" y="0"/>
                    </a:moveTo>
                    <a:cubicBezTo>
                      <a:pt x="3852" y="0"/>
                      <a:pt x="7355" y="2558"/>
                      <a:pt x="10561" y="4694"/>
                    </a:cubicBezTo>
                  </a:path>
                </a:pathLst>
              </a:custGeom>
              <a:noFill/>
              <a:ln w="38100" cap="flat" cmpd="sng">
                <a:solidFill>
                  <a:schemeClr val="accent4"/>
                </a:solidFill>
                <a:prstDash val="solid"/>
                <a:round/>
                <a:headEnd type="none" w="med" len="med"/>
                <a:tailEnd type="none" w="med" len="med"/>
              </a:ln>
            </p:spPr>
          </p:sp>
          <p:sp>
            <p:nvSpPr>
              <p:cNvPr id="585" name="Google Shape;585;p51"/>
              <p:cNvSpPr/>
              <p:nvPr/>
            </p:nvSpPr>
            <p:spPr>
              <a:xfrm>
                <a:off x="2111129" y="3637122"/>
                <a:ext cx="136576" cy="227659"/>
              </a:xfrm>
              <a:custGeom>
                <a:avLst/>
                <a:gdLst/>
                <a:ahLst/>
                <a:cxnLst/>
                <a:rect l="l" t="t" r="r" b="b"/>
                <a:pathLst>
                  <a:path w="7040" h="11735" extrusionOk="0">
                    <a:moveTo>
                      <a:pt x="7040" y="0"/>
                    </a:moveTo>
                    <a:cubicBezTo>
                      <a:pt x="5599" y="4328"/>
                      <a:pt x="2529" y="7939"/>
                      <a:pt x="0" y="11735"/>
                    </a:cubicBezTo>
                  </a:path>
                </a:pathLst>
              </a:custGeom>
              <a:noFill/>
              <a:ln w="38100" cap="flat" cmpd="sng">
                <a:solidFill>
                  <a:schemeClr val="accent4"/>
                </a:solidFill>
                <a:prstDash val="solid"/>
                <a:round/>
                <a:headEnd type="none" w="med" len="med"/>
                <a:tailEnd type="none" w="med" len="med"/>
              </a:ln>
            </p:spPr>
          </p:sp>
        </p:grpSp>
      </p:grpSp>
      <p:grpSp>
        <p:nvGrpSpPr>
          <p:cNvPr id="586" name="Google Shape;586;p51"/>
          <p:cNvGrpSpPr/>
          <p:nvPr/>
        </p:nvGrpSpPr>
        <p:grpSpPr>
          <a:xfrm rot="10800000">
            <a:off x="7695376" y="765126"/>
            <a:ext cx="594048" cy="577176"/>
            <a:chOff x="1527800" y="735876"/>
            <a:chExt cx="762284" cy="740634"/>
          </a:xfrm>
        </p:grpSpPr>
        <p:sp>
          <p:nvSpPr>
            <p:cNvPr id="587" name="Google Shape;587;p51"/>
            <p:cNvSpPr/>
            <p:nvPr/>
          </p:nvSpPr>
          <p:spPr>
            <a:xfrm>
              <a:off x="1527800" y="735876"/>
              <a:ext cx="762284" cy="740634"/>
            </a:xfrm>
            <a:custGeom>
              <a:avLst/>
              <a:gdLst/>
              <a:ahLst/>
              <a:cxnLst/>
              <a:rect l="l" t="t" r="r" b="b"/>
              <a:pathLst>
                <a:path w="44152" h="42898" extrusionOk="0">
                  <a:moveTo>
                    <a:pt x="16906" y="3015"/>
                  </a:moveTo>
                  <a:cubicBezTo>
                    <a:pt x="5010" y="3015"/>
                    <a:pt x="-3156" y="24043"/>
                    <a:pt x="1260" y="35089"/>
                  </a:cubicBezTo>
                  <a:cubicBezTo>
                    <a:pt x="4858" y="44088"/>
                    <a:pt x="20814" y="44163"/>
                    <a:pt x="29813" y="40565"/>
                  </a:cubicBezTo>
                  <a:cubicBezTo>
                    <a:pt x="36980" y="37700"/>
                    <a:pt x="45568" y="29716"/>
                    <a:pt x="43894" y="22181"/>
                  </a:cubicBezTo>
                  <a:cubicBezTo>
                    <a:pt x="42414" y="15518"/>
                    <a:pt x="39446" y="8453"/>
                    <a:pt x="34116" y="4189"/>
                  </a:cubicBezTo>
                  <a:cubicBezTo>
                    <a:pt x="28189" y="-553"/>
                    <a:pt x="18219" y="-1161"/>
                    <a:pt x="11430" y="2233"/>
                  </a:cubicBezTo>
                </a:path>
              </a:pathLst>
            </a:custGeom>
            <a:noFill/>
            <a:ln w="38100" cap="flat" cmpd="sng">
              <a:solidFill>
                <a:schemeClr val="accent4"/>
              </a:solidFill>
              <a:prstDash val="solid"/>
              <a:round/>
              <a:headEnd type="none" w="med" len="med"/>
              <a:tailEnd type="none" w="med" len="med"/>
            </a:ln>
          </p:spPr>
        </p:sp>
        <p:sp>
          <p:nvSpPr>
            <p:cNvPr id="588" name="Google Shape;588;p51"/>
            <p:cNvSpPr/>
            <p:nvPr/>
          </p:nvSpPr>
          <p:spPr>
            <a:xfrm>
              <a:off x="1855854" y="1111776"/>
              <a:ext cx="422525" cy="313175"/>
            </a:xfrm>
            <a:custGeom>
              <a:avLst/>
              <a:gdLst/>
              <a:ahLst/>
              <a:cxnLst/>
              <a:rect l="l" t="t" r="r" b="b"/>
              <a:pathLst>
                <a:path w="16901" h="12527" extrusionOk="0">
                  <a:moveTo>
                    <a:pt x="16901" y="639"/>
                  </a:moveTo>
                  <a:cubicBezTo>
                    <a:pt x="12837" y="639"/>
                    <a:pt x="8773" y="639"/>
                    <a:pt x="4709" y="639"/>
                  </a:cubicBezTo>
                  <a:cubicBezTo>
                    <a:pt x="3185" y="639"/>
                    <a:pt x="819" y="-724"/>
                    <a:pt x="137" y="639"/>
                  </a:cubicBezTo>
                  <a:cubicBezTo>
                    <a:pt x="-410" y="1734"/>
                    <a:pt x="1793" y="2443"/>
                    <a:pt x="2576" y="3383"/>
                  </a:cubicBezTo>
                  <a:cubicBezTo>
                    <a:pt x="4921" y="6197"/>
                    <a:pt x="7514" y="9052"/>
                    <a:pt x="8672" y="12527"/>
                  </a:cubicBezTo>
                </a:path>
              </a:pathLst>
            </a:custGeom>
            <a:noFill/>
            <a:ln w="38100" cap="flat" cmpd="sng">
              <a:solidFill>
                <a:schemeClr val="accent4"/>
              </a:solidFill>
              <a:prstDash val="solid"/>
              <a:round/>
              <a:headEnd type="none" w="med" len="med"/>
              <a:tailEnd type="none" w="med" len="med"/>
            </a:ln>
          </p:spPr>
        </p:sp>
      </p:grpSp>
      <p:grpSp>
        <p:nvGrpSpPr>
          <p:cNvPr id="589" name="Google Shape;589;p51"/>
          <p:cNvGrpSpPr/>
          <p:nvPr/>
        </p:nvGrpSpPr>
        <p:grpSpPr>
          <a:xfrm rot="1239672">
            <a:off x="7525979" y="3514701"/>
            <a:ext cx="849333" cy="954342"/>
            <a:chOff x="7111825" y="2705875"/>
            <a:chExt cx="1233250" cy="1385726"/>
          </a:xfrm>
        </p:grpSpPr>
        <p:sp>
          <p:nvSpPr>
            <p:cNvPr id="590" name="Google Shape;590;p51"/>
            <p:cNvSpPr/>
            <p:nvPr/>
          </p:nvSpPr>
          <p:spPr>
            <a:xfrm>
              <a:off x="7111825" y="3903263"/>
              <a:ext cx="1233250" cy="188338"/>
            </a:xfrm>
            <a:custGeom>
              <a:avLst/>
              <a:gdLst/>
              <a:ahLst/>
              <a:cxnLst/>
              <a:rect l="l" t="t" r="r" b="b"/>
              <a:pathLst>
                <a:path w="49330" h="15055" extrusionOk="0">
                  <a:moveTo>
                    <a:pt x="38218" y="392"/>
                  </a:moveTo>
                  <a:cubicBezTo>
                    <a:pt x="25055" y="392"/>
                    <a:pt x="-2914" y="-1427"/>
                    <a:pt x="277" y="11344"/>
                  </a:cubicBezTo>
                  <a:cubicBezTo>
                    <a:pt x="1810" y="17480"/>
                    <a:pt x="12727" y="14082"/>
                    <a:pt x="19052" y="14082"/>
                  </a:cubicBezTo>
                  <a:cubicBezTo>
                    <a:pt x="29105" y="14082"/>
                    <a:pt x="43205" y="17363"/>
                    <a:pt x="48778" y="8997"/>
                  </a:cubicBezTo>
                  <a:cubicBezTo>
                    <a:pt x="51927" y="4270"/>
                    <a:pt x="39986" y="0"/>
                    <a:pt x="34306" y="0"/>
                  </a:cubicBezTo>
                </a:path>
              </a:pathLst>
            </a:custGeom>
            <a:noFill/>
            <a:ln w="38100" cap="flat" cmpd="sng">
              <a:solidFill>
                <a:schemeClr val="accent4"/>
              </a:solidFill>
              <a:prstDash val="solid"/>
              <a:round/>
              <a:headEnd type="none" w="med" len="med"/>
              <a:tailEnd type="none" w="med" len="med"/>
            </a:ln>
          </p:spPr>
        </p:sp>
        <p:sp>
          <p:nvSpPr>
            <p:cNvPr id="591" name="Google Shape;591;p51"/>
            <p:cNvSpPr/>
            <p:nvPr/>
          </p:nvSpPr>
          <p:spPr>
            <a:xfrm>
              <a:off x="7112413" y="2705875"/>
              <a:ext cx="1232075" cy="1320100"/>
            </a:xfrm>
            <a:custGeom>
              <a:avLst/>
              <a:gdLst/>
              <a:ahLst/>
              <a:cxnLst/>
              <a:rect l="l" t="t" r="r" b="b"/>
              <a:pathLst>
                <a:path w="49283" h="52804" extrusionOk="0">
                  <a:moveTo>
                    <a:pt x="0" y="52804"/>
                  </a:moveTo>
                  <a:cubicBezTo>
                    <a:pt x="0" y="41206"/>
                    <a:pt x="7329" y="30713"/>
                    <a:pt x="12516" y="20339"/>
                  </a:cubicBezTo>
                  <a:cubicBezTo>
                    <a:pt x="14920" y="15531"/>
                    <a:pt x="16778" y="10467"/>
                    <a:pt x="18774" y="5476"/>
                  </a:cubicBezTo>
                  <a:cubicBezTo>
                    <a:pt x="19511" y="3632"/>
                    <a:pt x="19135" y="0"/>
                    <a:pt x="21121" y="0"/>
                  </a:cubicBezTo>
                  <a:cubicBezTo>
                    <a:pt x="24544" y="0"/>
                    <a:pt x="25580" y="5194"/>
                    <a:pt x="27771" y="7823"/>
                  </a:cubicBezTo>
                  <a:cubicBezTo>
                    <a:pt x="37962" y="20051"/>
                    <a:pt x="42164" y="36220"/>
                    <a:pt x="49283" y="50457"/>
                  </a:cubicBezTo>
                </a:path>
              </a:pathLst>
            </a:custGeom>
            <a:noFill/>
            <a:ln w="38100" cap="flat" cmpd="sng">
              <a:solidFill>
                <a:schemeClr val="accent4"/>
              </a:solidFill>
              <a:prstDash val="solid"/>
              <a:round/>
              <a:headEnd type="none" w="med" len="med"/>
              <a:tailEnd type="none" w="med" len="med"/>
            </a:ln>
          </p:spPr>
        </p:sp>
        <p:sp>
          <p:nvSpPr>
            <p:cNvPr id="592" name="Google Shape;592;p51"/>
            <p:cNvSpPr/>
            <p:nvPr/>
          </p:nvSpPr>
          <p:spPr>
            <a:xfrm>
              <a:off x="7651545" y="2715467"/>
              <a:ext cx="70019" cy="1376074"/>
            </a:xfrm>
            <a:custGeom>
              <a:avLst/>
              <a:gdLst/>
              <a:ahLst/>
              <a:cxnLst/>
              <a:rect l="l" t="t" r="r" b="b"/>
              <a:pathLst>
                <a:path w="2492" h="50848" extrusionOk="0">
                  <a:moveTo>
                    <a:pt x="145" y="0"/>
                  </a:moveTo>
                  <a:cubicBezTo>
                    <a:pt x="145" y="12924"/>
                    <a:pt x="-434" y="26050"/>
                    <a:pt x="2101" y="38723"/>
                  </a:cubicBezTo>
                  <a:cubicBezTo>
                    <a:pt x="2894" y="42688"/>
                    <a:pt x="684" y="47231"/>
                    <a:pt x="2492" y="50848"/>
                  </a:cubicBezTo>
                </a:path>
              </a:pathLst>
            </a:custGeom>
            <a:noFill/>
            <a:ln w="38100" cap="flat" cmpd="sng">
              <a:solidFill>
                <a:schemeClr val="accent4"/>
              </a:solidFill>
              <a:prstDash val="solid"/>
              <a:round/>
              <a:headEnd type="none" w="med" len="med"/>
              <a:tailEnd type="none" w="med" len="med"/>
            </a:ln>
          </p:spPr>
        </p:sp>
      </p:grpSp>
      <p:sp>
        <p:nvSpPr>
          <p:cNvPr id="593" name="Google Shape;593;p51"/>
          <p:cNvSpPr/>
          <p:nvPr/>
        </p:nvSpPr>
        <p:spPr>
          <a:xfrm>
            <a:off x="856826" y="719888"/>
            <a:ext cx="821025" cy="667639"/>
          </a:xfrm>
          <a:custGeom>
            <a:avLst/>
            <a:gdLst/>
            <a:ahLst/>
            <a:cxnLst/>
            <a:rect l="l" t="t" r="r" b="b"/>
            <a:pathLst>
              <a:path w="48324" h="39296" extrusionOk="0">
                <a:moveTo>
                  <a:pt x="0" y="27457"/>
                </a:moveTo>
                <a:cubicBezTo>
                  <a:pt x="2601" y="29190"/>
                  <a:pt x="3800" y="32426"/>
                  <a:pt x="5858" y="34778"/>
                </a:cubicBezTo>
                <a:cubicBezTo>
                  <a:pt x="6826" y="35884"/>
                  <a:pt x="9601" y="39296"/>
                  <a:pt x="8786" y="38073"/>
                </a:cubicBezTo>
                <a:cubicBezTo>
                  <a:pt x="5767" y="33545"/>
                  <a:pt x="4189" y="28065"/>
                  <a:pt x="3295" y="22697"/>
                </a:cubicBezTo>
                <a:cubicBezTo>
                  <a:pt x="3047" y="21208"/>
                  <a:pt x="1360" y="19560"/>
                  <a:pt x="2197" y="18304"/>
                </a:cubicBezTo>
                <a:cubicBezTo>
                  <a:pt x="2220" y="18269"/>
                  <a:pt x="3590" y="17922"/>
                  <a:pt x="6590" y="16840"/>
                </a:cubicBezTo>
                <a:cubicBezTo>
                  <a:pt x="16123" y="13402"/>
                  <a:pt x="16153" y="13482"/>
                  <a:pt x="25626" y="9884"/>
                </a:cubicBezTo>
                <a:cubicBezTo>
                  <a:pt x="33341" y="6954"/>
                  <a:pt x="40941" y="3686"/>
                  <a:pt x="48324" y="0"/>
                </a:cubicBezTo>
              </a:path>
            </a:pathLst>
          </a:custGeom>
          <a:noFill/>
          <a:ln w="38100" cap="flat" cmpd="sng">
            <a:solidFill>
              <a:schemeClr val="accent4"/>
            </a:solidFill>
            <a:prstDash val="solid"/>
            <a:round/>
            <a:headEnd type="none" w="med" len="med"/>
            <a:tailEnd type="none" w="med" len="med"/>
          </a:ln>
        </p:spPr>
      </p:sp>
      <p:grpSp>
        <p:nvGrpSpPr>
          <p:cNvPr id="594" name="Google Shape;594;p51"/>
          <p:cNvGrpSpPr/>
          <p:nvPr/>
        </p:nvGrpSpPr>
        <p:grpSpPr>
          <a:xfrm>
            <a:off x="2281050" y="4084075"/>
            <a:ext cx="735864" cy="287837"/>
            <a:chOff x="2601375" y="3956475"/>
            <a:chExt cx="735864" cy="287837"/>
          </a:xfrm>
        </p:grpSpPr>
        <p:sp>
          <p:nvSpPr>
            <p:cNvPr id="595" name="Google Shape;595;p51"/>
            <p:cNvSpPr/>
            <p:nvPr/>
          </p:nvSpPr>
          <p:spPr>
            <a:xfrm>
              <a:off x="2601375" y="4006000"/>
              <a:ext cx="161844" cy="238312"/>
            </a:xfrm>
            <a:custGeom>
              <a:avLst/>
              <a:gdLst/>
              <a:ahLst/>
              <a:cxnLst/>
              <a:rect l="l" t="t" r="r" b="b"/>
              <a:pathLst>
                <a:path w="8176" h="12039" extrusionOk="0">
                  <a:moveTo>
                    <a:pt x="122" y="1464"/>
                  </a:moveTo>
                  <a:cubicBezTo>
                    <a:pt x="122" y="3539"/>
                    <a:pt x="0" y="5617"/>
                    <a:pt x="122" y="7688"/>
                  </a:cubicBezTo>
                  <a:cubicBezTo>
                    <a:pt x="202" y="9050"/>
                    <a:pt x="423" y="13009"/>
                    <a:pt x="855" y="11715"/>
                  </a:cubicBezTo>
                  <a:cubicBezTo>
                    <a:pt x="2113" y="7947"/>
                    <a:pt x="-922" y="0"/>
                    <a:pt x="3051" y="0"/>
                  </a:cubicBezTo>
                  <a:cubicBezTo>
                    <a:pt x="4898" y="0"/>
                    <a:pt x="5260" y="4382"/>
                    <a:pt x="3783" y="5491"/>
                  </a:cubicBezTo>
                  <a:cubicBezTo>
                    <a:pt x="3040" y="6049"/>
                    <a:pt x="292" y="6590"/>
                    <a:pt x="1221" y="6590"/>
                  </a:cubicBezTo>
                  <a:cubicBezTo>
                    <a:pt x="4030" y="6590"/>
                    <a:pt x="8176" y="8540"/>
                    <a:pt x="8176" y="11349"/>
                  </a:cubicBezTo>
                </a:path>
              </a:pathLst>
            </a:custGeom>
            <a:noFill/>
            <a:ln w="38100" cap="flat" cmpd="sng">
              <a:solidFill>
                <a:schemeClr val="accent4"/>
              </a:solidFill>
              <a:prstDash val="solid"/>
              <a:round/>
              <a:headEnd type="none" w="med" len="med"/>
              <a:tailEnd type="none" w="med" len="med"/>
            </a:ln>
          </p:spPr>
        </p:sp>
        <p:grpSp>
          <p:nvGrpSpPr>
            <p:cNvPr id="596" name="Google Shape;596;p51"/>
            <p:cNvGrpSpPr/>
            <p:nvPr/>
          </p:nvGrpSpPr>
          <p:grpSpPr>
            <a:xfrm>
              <a:off x="2799584" y="4035151"/>
              <a:ext cx="161854" cy="101449"/>
              <a:chOff x="2992750" y="3935425"/>
              <a:chExt cx="247106" cy="128125"/>
            </a:xfrm>
          </p:grpSpPr>
          <p:sp>
            <p:nvSpPr>
              <p:cNvPr id="597" name="Google Shape;597;p51"/>
              <p:cNvSpPr/>
              <p:nvPr/>
            </p:nvSpPr>
            <p:spPr>
              <a:xfrm>
                <a:off x="2992750" y="3935425"/>
                <a:ext cx="247106" cy="27450"/>
              </a:xfrm>
              <a:custGeom>
                <a:avLst/>
                <a:gdLst/>
                <a:ahLst/>
                <a:cxnLst/>
                <a:rect l="l" t="t" r="r" b="b"/>
                <a:pathLst>
                  <a:path w="25260" h="1098" extrusionOk="0">
                    <a:moveTo>
                      <a:pt x="0" y="1098"/>
                    </a:moveTo>
                    <a:cubicBezTo>
                      <a:pt x="8428" y="1098"/>
                      <a:pt x="16832" y="0"/>
                      <a:pt x="25260" y="0"/>
                    </a:cubicBezTo>
                  </a:path>
                </a:pathLst>
              </a:custGeom>
              <a:noFill/>
              <a:ln w="38100" cap="flat" cmpd="sng">
                <a:solidFill>
                  <a:schemeClr val="accent4"/>
                </a:solidFill>
                <a:prstDash val="solid"/>
                <a:round/>
                <a:headEnd type="none" w="med" len="med"/>
                <a:tailEnd type="none" w="med" len="med"/>
              </a:ln>
            </p:spPr>
          </p:sp>
          <p:sp>
            <p:nvSpPr>
              <p:cNvPr id="598" name="Google Shape;598;p51"/>
              <p:cNvSpPr/>
              <p:nvPr/>
            </p:nvSpPr>
            <p:spPr>
              <a:xfrm>
                <a:off x="2992750" y="4036100"/>
                <a:ext cx="247106" cy="27450"/>
              </a:xfrm>
              <a:custGeom>
                <a:avLst/>
                <a:gdLst/>
                <a:ahLst/>
                <a:cxnLst/>
                <a:rect l="l" t="t" r="r" b="b"/>
                <a:pathLst>
                  <a:path w="25260" h="1098" extrusionOk="0">
                    <a:moveTo>
                      <a:pt x="0" y="1098"/>
                    </a:moveTo>
                    <a:cubicBezTo>
                      <a:pt x="8428" y="1098"/>
                      <a:pt x="16832" y="0"/>
                      <a:pt x="25260" y="0"/>
                    </a:cubicBezTo>
                  </a:path>
                </a:pathLst>
              </a:custGeom>
              <a:noFill/>
              <a:ln w="38100" cap="flat" cmpd="sng">
                <a:solidFill>
                  <a:schemeClr val="accent4"/>
                </a:solidFill>
                <a:prstDash val="solid"/>
                <a:round/>
                <a:headEnd type="none" w="med" len="med"/>
                <a:tailEnd type="none" w="med" len="med"/>
              </a:ln>
            </p:spPr>
          </p:sp>
        </p:grpSp>
        <p:sp>
          <p:nvSpPr>
            <p:cNvPr id="599" name="Google Shape;599;p51"/>
            <p:cNvSpPr/>
            <p:nvPr/>
          </p:nvSpPr>
          <p:spPr>
            <a:xfrm>
              <a:off x="3061321" y="3956475"/>
              <a:ext cx="15475" cy="238315"/>
            </a:xfrm>
            <a:custGeom>
              <a:avLst/>
              <a:gdLst/>
              <a:ahLst/>
              <a:cxnLst/>
              <a:rect l="l" t="t" r="r" b="b"/>
              <a:pathLst>
                <a:path w="951" h="14643" extrusionOk="0">
                  <a:moveTo>
                    <a:pt x="219" y="0"/>
                  </a:moveTo>
                  <a:cubicBezTo>
                    <a:pt x="219" y="4887"/>
                    <a:pt x="-594" y="10007"/>
                    <a:pt x="951" y="14643"/>
                  </a:cubicBezTo>
                </a:path>
              </a:pathLst>
            </a:custGeom>
            <a:noFill/>
            <a:ln w="38100" cap="flat" cmpd="sng">
              <a:solidFill>
                <a:schemeClr val="accent4"/>
              </a:solidFill>
              <a:prstDash val="solid"/>
              <a:round/>
              <a:headEnd type="none" w="med" len="med"/>
              <a:tailEnd type="none" w="med" len="med"/>
            </a:ln>
          </p:spPr>
        </p:sp>
        <p:sp>
          <p:nvSpPr>
            <p:cNvPr id="600" name="Google Shape;600;p51"/>
            <p:cNvSpPr/>
            <p:nvPr/>
          </p:nvSpPr>
          <p:spPr>
            <a:xfrm>
              <a:off x="3164068" y="3977863"/>
              <a:ext cx="173172" cy="195544"/>
            </a:xfrm>
            <a:custGeom>
              <a:avLst/>
              <a:gdLst/>
              <a:ahLst/>
              <a:cxnLst/>
              <a:rect l="l" t="t" r="r" b="b"/>
              <a:pathLst>
                <a:path w="10642" h="12015" extrusionOk="0">
                  <a:moveTo>
                    <a:pt x="7967" y="147"/>
                  </a:moveTo>
                  <a:cubicBezTo>
                    <a:pt x="5861" y="147"/>
                    <a:pt x="3008" y="-440"/>
                    <a:pt x="1744" y="1245"/>
                  </a:cubicBezTo>
                  <a:cubicBezTo>
                    <a:pt x="-384" y="4083"/>
                    <a:pt x="-1003" y="11166"/>
                    <a:pt x="2476" y="11862"/>
                  </a:cubicBezTo>
                  <a:cubicBezTo>
                    <a:pt x="5534" y="12474"/>
                    <a:pt x="10018" y="10179"/>
                    <a:pt x="10530" y="7103"/>
                  </a:cubicBezTo>
                  <a:cubicBezTo>
                    <a:pt x="10981" y="4398"/>
                    <a:pt x="8739" y="1014"/>
                    <a:pt x="6137" y="147"/>
                  </a:cubicBezTo>
                </a:path>
              </a:pathLst>
            </a:custGeom>
            <a:noFill/>
            <a:ln w="38100" cap="flat" cmpd="sng">
              <a:solidFill>
                <a:schemeClr val="accent4"/>
              </a:solidFill>
              <a:prstDash val="solid"/>
              <a:round/>
              <a:headEnd type="none" w="med" len="med"/>
              <a:tailEnd type="none" w="med" len="med"/>
            </a:ln>
          </p:spPr>
        </p:sp>
      </p:grpSp>
      <p:grpSp>
        <p:nvGrpSpPr>
          <p:cNvPr id="4" name="Google Shape;1241;p73">
            <a:extLst>
              <a:ext uri="{FF2B5EF4-FFF2-40B4-BE49-F238E27FC236}">
                <a16:creationId xmlns:a16="http://schemas.microsoft.com/office/drawing/2014/main" id="{A7D8DF94-DBBB-EF3C-9C4E-2C8722C94BDF}"/>
              </a:ext>
            </a:extLst>
          </p:cNvPr>
          <p:cNvGrpSpPr/>
          <p:nvPr/>
        </p:nvGrpSpPr>
        <p:grpSpPr>
          <a:xfrm>
            <a:off x="6146493" y="594382"/>
            <a:ext cx="523094" cy="648539"/>
            <a:chOff x="7896480" y="1119996"/>
            <a:chExt cx="523094" cy="648539"/>
          </a:xfrm>
        </p:grpSpPr>
        <p:sp>
          <p:nvSpPr>
            <p:cNvPr id="5" name="Google Shape;1242;p73">
              <a:extLst>
                <a:ext uri="{FF2B5EF4-FFF2-40B4-BE49-F238E27FC236}">
                  <a16:creationId xmlns:a16="http://schemas.microsoft.com/office/drawing/2014/main" id="{B273D993-74E6-21D2-4F4D-E420061C4BC2}"/>
                </a:ext>
              </a:extLst>
            </p:cNvPr>
            <p:cNvSpPr/>
            <p:nvPr/>
          </p:nvSpPr>
          <p:spPr>
            <a:xfrm>
              <a:off x="7954256" y="1134567"/>
              <a:ext cx="445021" cy="111914"/>
            </a:xfrm>
            <a:custGeom>
              <a:avLst/>
              <a:gdLst/>
              <a:ahLst/>
              <a:cxnLst/>
              <a:rect l="l" t="t" r="r" b="b"/>
              <a:pathLst>
                <a:path w="35124" h="8833" extrusionOk="0">
                  <a:moveTo>
                    <a:pt x="32002" y="534"/>
                  </a:moveTo>
                  <a:cubicBezTo>
                    <a:pt x="31673" y="1438"/>
                    <a:pt x="31714" y="2424"/>
                    <a:pt x="32125" y="3287"/>
                  </a:cubicBezTo>
                  <a:cubicBezTo>
                    <a:pt x="32700" y="4766"/>
                    <a:pt x="33686" y="5998"/>
                    <a:pt x="34590" y="7272"/>
                  </a:cubicBezTo>
                  <a:cubicBezTo>
                    <a:pt x="34795" y="7559"/>
                    <a:pt x="34959" y="7888"/>
                    <a:pt x="35124" y="8216"/>
                  </a:cubicBezTo>
                  <a:cubicBezTo>
                    <a:pt x="34672" y="8258"/>
                    <a:pt x="34343" y="8340"/>
                    <a:pt x="34056" y="8381"/>
                  </a:cubicBezTo>
                  <a:cubicBezTo>
                    <a:pt x="32741" y="8463"/>
                    <a:pt x="31385" y="8545"/>
                    <a:pt x="30071" y="8586"/>
                  </a:cubicBezTo>
                  <a:cubicBezTo>
                    <a:pt x="28756" y="8627"/>
                    <a:pt x="27524" y="8668"/>
                    <a:pt x="26250" y="8668"/>
                  </a:cubicBezTo>
                  <a:cubicBezTo>
                    <a:pt x="23293" y="8586"/>
                    <a:pt x="20335" y="8833"/>
                    <a:pt x="17377" y="8381"/>
                  </a:cubicBezTo>
                  <a:cubicBezTo>
                    <a:pt x="16514" y="8299"/>
                    <a:pt x="15611" y="8258"/>
                    <a:pt x="14707" y="8258"/>
                  </a:cubicBezTo>
                  <a:cubicBezTo>
                    <a:pt x="12037" y="8175"/>
                    <a:pt x="9325" y="8175"/>
                    <a:pt x="6655" y="7929"/>
                  </a:cubicBezTo>
                  <a:cubicBezTo>
                    <a:pt x="4807" y="7765"/>
                    <a:pt x="2958" y="7436"/>
                    <a:pt x="1315" y="6409"/>
                  </a:cubicBezTo>
                  <a:cubicBezTo>
                    <a:pt x="534" y="6039"/>
                    <a:pt x="41" y="5177"/>
                    <a:pt x="41" y="4273"/>
                  </a:cubicBezTo>
                  <a:cubicBezTo>
                    <a:pt x="0" y="3533"/>
                    <a:pt x="452" y="2794"/>
                    <a:pt x="1192" y="2547"/>
                  </a:cubicBezTo>
                  <a:cubicBezTo>
                    <a:pt x="2794" y="1808"/>
                    <a:pt x="4478" y="1315"/>
                    <a:pt x="6203" y="945"/>
                  </a:cubicBezTo>
                  <a:cubicBezTo>
                    <a:pt x="10517" y="124"/>
                    <a:pt x="14830" y="165"/>
                    <a:pt x="19185" y="83"/>
                  </a:cubicBezTo>
                  <a:cubicBezTo>
                    <a:pt x="21732" y="0"/>
                    <a:pt x="24320" y="206"/>
                    <a:pt x="26867" y="288"/>
                  </a:cubicBezTo>
                  <a:cubicBezTo>
                    <a:pt x="28099" y="288"/>
                    <a:pt x="29331" y="288"/>
                    <a:pt x="30564" y="329"/>
                  </a:cubicBezTo>
                  <a:cubicBezTo>
                    <a:pt x="30975" y="329"/>
                    <a:pt x="31427" y="452"/>
                    <a:pt x="32002" y="534"/>
                  </a:cubicBezTo>
                  <a:close/>
                  <a:moveTo>
                    <a:pt x="27483" y="4150"/>
                  </a:moveTo>
                  <a:lnTo>
                    <a:pt x="27483" y="4108"/>
                  </a:lnTo>
                  <a:cubicBezTo>
                    <a:pt x="25347" y="3985"/>
                    <a:pt x="23169" y="3821"/>
                    <a:pt x="21033" y="3821"/>
                  </a:cubicBezTo>
                  <a:cubicBezTo>
                    <a:pt x="16227" y="3903"/>
                    <a:pt x="11462" y="4108"/>
                    <a:pt x="6655" y="4273"/>
                  </a:cubicBezTo>
                  <a:cubicBezTo>
                    <a:pt x="6450" y="4273"/>
                    <a:pt x="6244" y="4273"/>
                    <a:pt x="6039" y="4355"/>
                  </a:cubicBezTo>
                  <a:cubicBezTo>
                    <a:pt x="5834" y="4437"/>
                    <a:pt x="5710" y="4643"/>
                    <a:pt x="5505" y="4930"/>
                  </a:cubicBezTo>
                  <a:close/>
                  <a:moveTo>
                    <a:pt x="5094" y="2794"/>
                  </a:moveTo>
                  <a:cubicBezTo>
                    <a:pt x="5094" y="2917"/>
                    <a:pt x="5135" y="2999"/>
                    <a:pt x="5176" y="3123"/>
                  </a:cubicBezTo>
                  <a:cubicBezTo>
                    <a:pt x="5259" y="3164"/>
                    <a:pt x="5382" y="3287"/>
                    <a:pt x="5505" y="3287"/>
                  </a:cubicBezTo>
                  <a:cubicBezTo>
                    <a:pt x="12119" y="2794"/>
                    <a:pt x="18692" y="2342"/>
                    <a:pt x="25306" y="1849"/>
                  </a:cubicBezTo>
                  <a:cubicBezTo>
                    <a:pt x="24320" y="1767"/>
                    <a:pt x="23334" y="1767"/>
                    <a:pt x="22348" y="1849"/>
                  </a:cubicBezTo>
                  <a:cubicBezTo>
                    <a:pt x="17172" y="2096"/>
                    <a:pt x="11996" y="2301"/>
                    <a:pt x="6820" y="2506"/>
                  </a:cubicBezTo>
                  <a:cubicBezTo>
                    <a:pt x="6244" y="2588"/>
                    <a:pt x="5669" y="2671"/>
                    <a:pt x="5094" y="2794"/>
                  </a:cubicBezTo>
                  <a:close/>
                  <a:moveTo>
                    <a:pt x="11174" y="6450"/>
                  </a:moveTo>
                  <a:lnTo>
                    <a:pt x="11133" y="6779"/>
                  </a:lnTo>
                  <a:cubicBezTo>
                    <a:pt x="11256" y="6861"/>
                    <a:pt x="11421" y="6984"/>
                    <a:pt x="11544" y="6984"/>
                  </a:cubicBezTo>
                  <a:cubicBezTo>
                    <a:pt x="16925" y="6820"/>
                    <a:pt x="22266" y="6614"/>
                    <a:pt x="27647" y="6409"/>
                  </a:cubicBezTo>
                  <a:cubicBezTo>
                    <a:pt x="22142" y="6204"/>
                    <a:pt x="16679" y="5957"/>
                    <a:pt x="11174" y="645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243;p73">
              <a:extLst>
                <a:ext uri="{FF2B5EF4-FFF2-40B4-BE49-F238E27FC236}">
                  <a16:creationId xmlns:a16="http://schemas.microsoft.com/office/drawing/2014/main" id="{A12CA2D4-A0B3-8D06-EFE9-E9219EF31FBF}"/>
                </a:ext>
              </a:extLst>
            </p:cNvPr>
            <p:cNvGrpSpPr/>
            <p:nvPr/>
          </p:nvGrpSpPr>
          <p:grpSpPr>
            <a:xfrm>
              <a:off x="7896480" y="1119996"/>
              <a:ext cx="523094" cy="648539"/>
              <a:chOff x="7896480" y="1119996"/>
              <a:chExt cx="523094" cy="648539"/>
            </a:xfrm>
          </p:grpSpPr>
          <p:sp>
            <p:nvSpPr>
              <p:cNvPr id="7" name="Google Shape;1244;p73">
                <a:extLst>
                  <a:ext uri="{FF2B5EF4-FFF2-40B4-BE49-F238E27FC236}">
                    <a16:creationId xmlns:a16="http://schemas.microsoft.com/office/drawing/2014/main" id="{EDBBBA6A-EBD4-6A1A-55E0-DA600B7995C6}"/>
                  </a:ext>
                </a:extLst>
              </p:cNvPr>
              <p:cNvSpPr/>
              <p:nvPr/>
            </p:nvSpPr>
            <p:spPr>
              <a:xfrm>
                <a:off x="7964658" y="1248559"/>
                <a:ext cx="437229" cy="504874"/>
              </a:xfrm>
              <a:custGeom>
                <a:avLst/>
                <a:gdLst/>
                <a:ahLst/>
                <a:cxnLst/>
                <a:rect l="l" t="t" r="r" b="b"/>
                <a:pathLst>
                  <a:path w="34509" h="39848" extrusionOk="0">
                    <a:moveTo>
                      <a:pt x="1" y="38246"/>
                    </a:moveTo>
                    <a:cubicBezTo>
                      <a:pt x="371" y="34548"/>
                      <a:pt x="740" y="31057"/>
                      <a:pt x="1028" y="27606"/>
                    </a:cubicBezTo>
                    <a:cubicBezTo>
                      <a:pt x="1274" y="24607"/>
                      <a:pt x="1480" y="21608"/>
                      <a:pt x="1726" y="18609"/>
                    </a:cubicBezTo>
                    <a:cubicBezTo>
                      <a:pt x="1808" y="17993"/>
                      <a:pt x="1973" y="17377"/>
                      <a:pt x="2055" y="16761"/>
                    </a:cubicBezTo>
                    <a:cubicBezTo>
                      <a:pt x="2466" y="14337"/>
                      <a:pt x="2835" y="11872"/>
                      <a:pt x="3246" y="9448"/>
                    </a:cubicBezTo>
                    <a:cubicBezTo>
                      <a:pt x="3698" y="6614"/>
                      <a:pt x="3986" y="3738"/>
                      <a:pt x="4068" y="863"/>
                    </a:cubicBezTo>
                    <a:cubicBezTo>
                      <a:pt x="4109" y="575"/>
                      <a:pt x="4150" y="288"/>
                      <a:pt x="4273" y="0"/>
                    </a:cubicBezTo>
                    <a:cubicBezTo>
                      <a:pt x="14338" y="575"/>
                      <a:pt x="24361" y="1273"/>
                      <a:pt x="34508" y="493"/>
                    </a:cubicBezTo>
                    <a:cubicBezTo>
                      <a:pt x="34221" y="3081"/>
                      <a:pt x="33933" y="5464"/>
                      <a:pt x="33728" y="7805"/>
                    </a:cubicBezTo>
                    <a:cubicBezTo>
                      <a:pt x="33522" y="10352"/>
                      <a:pt x="33152" y="12858"/>
                      <a:pt x="32618" y="15323"/>
                    </a:cubicBezTo>
                    <a:cubicBezTo>
                      <a:pt x="32290" y="16884"/>
                      <a:pt x="32372" y="18568"/>
                      <a:pt x="32208" y="20211"/>
                    </a:cubicBezTo>
                    <a:cubicBezTo>
                      <a:pt x="32043" y="22389"/>
                      <a:pt x="31838" y="24607"/>
                      <a:pt x="31633" y="26825"/>
                    </a:cubicBezTo>
                    <a:cubicBezTo>
                      <a:pt x="31468" y="28920"/>
                      <a:pt x="31345" y="31057"/>
                      <a:pt x="31140" y="33193"/>
                    </a:cubicBezTo>
                    <a:cubicBezTo>
                      <a:pt x="30975" y="34877"/>
                      <a:pt x="30770" y="36602"/>
                      <a:pt x="30564" y="38328"/>
                    </a:cubicBezTo>
                    <a:cubicBezTo>
                      <a:pt x="30523" y="38698"/>
                      <a:pt x="30523" y="39067"/>
                      <a:pt x="30482" y="39437"/>
                    </a:cubicBezTo>
                    <a:cubicBezTo>
                      <a:pt x="27525" y="39560"/>
                      <a:pt x="24526" y="39848"/>
                      <a:pt x="21527" y="39725"/>
                    </a:cubicBezTo>
                    <a:cubicBezTo>
                      <a:pt x="19144" y="39642"/>
                      <a:pt x="16762" y="39642"/>
                      <a:pt x="14379" y="39314"/>
                    </a:cubicBezTo>
                    <a:cubicBezTo>
                      <a:pt x="11668" y="38985"/>
                      <a:pt x="8915" y="39108"/>
                      <a:pt x="6163" y="38944"/>
                    </a:cubicBezTo>
                    <a:cubicBezTo>
                      <a:pt x="4191" y="38821"/>
                      <a:pt x="2219" y="38492"/>
                      <a:pt x="1" y="382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45;p73">
                <a:extLst>
                  <a:ext uri="{FF2B5EF4-FFF2-40B4-BE49-F238E27FC236}">
                    <a16:creationId xmlns:a16="http://schemas.microsoft.com/office/drawing/2014/main" id="{B83D7AA4-C2E6-0E07-F3AA-6F9A1823951E}"/>
                  </a:ext>
                </a:extLst>
              </p:cNvPr>
              <p:cNvSpPr/>
              <p:nvPr/>
            </p:nvSpPr>
            <p:spPr>
              <a:xfrm>
                <a:off x="8043250" y="1378148"/>
                <a:ext cx="288889" cy="98395"/>
              </a:xfrm>
              <a:custGeom>
                <a:avLst/>
                <a:gdLst/>
                <a:ahLst/>
                <a:cxnLst/>
                <a:rect l="l" t="t" r="r" b="b"/>
                <a:pathLst>
                  <a:path w="22801" h="7766" extrusionOk="0">
                    <a:moveTo>
                      <a:pt x="22800" y="289"/>
                    </a:moveTo>
                    <a:cubicBezTo>
                      <a:pt x="22390" y="2712"/>
                      <a:pt x="22020" y="5013"/>
                      <a:pt x="21609" y="7519"/>
                    </a:cubicBezTo>
                    <a:cubicBezTo>
                      <a:pt x="18076" y="7765"/>
                      <a:pt x="14543" y="7313"/>
                      <a:pt x="11052" y="7395"/>
                    </a:cubicBezTo>
                    <a:cubicBezTo>
                      <a:pt x="7519" y="7478"/>
                      <a:pt x="3986" y="7519"/>
                      <a:pt x="494" y="7601"/>
                    </a:cubicBezTo>
                    <a:cubicBezTo>
                      <a:pt x="1" y="5752"/>
                      <a:pt x="247" y="2384"/>
                      <a:pt x="1028" y="576"/>
                    </a:cubicBezTo>
                    <a:cubicBezTo>
                      <a:pt x="3616" y="494"/>
                      <a:pt x="6286" y="371"/>
                      <a:pt x="8915" y="247"/>
                    </a:cubicBezTo>
                    <a:cubicBezTo>
                      <a:pt x="11298" y="165"/>
                      <a:pt x="13681" y="83"/>
                      <a:pt x="16063" y="42"/>
                    </a:cubicBezTo>
                    <a:cubicBezTo>
                      <a:pt x="17460" y="1"/>
                      <a:pt x="18857" y="42"/>
                      <a:pt x="20253" y="42"/>
                    </a:cubicBezTo>
                    <a:cubicBezTo>
                      <a:pt x="20870" y="42"/>
                      <a:pt x="21486" y="42"/>
                      <a:pt x="22102" y="42"/>
                    </a:cubicBezTo>
                    <a:cubicBezTo>
                      <a:pt x="22349" y="83"/>
                      <a:pt x="22554" y="165"/>
                      <a:pt x="22800" y="289"/>
                    </a:cubicBezTo>
                    <a:close/>
                    <a:moveTo>
                      <a:pt x="2466" y="3370"/>
                    </a:moveTo>
                    <a:cubicBezTo>
                      <a:pt x="2712" y="3534"/>
                      <a:pt x="2959" y="3616"/>
                      <a:pt x="3246" y="3698"/>
                    </a:cubicBezTo>
                    <a:cubicBezTo>
                      <a:pt x="4643" y="3698"/>
                      <a:pt x="6040" y="3657"/>
                      <a:pt x="7478" y="3616"/>
                    </a:cubicBezTo>
                    <a:cubicBezTo>
                      <a:pt x="8874" y="3575"/>
                      <a:pt x="10189" y="3575"/>
                      <a:pt x="11586" y="3534"/>
                    </a:cubicBezTo>
                    <a:cubicBezTo>
                      <a:pt x="13475" y="3452"/>
                      <a:pt x="15365" y="3411"/>
                      <a:pt x="17255" y="3328"/>
                    </a:cubicBezTo>
                    <a:cubicBezTo>
                      <a:pt x="17953" y="3328"/>
                      <a:pt x="18692" y="3328"/>
                      <a:pt x="19391" y="3370"/>
                    </a:cubicBezTo>
                    <a:cubicBezTo>
                      <a:pt x="19802" y="3411"/>
                      <a:pt x="20418" y="3616"/>
                      <a:pt x="20459" y="3000"/>
                    </a:cubicBezTo>
                    <a:cubicBezTo>
                      <a:pt x="20541" y="2425"/>
                      <a:pt x="19925" y="2507"/>
                      <a:pt x="19514" y="2425"/>
                    </a:cubicBezTo>
                    <a:cubicBezTo>
                      <a:pt x="19309" y="2425"/>
                      <a:pt x="19144" y="2425"/>
                      <a:pt x="18980" y="2425"/>
                    </a:cubicBezTo>
                    <a:cubicBezTo>
                      <a:pt x="17871" y="2507"/>
                      <a:pt x="16762" y="2589"/>
                      <a:pt x="15694" y="2630"/>
                    </a:cubicBezTo>
                    <a:cubicBezTo>
                      <a:pt x="11668" y="2671"/>
                      <a:pt x="7642" y="2712"/>
                      <a:pt x="3616" y="2794"/>
                    </a:cubicBezTo>
                    <a:cubicBezTo>
                      <a:pt x="3205" y="2794"/>
                      <a:pt x="2671" y="2671"/>
                      <a:pt x="2466" y="3370"/>
                    </a:cubicBezTo>
                    <a:close/>
                    <a:moveTo>
                      <a:pt x="2918" y="5424"/>
                    </a:moveTo>
                    <a:lnTo>
                      <a:pt x="2918" y="5752"/>
                    </a:lnTo>
                    <a:cubicBezTo>
                      <a:pt x="3205" y="5875"/>
                      <a:pt x="3493" y="5958"/>
                      <a:pt x="3821" y="5999"/>
                    </a:cubicBezTo>
                    <a:cubicBezTo>
                      <a:pt x="4848" y="6040"/>
                      <a:pt x="5875" y="5999"/>
                      <a:pt x="6861" y="5999"/>
                    </a:cubicBezTo>
                    <a:lnTo>
                      <a:pt x="18199" y="5958"/>
                    </a:lnTo>
                    <a:cubicBezTo>
                      <a:pt x="18651" y="5958"/>
                      <a:pt x="19103" y="5999"/>
                      <a:pt x="19309" y="5506"/>
                    </a:cubicBezTo>
                    <a:cubicBezTo>
                      <a:pt x="19103" y="4890"/>
                      <a:pt x="18692" y="4890"/>
                      <a:pt x="18241" y="4972"/>
                    </a:cubicBezTo>
                    <a:cubicBezTo>
                      <a:pt x="17748" y="5013"/>
                      <a:pt x="17255" y="5054"/>
                      <a:pt x="16762" y="5054"/>
                    </a:cubicBezTo>
                    <a:cubicBezTo>
                      <a:pt x="12407" y="5095"/>
                      <a:pt x="8053" y="5136"/>
                      <a:pt x="3698" y="5177"/>
                    </a:cubicBezTo>
                    <a:cubicBezTo>
                      <a:pt x="3411" y="5218"/>
                      <a:pt x="3164" y="5300"/>
                      <a:pt x="2918" y="54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46;p73">
                <a:extLst>
                  <a:ext uri="{FF2B5EF4-FFF2-40B4-BE49-F238E27FC236}">
                    <a16:creationId xmlns:a16="http://schemas.microsoft.com/office/drawing/2014/main" id="{053520BA-694E-F19C-130B-04DFC126F1D3}"/>
                  </a:ext>
                </a:extLst>
              </p:cNvPr>
              <p:cNvSpPr/>
              <p:nvPr/>
            </p:nvSpPr>
            <p:spPr>
              <a:xfrm>
                <a:off x="7896480" y="1119996"/>
                <a:ext cx="523094" cy="648539"/>
              </a:xfrm>
              <a:custGeom>
                <a:avLst/>
                <a:gdLst/>
                <a:ahLst/>
                <a:cxnLst/>
                <a:rect l="l" t="t" r="r" b="b"/>
                <a:pathLst>
                  <a:path w="41286" h="51187" extrusionOk="0">
                    <a:moveTo>
                      <a:pt x="22060" y="0"/>
                    </a:moveTo>
                    <a:cubicBezTo>
                      <a:pt x="24361" y="123"/>
                      <a:pt x="26661" y="247"/>
                      <a:pt x="28962" y="288"/>
                    </a:cubicBezTo>
                    <a:cubicBezTo>
                      <a:pt x="30523" y="329"/>
                      <a:pt x="32043" y="165"/>
                      <a:pt x="33604" y="206"/>
                    </a:cubicBezTo>
                    <a:cubicBezTo>
                      <a:pt x="34836" y="247"/>
                      <a:pt x="36069" y="411"/>
                      <a:pt x="37260" y="616"/>
                    </a:cubicBezTo>
                    <a:cubicBezTo>
                      <a:pt x="38246" y="781"/>
                      <a:pt x="38410" y="1356"/>
                      <a:pt x="37712" y="2095"/>
                    </a:cubicBezTo>
                    <a:cubicBezTo>
                      <a:pt x="37260" y="2506"/>
                      <a:pt x="37137" y="3122"/>
                      <a:pt x="37383" y="3656"/>
                    </a:cubicBezTo>
                    <a:cubicBezTo>
                      <a:pt x="37712" y="4478"/>
                      <a:pt x="38123" y="5258"/>
                      <a:pt x="38616" y="5957"/>
                    </a:cubicBezTo>
                    <a:cubicBezTo>
                      <a:pt x="39396" y="7148"/>
                      <a:pt x="40259" y="8257"/>
                      <a:pt x="41039" y="9408"/>
                    </a:cubicBezTo>
                    <a:cubicBezTo>
                      <a:pt x="41204" y="9695"/>
                      <a:pt x="41286" y="9983"/>
                      <a:pt x="41245" y="10270"/>
                    </a:cubicBezTo>
                    <a:cubicBezTo>
                      <a:pt x="40834" y="13967"/>
                      <a:pt x="40423" y="17665"/>
                      <a:pt x="40012" y="21362"/>
                    </a:cubicBezTo>
                    <a:cubicBezTo>
                      <a:pt x="39971" y="21567"/>
                      <a:pt x="39930" y="21773"/>
                      <a:pt x="39889" y="22019"/>
                    </a:cubicBezTo>
                    <a:cubicBezTo>
                      <a:pt x="39396" y="23991"/>
                      <a:pt x="39109" y="26004"/>
                      <a:pt x="38985" y="28017"/>
                    </a:cubicBezTo>
                    <a:cubicBezTo>
                      <a:pt x="38780" y="32125"/>
                      <a:pt x="38246" y="36233"/>
                      <a:pt x="37917" y="40300"/>
                    </a:cubicBezTo>
                    <a:cubicBezTo>
                      <a:pt x="37712" y="42683"/>
                      <a:pt x="37548" y="45065"/>
                      <a:pt x="37383" y="47448"/>
                    </a:cubicBezTo>
                    <a:cubicBezTo>
                      <a:pt x="37383" y="48023"/>
                      <a:pt x="37424" y="48598"/>
                      <a:pt x="37548" y="49173"/>
                    </a:cubicBezTo>
                    <a:cubicBezTo>
                      <a:pt x="37753" y="50406"/>
                      <a:pt x="37548" y="50734"/>
                      <a:pt x="36233" y="50899"/>
                    </a:cubicBezTo>
                    <a:cubicBezTo>
                      <a:pt x="36028" y="50940"/>
                      <a:pt x="35781" y="50981"/>
                      <a:pt x="35576" y="50981"/>
                    </a:cubicBezTo>
                    <a:cubicBezTo>
                      <a:pt x="33152" y="51063"/>
                      <a:pt x="30728" y="51145"/>
                      <a:pt x="28305" y="51186"/>
                    </a:cubicBezTo>
                    <a:cubicBezTo>
                      <a:pt x="27483" y="51186"/>
                      <a:pt x="26702" y="51104"/>
                      <a:pt x="25922" y="51063"/>
                    </a:cubicBezTo>
                    <a:cubicBezTo>
                      <a:pt x="25100" y="51063"/>
                      <a:pt x="24238" y="51063"/>
                      <a:pt x="23375" y="51063"/>
                    </a:cubicBezTo>
                    <a:cubicBezTo>
                      <a:pt x="23087" y="51063"/>
                      <a:pt x="22759" y="51063"/>
                      <a:pt x="22471" y="51063"/>
                    </a:cubicBezTo>
                    <a:cubicBezTo>
                      <a:pt x="18774" y="50364"/>
                      <a:pt x="15036" y="50611"/>
                      <a:pt x="11338" y="50282"/>
                    </a:cubicBezTo>
                    <a:cubicBezTo>
                      <a:pt x="8463" y="49995"/>
                      <a:pt x="5505" y="49913"/>
                      <a:pt x="2712" y="48927"/>
                    </a:cubicBezTo>
                    <a:cubicBezTo>
                      <a:pt x="1972" y="48639"/>
                      <a:pt x="1274" y="48228"/>
                      <a:pt x="617" y="47818"/>
                    </a:cubicBezTo>
                    <a:cubicBezTo>
                      <a:pt x="206" y="47448"/>
                      <a:pt x="0" y="46914"/>
                      <a:pt x="83" y="46380"/>
                    </a:cubicBezTo>
                    <a:cubicBezTo>
                      <a:pt x="206" y="44531"/>
                      <a:pt x="206" y="42641"/>
                      <a:pt x="370" y="40793"/>
                    </a:cubicBezTo>
                    <a:cubicBezTo>
                      <a:pt x="658" y="37835"/>
                      <a:pt x="986" y="34836"/>
                      <a:pt x="1315" y="31837"/>
                    </a:cubicBezTo>
                    <a:cubicBezTo>
                      <a:pt x="1356" y="31591"/>
                      <a:pt x="1356" y="31303"/>
                      <a:pt x="1315" y="31057"/>
                    </a:cubicBezTo>
                    <a:cubicBezTo>
                      <a:pt x="1027" y="29578"/>
                      <a:pt x="1397" y="28181"/>
                      <a:pt x="1644" y="26743"/>
                    </a:cubicBezTo>
                    <a:cubicBezTo>
                      <a:pt x="1849" y="25470"/>
                      <a:pt x="1644" y="24155"/>
                      <a:pt x="1931" y="22923"/>
                    </a:cubicBezTo>
                    <a:cubicBezTo>
                      <a:pt x="2753" y="18979"/>
                      <a:pt x="2630" y="14994"/>
                      <a:pt x="2876" y="11010"/>
                    </a:cubicBezTo>
                    <a:cubicBezTo>
                      <a:pt x="2999" y="9243"/>
                      <a:pt x="2835" y="7395"/>
                      <a:pt x="3081" y="5628"/>
                    </a:cubicBezTo>
                    <a:cubicBezTo>
                      <a:pt x="3205" y="4437"/>
                      <a:pt x="3862" y="3410"/>
                      <a:pt x="4889" y="2835"/>
                    </a:cubicBezTo>
                    <a:cubicBezTo>
                      <a:pt x="6450" y="2054"/>
                      <a:pt x="7970" y="1274"/>
                      <a:pt x="9736" y="1109"/>
                    </a:cubicBezTo>
                    <a:cubicBezTo>
                      <a:pt x="11092" y="986"/>
                      <a:pt x="12448" y="575"/>
                      <a:pt x="13803" y="493"/>
                    </a:cubicBezTo>
                    <a:cubicBezTo>
                      <a:pt x="16063" y="288"/>
                      <a:pt x="18322" y="247"/>
                      <a:pt x="20582" y="165"/>
                    </a:cubicBezTo>
                    <a:lnTo>
                      <a:pt x="22019" y="165"/>
                    </a:lnTo>
                    <a:close/>
                    <a:moveTo>
                      <a:pt x="5382" y="48434"/>
                    </a:moveTo>
                    <a:cubicBezTo>
                      <a:pt x="7559" y="48680"/>
                      <a:pt x="9572" y="48968"/>
                      <a:pt x="11585" y="49132"/>
                    </a:cubicBezTo>
                    <a:cubicBezTo>
                      <a:pt x="14337" y="49296"/>
                      <a:pt x="17090" y="49173"/>
                      <a:pt x="19801" y="49502"/>
                    </a:cubicBezTo>
                    <a:cubicBezTo>
                      <a:pt x="22184" y="49789"/>
                      <a:pt x="24566" y="49830"/>
                      <a:pt x="26949" y="49913"/>
                    </a:cubicBezTo>
                    <a:cubicBezTo>
                      <a:pt x="29948" y="49995"/>
                      <a:pt x="32947" y="49707"/>
                      <a:pt x="35904" y="49625"/>
                    </a:cubicBezTo>
                    <a:cubicBezTo>
                      <a:pt x="35945" y="49214"/>
                      <a:pt x="35945" y="48845"/>
                      <a:pt x="35987" y="48475"/>
                    </a:cubicBezTo>
                    <a:cubicBezTo>
                      <a:pt x="36192" y="46791"/>
                      <a:pt x="36397" y="45065"/>
                      <a:pt x="36562" y="43340"/>
                    </a:cubicBezTo>
                    <a:cubicBezTo>
                      <a:pt x="36726" y="41245"/>
                      <a:pt x="36849" y="39109"/>
                      <a:pt x="37055" y="36972"/>
                    </a:cubicBezTo>
                    <a:cubicBezTo>
                      <a:pt x="37219" y="34795"/>
                      <a:pt x="37465" y="32577"/>
                      <a:pt x="37630" y="30358"/>
                    </a:cubicBezTo>
                    <a:cubicBezTo>
                      <a:pt x="37794" y="28756"/>
                      <a:pt x="37712" y="27072"/>
                      <a:pt x="38041" y="25470"/>
                    </a:cubicBezTo>
                    <a:cubicBezTo>
                      <a:pt x="38533" y="23005"/>
                      <a:pt x="38903" y="20499"/>
                      <a:pt x="39150" y="17993"/>
                    </a:cubicBezTo>
                    <a:cubicBezTo>
                      <a:pt x="39355" y="15611"/>
                      <a:pt x="39643" y="13228"/>
                      <a:pt x="39889" y="10640"/>
                    </a:cubicBezTo>
                    <a:cubicBezTo>
                      <a:pt x="29742" y="11420"/>
                      <a:pt x="19760" y="10722"/>
                      <a:pt x="9654" y="10147"/>
                    </a:cubicBezTo>
                    <a:cubicBezTo>
                      <a:pt x="9572" y="10435"/>
                      <a:pt x="9490" y="10722"/>
                      <a:pt x="9449" y="11010"/>
                    </a:cubicBezTo>
                    <a:cubicBezTo>
                      <a:pt x="9367" y="13885"/>
                      <a:pt x="9120" y="16761"/>
                      <a:pt x="8668" y="19595"/>
                    </a:cubicBezTo>
                    <a:cubicBezTo>
                      <a:pt x="8216" y="22060"/>
                      <a:pt x="7847" y="24484"/>
                      <a:pt x="7477" y="26908"/>
                    </a:cubicBezTo>
                    <a:cubicBezTo>
                      <a:pt x="7354" y="27524"/>
                      <a:pt x="7189" y="28140"/>
                      <a:pt x="7148" y="28756"/>
                    </a:cubicBezTo>
                    <a:cubicBezTo>
                      <a:pt x="6902" y="31755"/>
                      <a:pt x="6696" y="34754"/>
                      <a:pt x="6409" y="37753"/>
                    </a:cubicBezTo>
                    <a:cubicBezTo>
                      <a:pt x="6121" y="41204"/>
                      <a:pt x="5752" y="44695"/>
                      <a:pt x="5382" y="48393"/>
                    </a:cubicBezTo>
                    <a:close/>
                    <a:moveTo>
                      <a:pt x="36562" y="1684"/>
                    </a:moveTo>
                    <a:cubicBezTo>
                      <a:pt x="35987" y="1602"/>
                      <a:pt x="35535" y="1520"/>
                      <a:pt x="35124" y="1479"/>
                    </a:cubicBezTo>
                    <a:cubicBezTo>
                      <a:pt x="33891" y="1438"/>
                      <a:pt x="32659" y="1479"/>
                      <a:pt x="31427" y="1438"/>
                    </a:cubicBezTo>
                    <a:cubicBezTo>
                      <a:pt x="28839" y="1356"/>
                      <a:pt x="26292" y="1150"/>
                      <a:pt x="23704" y="1233"/>
                    </a:cubicBezTo>
                    <a:cubicBezTo>
                      <a:pt x="19390" y="1356"/>
                      <a:pt x="15036" y="1274"/>
                      <a:pt x="10763" y="2136"/>
                    </a:cubicBezTo>
                    <a:cubicBezTo>
                      <a:pt x="9038" y="2465"/>
                      <a:pt x="7313" y="2999"/>
                      <a:pt x="5711" y="3697"/>
                    </a:cubicBezTo>
                    <a:cubicBezTo>
                      <a:pt x="4971" y="3985"/>
                      <a:pt x="4519" y="4683"/>
                      <a:pt x="4601" y="5464"/>
                    </a:cubicBezTo>
                    <a:cubicBezTo>
                      <a:pt x="4560" y="6368"/>
                      <a:pt x="5053" y="7189"/>
                      <a:pt x="5875" y="7600"/>
                    </a:cubicBezTo>
                    <a:cubicBezTo>
                      <a:pt x="7477" y="8627"/>
                      <a:pt x="9367" y="8915"/>
                      <a:pt x="11174" y="9079"/>
                    </a:cubicBezTo>
                    <a:cubicBezTo>
                      <a:pt x="13844" y="9325"/>
                      <a:pt x="16556" y="9325"/>
                      <a:pt x="19267" y="9449"/>
                    </a:cubicBezTo>
                    <a:cubicBezTo>
                      <a:pt x="20130" y="9408"/>
                      <a:pt x="21033" y="9449"/>
                      <a:pt x="21937" y="9531"/>
                    </a:cubicBezTo>
                    <a:cubicBezTo>
                      <a:pt x="24854" y="9983"/>
                      <a:pt x="27812" y="9777"/>
                      <a:pt x="30769" y="9818"/>
                    </a:cubicBezTo>
                    <a:cubicBezTo>
                      <a:pt x="32043" y="9818"/>
                      <a:pt x="33357" y="9818"/>
                      <a:pt x="34631" y="9777"/>
                    </a:cubicBezTo>
                    <a:cubicBezTo>
                      <a:pt x="35904" y="9695"/>
                      <a:pt x="37260" y="9613"/>
                      <a:pt x="38575" y="9531"/>
                    </a:cubicBezTo>
                    <a:cubicBezTo>
                      <a:pt x="38903" y="9531"/>
                      <a:pt x="39232" y="9449"/>
                      <a:pt x="39643" y="9366"/>
                    </a:cubicBezTo>
                    <a:cubicBezTo>
                      <a:pt x="39478" y="9038"/>
                      <a:pt x="39314" y="8750"/>
                      <a:pt x="39150" y="8422"/>
                    </a:cubicBezTo>
                    <a:cubicBezTo>
                      <a:pt x="38246" y="7148"/>
                      <a:pt x="37260" y="5916"/>
                      <a:pt x="36644" y="4437"/>
                    </a:cubicBezTo>
                    <a:cubicBezTo>
                      <a:pt x="36233" y="3574"/>
                      <a:pt x="36192" y="2588"/>
                      <a:pt x="36562" y="1684"/>
                    </a:cubicBezTo>
                    <a:close/>
                    <a:moveTo>
                      <a:pt x="4314" y="8052"/>
                    </a:moveTo>
                    <a:cubicBezTo>
                      <a:pt x="4191" y="9531"/>
                      <a:pt x="3862" y="10969"/>
                      <a:pt x="3903" y="12406"/>
                    </a:cubicBezTo>
                    <a:cubicBezTo>
                      <a:pt x="4067" y="16843"/>
                      <a:pt x="3205" y="21198"/>
                      <a:pt x="2917" y="25634"/>
                    </a:cubicBezTo>
                    <a:cubicBezTo>
                      <a:pt x="2835" y="27647"/>
                      <a:pt x="2383" y="29660"/>
                      <a:pt x="2465" y="31673"/>
                    </a:cubicBezTo>
                    <a:cubicBezTo>
                      <a:pt x="2465" y="31919"/>
                      <a:pt x="2465" y="32125"/>
                      <a:pt x="2465" y="32371"/>
                    </a:cubicBezTo>
                    <a:cubicBezTo>
                      <a:pt x="1767" y="36110"/>
                      <a:pt x="1644" y="39930"/>
                      <a:pt x="1479" y="43710"/>
                    </a:cubicBezTo>
                    <a:cubicBezTo>
                      <a:pt x="1397" y="44531"/>
                      <a:pt x="1397" y="45394"/>
                      <a:pt x="1479" y="46215"/>
                    </a:cubicBezTo>
                    <a:cubicBezTo>
                      <a:pt x="1479" y="46667"/>
                      <a:pt x="1685" y="47037"/>
                      <a:pt x="2013" y="47325"/>
                    </a:cubicBezTo>
                    <a:cubicBezTo>
                      <a:pt x="2753" y="47859"/>
                      <a:pt x="3657" y="48146"/>
                      <a:pt x="4601" y="48105"/>
                    </a:cubicBezTo>
                    <a:cubicBezTo>
                      <a:pt x="4684" y="47530"/>
                      <a:pt x="4807" y="46996"/>
                      <a:pt x="4848" y="46421"/>
                    </a:cubicBezTo>
                    <a:cubicBezTo>
                      <a:pt x="5053" y="44490"/>
                      <a:pt x="5218" y="42559"/>
                      <a:pt x="5423" y="40628"/>
                    </a:cubicBezTo>
                    <a:cubicBezTo>
                      <a:pt x="5669" y="39109"/>
                      <a:pt x="5834" y="37547"/>
                      <a:pt x="5875" y="36028"/>
                    </a:cubicBezTo>
                    <a:cubicBezTo>
                      <a:pt x="5793" y="31385"/>
                      <a:pt x="6902" y="26908"/>
                      <a:pt x="7559" y="22348"/>
                    </a:cubicBezTo>
                    <a:cubicBezTo>
                      <a:pt x="7847" y="20212"/>
                      <a:pt x="8052" y="18075"/>
                      <a:pt x="8340" y="15939"/>
                    </a:cubicBezTo>
                    <a:cubicBezTo>
                      <a:pt x="8381" y="15446"/>
                      <a:pt x="8504" y="14953"/>
                      <a:pt x="8504" y="14502"/>
                    </a:cubicBezTo>
                    <a:lnTo>
                      <a:pt x="8504" y="99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47;p73">
                <a:extLst>
                  <a:ext uri="{FF2B5EF4-FFF2-40B4-BE49-F238E27FC236}">
                    <a16:creationId xmlns:a16="http://schemas.microsoft.com/office/drawing/2014/main" id="{7DA937D8-7236-2FD1-FF37-1333BED17A8B}"/>
                  </a:ext>
                </a:extLst>
              </p:cNvPr>
              <p:cNvSpPr/>
              <p:nvPr/>
            </p:nvSpPr>
            <p:spPr>
              <a:xfrm>
                <a:off x="8031809" y="1366187"/>
                <a:ext cx="313342" cy="119199"/>
              </a:xfrm>
              <a:custGeom>
                <a:avLst/>
                <a:gdLst/>
                <a:ahLst/>
                <a:cxnLst/>
                <a:rect l="l" t="t" r="r" b="b"/>
                <a:pathLst>
                  <a:path w="24731" h="9408" extrusionOk="0">
                    <a:moveTo>
                      <a:pt x="616" y="9407"/>
                    </a:moveTo>
                    <a:cubicBezTo>
                      <a:pt x="0" y="6532"/>
                      <a:pt x="370" y="3862"/>
                      <a:pt x="740" y="1027"/>
                    </a:cubicBezTo>
                    <a:cubicBezTo>
                      <a:pt x="1274" y="904"/>
                      <a:pt x="1808" y="822"/>
                      <a:pt x="2342" y="781"/>
                    </a:cubicBezTo>
                    <a:cubicBezTo>
                      <a:pt x="7189" y="616"/>
                      <a:pt x="11996" y="452"/>
                      <a:pt x="16802" y="288"/>
                    </a:cubicBezTo>
                    <a:cubicBezTo>
                      <a:pt x="19020" y="206"/>
                      <a:pt x="21239" y="123"/>
                      <a:pt x="23457" y="41"/>
                    </a:cubicBezTo>
                    <a:cubicBezTo>
                      <a:pt x="24525" y="0"/>
                      <a:pt x="24730" y="164"/>
                      <a:pt x="24607" y="1233"/>
                    </a:cubicBezTo>
                    <a:cubicBezTo>
                      <a:pt x="24320" y="3369"/>
                      <a:pt x="23991" y="5505"/>
                      <a:pt x="23662" y="7641"/>
                    </a:cubicBezTo>
                    <a:cubicBezTo>
                      <a:pt x="23621" y="7846"/>
                      <a:pt x="23580" y="8093"/>
                      <a:pt x="23580" y="8298"/>
                    </a:cubicBezTo>
                    <a:cubicBezTo>
                      <a:pt x="23580" y="9407"/>
                      <a:pt x="23498" y="9407"/>
                      <a:pt x="22430" y="9407"/>
                    </a:cubicBezTo>
                    <a:cubicBezTo>
                      <a:pt x="18075" y="9284"/>
                      <a:pt x="13762" y="9161"/>
                      <a:pt x="9408" y="9120"/>
                    </a:cubicBezTo>
                    <a:cubicBezTo>
                      <a:pt x="7148" y="9120"/>
                      <a:pt x="4930" y="9202"/>
                      <a:pt x="2670" y="9284"/>
                    </a:cubicBezTo>
                    <a:cubicBezTo>
                      <a:pt x="2054" y="9325"/>
                      <a:pt x="1356" y="9366"/>
                      <a:pt x="616" y="9407"/>
                    </a:cubicBezTo>
                    <a:close/>
                    <a:moveTo>
                      <a:pt x="23703" y="1191"/>
                    </a:moveTo>
                    <a:cubicBezTo>
                      <a:pt x="23498" y="1109"/>
                      <a:pt x="23252" y="1027"/>
                      <a:pt x="23046" y="986"/>
                    </a:cubicBezTo>
                    <a:cubicBezTo>
                      <a:pt x="22430" y="986"/>
                      <a:pt x="21814" y="1027"/>
                      <a:pt x="21198" y="986"/>
                    </a:cubicBezTo>
                    <a:cubicBezTo>
                      <a:pt x="19801" y="986"/>
                      <a:pt x="18404" y="945"/>
                      <a:pt x="16966" y="986"/>
                    </a:cubicBezTo>
                    <a:cubicBezTo>
                      <a:pt x="14584" y="1027"/>
                      <a:pt x="12242" y="1109"/>
                      <a:pt x="9859" y="1191"/>
                    </a:cubicBezTo>
                    <a:cubicBezTo>
                      <a:pt x="7189" y="1315"/>
                      <a:pt x="4560" y="1397"/>
                      <a:pt x="1931" y="1520"/>
                    </a:cubicBezTo>
                    <a:cubicBezTo>
                      <a:pt x="1150" y="3328"/>
                      <a:pt x="863" y="6696"/>
                      <a:pt x="1438" y="8545"/>
                    </a:cubicBezTo>
                    <a:cubicBezTo>
                      <a:pt x="4930" y="8463"/>
                      <a:pt x="8463" y="8422"/>
                      <a:pt x="11955" y="8339"/>
                    </a:cubicBezTo>
                    <a:cubicBezTo>
                      <a:pt x="15487" y="8257"/>
                      <a:pt x="18979" y="8709"/>
                      <a:pt x="22512" y="8463"/>
                    </a:cubicBezTo>
                    <a:cubicBezTo>
                      <a:pt x="22923" y="5957"/>
                      <a:pt x="23293" y="3615"/>
                      <a:pt x="23703" y="12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8;p73">
                <a:extLst>
                  <a:ext uri="{FF2B5EF4-FFF2-40B4-BE49-F238E27FC236}">
                    <a16:creationId xmlns:a16="http://schemas.microsoft.com/office/drawing/2014/main" id="{543557C1-20DE-4444-BE3B-2DD1EDBA22A8}"/>
                  </a:ext>
                </a:extLst>
              </p:cNvPr>
              <p:cNvSpPr/>
              <p:nvPr/>
            </p:nvSpPr>
            <p:spPr>
              <a:xfrm>
                <a:off x="8023472" y="1182966"/>
                <a:ext cx="278993" cy="14076"/>
              </a:xfrm>
              <a:custGeom>
                <a:avLst/>
                <a:gdLst/>
                <a:ahLst/>
                <a:cxnLst/>
                <a:rect l="l" t="t" r="r" b="b"/>
                <a:pathLst>
                  <a:path w="22020" h="1111" extrusionOk="0">
                    <a:moveTo>
                      <a:pt x="22020" y="330"/>
                    </a:moveTo>
                    <a:lnTo>
                      <a:pt x="1" y="1110"/>
                    </a:lnTo>
                    <a:cubicBezTo>
                      <a:pt x="247" y="864"/>
                      <a:pt x="371" y="617"/>
                      <a:pt x="535" y="535"/>
                    </a:cubicBezTo>
                    <a:cubicBezTo>
                      <a:pt x="740" y="494"/>
                      <a:pt x="946" y="453"/>
                      <a:pt x="1192" y="453"/>
                    </a:cubicBezTo>
                    <a:cubicBezTo>
                      <a:pt x="5958" y="330"/>
                      <a:pt x="10723" y="124"/>
                      <a:pt x="15529" y="42"/>
                    </a:cubicBezTo>
                    <a:cubicBezTo>
                      <a:pt x="17665" y="1"/>
                      <a:pt x="19843" y="206"/>
                      <a:pt x="22020" y="2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49;p73">
                <a:extLst>
                  <a:ext uri="{FF2B5EF4-FFF2-40B4-BE49-F238E27FC236}">
                    <a16:creationId xmlns:a16="http://schemas.microsoft.com/office/drawing/2014/main" id="{067CD01A-9F7A-1DC3-F24C-238CF8F7BD9A}"/>
                  </a:ext>
                </a:extLst>
              </p:cNvPr>
              <p:cNvSpPr/>
              <p:nvPr/>
            </p:nvSpPr>
            <p:spPr>
              <a:xfrm>
                <a:off x="8094779" y="1209510"/>
                <a:ext cx="209258" cy="14076"/>
              </a:xfrm>
              <a:custGeom>
                <a:avLst/>
                <a:gdLst/>
                <a:ahLst/>
                <a:cxnLst/>
                <a:rect l="l" t="t" r="r" b="b"/>
                <a:pathLst>
                  <a:path w="16516" h="1111" extrusionOk="0">
                    <a:moveTo>
                      <a:pt x="83" y="535"/>
                    </a:moveTo>
                    <a:cubicBezTo>
                      <a:pt x="5588" y="1"/>
                      <a:pt x="11051" y="289"/>
                      <a:pt x="16515" y="494"/>
                    </a:cubicBezTo>
                    <a:cubicBezTo>
                      <a:pt x="11175" y="699"/>
                      <a:pt x="5793" y="905"/>
                      <a:pt x="453" y="1110"/>
                    </a:cubicBezTo>
                    <a:cubicBezTo>
                      <a:pt x="288" y="1110"/>
                      <a:pt x="165" y="946"/>
                      <a:pt x="1" y="8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0;p73">
                <a:extLst>
                  <a:ext uri="{FF2B5EF4-FFF2-40B4-BE49-F238E27FC236}">
                    <a16:creationId xmlns:a16="http://schemas.microsoft.com/office/drawing/2014/main" id="{8594A398-01FD-3EB5-D77E-9EC4FA783339}"/>
                  </a:ext>
                </a:extLst>
              </p:cNvPr>
              <p:cNvSpPr/>
              <p:nvPr/>
            </p:nvSpPr>
            <p:spPr>
              <a:xfrm>
                <a:off x="8074481" y="1408340"/>
                <a:ext cx="229023" cy="16674"/>
              </a:xfrm>
              <a:custGeom>
                <a:avLst/>
                <a:gdLst/>
                <a:ahLst/>
                <a:cxnLst/>
                <a:rect l="l" t="t" r="r" b="b"/>
                <a:pathLst>
                  <a:path w="18076" h="1316" extrusionOk="0">
                    <a:moveTo>
                      <a:pt x="1" y="987"/>
                    </a:moveTo>
                    <a:cubicBezTo>
                      <a:pt x="206" y="288"/>
                      <a:pt x="699" y="411"/>
                      <a:pt x="1110" y="411"/>
                    </a:cubicBezTo>
                    <a:cubicBezTo>
                      <a:pt x="5136" y="329"/>
                      <a:pt x="9162" y="288"/>
                      <a:pt x="13187" y="247"/>
                    </a:cubicBezTo>
                    <a:cubicBezTo>
                      <a:pt x="14297" y="247"/>
                      <a:pt x="15406" y="124"/>
                      <a:pt x="16474" y="42"/>
                    </a:cubicBezTo>
                    <a:cubicBezTo>
                      <a:pt x="16679" y="42"/>
                      <a:pt x="16844" y="42"/>
                      <a:pt x="17008" y="42"/>
                    </a:cubicBezTo>
                    <a:cubicBezTo>
                      <a:pt x="17419" y="83"/>
                      <a:pt x="18076" y="1"/>
                      <a:pt x="17994" y="617"/>
                    </a:cubicBezTo>
                    <a:cubicBezTo>
                      <a:pt x="17871" y="1274"/>
                      <a:pt x="17337" y="1028"/>
                      <a:pt x="16885" y="987"/>
                    </a:cubicBezTo>
                    <a:cubicBezTo>
                      <a:pt x="16186" y="945"/>
                      <a:pt x="15488" y="945"/>
                      <a:pt x="14790" y="945"/>
                    </a:cubicBezTo>
                    <a:cubicBezTo>
                      <a:pt x="12900" y="987"/>
                      <a:pt x="10969" y="1069"/>
                      <a:pt x="9079" y="1110"/>
                    </a:cubicBezTo>
                    <a:cubicBezTo>
                      <a:pt x="7724" y="1192"/>
                      <a:pt x="6368" y="1192"/>
                      <a:pt x="4971" y="1233"/>
                    </a:cubicBezTo>
                    <a:cubicBezTo>
                      <a:pt x="3616" y="1274"/>
                      <a:pt x="2137" y="1315"/>
                      <a:pt x="740" y="1274"/>
                    </a:cubicBezTo>
                    <a:cubicBezTo>
                      <a:pt x="494" y="1233"/>
                      <a:pt x="206" y="1151"/>
                      <a:pt x="1" y="9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1;p73">
                <a:extLst>
                  <a:ext uri="{FF2B5EF4-FFF2-40B4-BE49-F238E27FC236}">
                    <a16:creationId xmlns:a16="http://schemas.microsoft.com/office/drawing/2014/main" id="{390F0DA6-D39F-6C05-E522-D5C488901968}"/>
                  </a:ext>
                </a:extLst>
              </p:cNvPr>
              <p:cNvSpPr/>
              <p:nvPr/>
            </p:nvSpPr>
            <p:spPr>
              <a:xfrm>
                <a:off x="8080208" y="1440091"/>
                <a:ext cx="207687" cy="14583"/>
              </a:xfrm>
              <a:custGeom>
                <a:avLst/>
                <a:gdLst/>
                <a:ahLst/>
                <a:cxnLst/>
                <a:rect l="l" t="t" r="r" b="b"/>
                <a:pathLst>
                  <a:path w="16392" h="1151" extrusionOk="0">
                    <a:moveTo>
                      <a:pt x="1" y="535"/>
                    </a:moveTo>
                    <a:cubicBezTo>
                      <a:pt x="247" y="411"/>
                      <a:pt x="494" y="329"/>
                      <a:pt x="781" y="288"/>
                    </a:cubicBezTo>
                    <a:cubicBezTo>
                      <a:pt x="5136" y="247"/>
                      <a:pt x="9490" y="206"/>
                      <a:pt x="13845" y="165"/>
                    </a:cubicBezTo>
                    <a:cubicBezTo>
                      <a:pt x="14338" y="165"/>
                      <a:pt x="14831" y="83"/>
                      <a:pt x="15324" y="42"/>
                    </a:cubicBezTo>
                    <a:cubicBezTo>
                      <a:pt x="15775" y="1"/>
                      <a:pt x="16186" y="1"/>
                      <a:pt x="16392" y="617"/>
                    </a:cubicBezTo>
                    <a:cubicBezTo>
                      <a:pt x="16186" y="1110"/>
                      <a:pt x="15734" y="1069"/>
                      <a:pt x="15282" y="1069"/>
                    </a:cubicBezTo>
                    <a:lnTo>
                      <a:pt x="3944" y="1110"/>
                    </a:lnTo>
                    <a:cubicBezTo>
                      <a:pt x="2917" y="1110"/>
                      <a:pt x="1890" y="1151"/>
                      <a:pt x="904" y="1110"/>
                    </a:cubicBezTo>
                    <a:cubicBezTo>
                      <a:pt x="576" y="1069"/>
                      <a:pt x="288" y="986"/>
                      <a:pt x="1" y="8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39744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rigonometry: Trigonometric Functions and Identities  - Math - 11th Grade by Slidesgo">
  <a:themeElements>
    <a:clrScheme name="Simple Light">
      <a:dk1>
        <a:srgbClr val="FFF8E3"/>
      </a:dk1>
      <a:lt1>
        <a:srgbClr val="2A362C"/>
      </a:lt1>
      <a:dk2>
        <a:srgbClr val="354A37"/>
      </a:dk2>
      <a:lt2>
        <a:srgbClr val="D7955A"/>
      </a:lt2>
      <a:accent1>
        <a:srgbClr val="89613D"/>
      </a:accent1>
      <a:accent2>
        <a:srgbClr val="D74144"/>
      </a:accent2>
      <a:accent3>
        <a:srgbClr val="FFE599"/>
      </a:accent3>
      <a:accent4>
        <a:srgbClr val="68806B"/>
      </a:accent4>
      <a:accent5>
        <a:srgbClr val="FFFFFF"/>
      </a:accent5>
      <a:accent6>
        <a:srgbClr val="FFFFFF"/>
      </a:accent6>
      <a:hlink>
        <a:srgbClr val="FFF8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641</Words>
  <Application>Microsoft Office PowerPoint</Application>
  <PresentationFormat>On-screen Show (16:9)</PresentationFormat>
  <Paragraphs>43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Anaheim</vt:lpstr>
      <vt:lpstr>Livvic</vt:lpstr>
      <vt:lpstr>Handlee</vt:lpstr>
      <vt:lpstr>Bebas Neue</vt:lpstr>
      <vt:lpstr>Arial</vt:lpstr>
      <vt:lpstr>Trigonometry: Trigonometric Functions and Identities  - Math - 11th Grade by Slidesgo</vt:lpstr>
      <vt:lpstr>Happy Teacher’s Day</vt:lpstr>
      <vt:lpstr>Teacher’s Day is celebrated to mark the Birth Anniversary Dr. Sarvepalli Radhakrishnan</vt:lpstr>
      <vt:lpstr>Dr. Sarvepalli Radhakrishnan</vt:lpstr>
      <vt:lpstr>His Early Life and Education</vt:lpstr>
      <vt:lpstr>His Work Life</vt:lpstr>
      <vt:lpstr>Contribution Towards India</vt:lpstr>
      <vt:lpstr>Our Teachers Our Shapers</vt:lpstr>
      <vt:lpstr>Our Lovely Teachers</vt:lpstr>
      <vt:lpstr>- Mustafa Kemal Atatürk</vt:lpstr>
      <vt:lpstr>Our Principal , Vice Principal and Sister</vt:lpstr>
      <vt:lpstr>- Albert Einstein</vt:lpstr>
      <vt:lpstr>Our Teachers’  Role Models</vt:lpstr>
      <vt:lpstr>PowerPoint Presentation</vt:lpstr>
      <vt:lpstr>PowerPoint Presentation</vt:lpstr>
      <vt:lpstr>PowerPoint Presentation</vt:lpstr>
      <vt:lpstr>Thank You!</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Teacher’s Day</dc:title>
  <cp:lastModifiedBy>Aditya Yadav</cp:lastModifiedBy>
  <cp:revision>14</cp:revision>
  <dcterms:modified xsi:type="dcterms:W3CDTF">2024-09-03T17:57:45Z</dcterms:modified>
</cp:coreProperties>
</file>