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6858000" cy="9144000"/>
  <p:embeddedFontLst>
    <p:embeddedFont>
      <p:font typeface="Hatton Semi-Bold" charset="1" panose="00000700000000000000"/>
      <p:regular r:id="rId14"/>
    </p:embeddedFont>
    <p:embeddedFont>
      <p:font typeface="Red Hat Display" charset="1" panose="02010503040201060303"/>
      <p:regular r:id="rId15"/>
    </p:embeddedFont>
    <p:embeddedFont>
      <p:font typeface="Yeseva One" charset="1" panose="00000500000000000000"/>
      <p:regular r:id="rId16"/>
    </p:embeddedFont>
    <p:embeddedFont>
      <p:font typeface="TT Ramillas Italics" charset="1" panose="020E000008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0851" y="1408029"/>
            <a:ext cx="3030697" cy="3737407"/>
          </a:xfrm>
          <a:custGeom>
            <a:avLst/>
            <a:gdLst/>
            <a:ahLst/>
            <a:cxnLst/>
            <a:rect r="r" b="b" t="t" l="l"/>
            <a:pathLst>
              <a:path h="3737407" w="3030697">
                <a:moveTo>
                  <a:pt x="0" y="0"/>
                </a:moveTo>
                <a:lnTo>
                  <a:pt x="3030698" y="0"/>
                </a:lnTo>
                <a:lnTo>
                  <a:pt x="3030698" y="3737407"/>
                </a:lnTo>
                <a:lnTo>
                  <a:pt x="0" y="3737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8969" y="5145436"/>
            <a:ext cx="6154462" cy="2515616"/>
            <a:chOff x="0" y="0"/>
            <a:chExt cx="8205949" cy="335415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14300"/>
              <a:ext cx="8205949" cy="2514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87"/>
                </a:lnSpc>
              </a:pPr>
              <a:r>
                <a:rPr lang="en-US" b="true" sz="7326" spc="-615">
                  <a:solidFill>
                    <a:srgbClr val="FFFEFA"/>
                  </a:solidFill>
                  <a:latin typeface="Hatton Semi-Bold"/>
                  <a:ea typeface="Hatton Semi-Bold"/>
                  <a:cs typeface="Hatton Semi-Bold"/>
                  <a:sym typeface="Hatton Semi-Bold"/>
                </a:rPr>
                <a:t>mindful</a:t>
              </a:r>
            </a:p>
            <a:p>
              <a:pPr algn="ctr">
                <a:lnSpc>
                  <a:spcPts val="6887"/>
                </a:lnSpc>
              </a:pPr>
              <a:r>
                <a:rPr lang="en-US" b="true" sz="7326" spc="-615">
                  <a:solidFill>
                    <a:srgbClr val="FFFEFA"/>
                  </a:solidFill>
                  <a:latin typeface="Hatton Semi-Bold"/>
                  <a:ea typeface="Hatton Semi-Bold"/>
                  <a:cs typeface="Hatton Semi-Bold"/>
                  <a:sym typeface="Hatton Semi-Bold"/>
                </a:rPr>
                <a:t>meditation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362528" y="2599966"/>
              <a:ext cx="5480894" cy="754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87"/>
                </a:lnSpc>
                <a:spcBef>
                  <a:spcPct val="0"/>
                </a:spcBef>
              </a:pPr>
              <a:r>
                <a:rPr lang="en-US" sz="1693">
                  <a:solidFill>
                    <a:srgbClr val="7289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An interactive seminar on using meditation to combat anxiety and depression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1400" y="682625"/>
            <a:ext cx="1582951" cy="5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41"/>
              </a:lnSpc>
            </a:pPr>
            <a:r>
              <a:rPr lang="en-US" sz="1505" i="true" spc="45">
                <a:solidFill>
                  <a:srgbClr val="FFFEFA"/>
                </a:solidFill>
                <a:latin typeface="Yeseva One"/>
                <a:ea typeface="Yeseva One"/>
                <a:cs typeface="Yeseva One"/>
                <a:sym typeface="Yeseva One"/>
              </a:rPr>
              <a:t>Goulcrest </a:t>
            </a:r>
          </a:p>
          <a:p>
            <a:pPr algn="just">
              <a:lnSpc>
                <a:spcPts val="1941"/>
              </a:lnSpc>
            </a:pPr>
            <a:r>
              <a:rPr lang="en-US" sz="1505" i="true" spc="45">
                <a:solidFill>
                  <a:srgbClr val="FFFEFA"/>
                </a:solidFill>
                <a:latin typeface="Yeseva One"/>
                <a:ea typeface="Yeseva One"/>
                <a:cs typeface="Yeseva One"/>
                <a:sym typeface="Yeseva One"/>
              </a:rPr>
              <a:t>Health Center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896" y="9135150"/>
            <a:ext cx="7338608" cy="32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334" i="true" spc="-66">
                <a:solidFill>
                  <a:srgbClr val="8B61C2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created by</a:t>
            </a:r>
          </a:p>
          <a:p>
            <a:pPr algn="ctr">
              <a:lnSpc>
                <a:spcPts val="1200"/>
              </a:lnSpc>
            </a:pPr>
            <a:r>
              <a:rPr lang="en-US" sz="1334" i="true" spc="-66">
                <a:solidFill>
                  <a:srgbClr val="8B61C2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Aditya Lokhande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240" y="2734179"/>
            <a:ext cx="6217920" cy="6758609"/>
          </a:xfrm>
          <a:custGeom>
            <a:avLst/>
            <a:gdLst/>
            <a:ahLst/>
            <a:cxnLst/>
            <a:rect r="r" b="b" t="t" l="l"/>
            <a:pathLst>
              <a:path h="6758609" w="6217920">
                <a:moveTo>
                  <a:pt x="0" y="0"/>
                </a:moveTo>
                <a:lnTo>
                  <a:pt x="6217920" y="0"/>
                </a:lnTo>
                <a:lnTo>
                  <a:pt x="6217920" y="6758609"/>
                </a:lnTo>
                <a:lnTo>
                  <a:pt x="0" y="6758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9247" y="884398"/>
            <a:ext cx="6913905" cy="184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3"/>
              </a:lnSpc>
              <a:spcBef>
                <a:spcPct val="0"/>
              </a:spcBef>
            </a:pPr>
            <a:r>
              <a:rPr lang="en-US" sz="2327" i="true" spc="6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Mindfulness and Meditation in Student Life</a:t>
            </a:r>
          </a:p>
          <a:p>
            <a:pPr algn="ctr">
              <a:lnSpc>
                <a:spcPts val="3003"/>
              </a:lnSpc>
              <a:spcBef>
                <a:spcPct val="0"/>
              </a:spcBef>
            </a:pPr>
            <a:r>
              <a:rPr lang="en-US" sz="2327" i="true" spc="6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📚🧘‍♀️</a:t>
            </a:r>
          </a:p>
          <a:p>
            <a:pPr algn="ctr">
              <a:lnSpc>
                <a:spcPts val="3003"/>
              </a:lnSpc>
              <a:spcBef>
                <a:spcPct val="0"/>
              </a:spcBef>
            </a:pPr>
            <a:r>
              <a:rPr lang="en-US" sz="2327" i="true" spc="6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Stay Calm, </a:t>
            </a:r>
          </a:p>
          <a:p>
            <a:pPr algn="ctr">
              <a:lnSpc>
                <a:spcPts val="3003"/>
              </a:lnSpc>
              <a:spcBef>
                <a:spcPct val="0"/>
              </a:spcBef>
            </a:pPr>
            <a:r>
              <a:rPr lang="en-US" sz="2327" i="true" spc="6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Focus Better,</a:t>
            </a:r>
          </a:p>
          <a:p>
            <a:pPr algn="ctr">
              <a:lnSpc>
                <a:spcPts val="3003"/>
              </a:lnSpc>
              <a:spcBef>
                <a:spcPct val="0"/>
              </a:spcBef>
            </a:pPr>
            <a:r>
              <a:rPr lang="en-US" sz="2327" i="true" spc="6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Live Happier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611" y="5029200"/>
            <a:ext cx="7145829" cy="3356721"/>
          </a:xfrm>
          <a:custGeom>
            <a:avLst/>
            <a:gdLst/>
            <a:ahLst/>
            <a:cxnLst/>
            <a:rect r="r" b="b" t="t" l="l"/>
            <a:pathLst>
              <a:path h="3356721" w="7145829">
                <a:moveTo>
                  <a:pt x="0" y="0"/>
                </a:moveTo>
                <a:lnTo>
                  <a:pt x="7145829" y="0"/>
                </a:lnTo>
                <a:lnTo>
                  <a:pt x="7145829" y="3356721"/>
                </a:lnTo>
                <a:lnTo>
                  <a:pt x="0" y="3356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284" r="0" b="-42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5675" y="748665"/>
            <a:ext cx="7772400" cy="408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2"/>
              </a:lnSpc>
              <a:spcBef>
                <a:spcPct val="0"/>
              </a:spcBef>
            </a:pPr>
            <a:r>
              <a:rPr lang="en-US" sz="2141" i="true" spc="6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What is Mindfulness?</a:t>
            </a: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  <a:p>
            <a:pPr algn="ctr" marL="462363" indent="-231181" lvl="1">
              <a:lnSpc>
                <a:spcPts val="2762"/>
              </a:lnSpc>
              <a:spcBef>
                <a:spcPct val="0"/>
              </a:spcBef>
              <a:buFont typeface="Arial"/>
              <a:buChar char="•"/>
            </a:pPr>
            <a:r>
              <a:rPr lang="en-US" sz="2141" i="true" spc="6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Mindfulness means being fully present in the moment.                                                               </a:t>
            </a: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  <a:p>
            <a:pPr algn="ctr" marL="462363" indent="-231181" lvl="1">
              <a:lnSpc>
                <a:spcPts val="2762"/>
              </a:lnSpc>
              <a:spcBef>
                <a:spcPct val="0"/>
              </a:spcBef>
              <a:buFont typeface="Arial"/>
              <a:buChar char="•"/>
            </a:pPr>
            <a:r>
              <a:rPr lang="en-US" sz="2141" i="true" spc="6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Paying attention to thoughts, feelings, and                                                                 surroundings without judgment.                  </a:t>
            </a: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  <a:p>
            <a:pPr algn="ctr" marL="462363" indent="-231181" lvl="1">
              <a:lnSpc>
                <a:spcPts val="2762"/>
              </a:lnSpc>
              <a:spcBef>
                <a:spcPct val="0"/>
              </a:spcBef>
              <a:buFont typeface="Arial"/>
              <a:buChar char="•"/>
            </a:pPr>
            <a:r>
              <a:rPr lang="en-US" sz="2141" i="true" spc="6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Helps us stay calm and focused.                    </a:t>
            </a:r>
          </a:p>
          <a:p>
            <a:pPr algn="ctr">
              <a:lnSpc>
                <a:spcPts val="27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0274" y="3573754"/>
            <a:ext cx="4211851" cy="5069735"/>
          </a:xfrm>
          <a:custGeom>
            <a:avLst/>
            <a:gdLst/>
            <a:ahLst/>
            <a:cxnLst/>
            <a:rect r="r" b="b" t="t" l="l"/>
            <a:pathLst>
              <a:path h="5069735" w="4211851">
                <a:moveTo>
                  <a:pt x="0" y="0"/>
                </a:moveTo>
                <a:lnTo>
                  <a:pt x="4211852" y="0"/>
                </a:lnTo>
                <a:lnTo>
                  <a:pt x="4211852" y="5069735"/>
                </a:lnTo>
                <a:lnTo>
                  <a:pt x="0" y="5069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32575"/>
            <a:ext cx="7772400" cy="345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What is Meditation?</a:t>
            </a: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  <a:p>
            <a:pPr algn="ctr" marL="426856" indent="-213428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Meditation is a mental exercise where we focus on breath, sound, or a word.                                           </a:t>
            </a: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  <a:p>
            <a:pPr algn="ctr" marL="426856" indent="-213428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It helps in relaxing the mind and reducing stress.</a:t>
            </a: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  <a:p>
            <a:pPr algn="ctr" marL="426856" indent="-213428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Just a few minutes daily can bring big changes.    </a:t>
            </a: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5549" y="4667678"/>
            <a:ext cx="4341982" cy="5390722"/>
          </a:xfrm>
          <a:custGeom>
            <a:avLst/>
            <a:gdLst/>
            <a:ahLst/>
            <a:cxnLst/>
            <a:rect r="r" b="b" t="t" l="l"/>
            <a:pathLst>
              <a:path h="5390722" w="4341982">
                <a:moveTo>
                  <a:pt x="0" y="0"/>
                </a:moveTo>
                <a:lnTo>
                  <a:pt x="4341981" y="0"/>
                </a:lnTo>
                <a:lnTo>
                  <a:pt x="4341981" y="5390722"/>
                </a:lnTo>
                <a:lnTo>
                  <a:pt x="0" y="5390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9158" y="748665"/>
            <a:ext cx="7134085" cy="37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Why Students Need It ?</a:t>
            </a:r>
          </a:p>
          <a:p>
            <a:pPr algn="ctr">
              <a:lnSpc>
                <a:spcPts val="2550"/>
              </a:lnSpc>
            </a:pPr>
          </a:p>
          <a:p>
            <a:pPr algn="ctr">
              <a:lnSpc>
                <a:spcPts val="2550"/>
              </a:lnSpc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Students face:                                        </a:t>
            </a:r>
          </a:p>
          <a:p>
            <a:pPr algn="ctr">
              <a:lnSpc>
                <a:spcPts val="2550"/>
              </a:lnSpc>
            </a:pPr>
          </a:p>
          <a:p>
            <a:pPr algn="ctr" marL="853877" indent="-284626" lvl="2">
              <a:lnSpc>
                <a:spcPts val="2550"/>
              </a:lnSpc>
              <a:buFont typeface="Arial"/>
              <a:buChar char="⚬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Exam pressure 😓                                               </a:t>
            </a:r>
          </a:p>
          <a:p>
            <a:pPr algn="ctr" marL="853877" indent="-284626" lvl="2">
              <a:lnSpc>
                <a:spcPts val="2550"/>
              </a:lnSpc>
              <a:buFont typeface="Arial"/>
              <a:buChar char="⚬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Distractions 📱                                                   </a:t>
            </a:r>
          </a:p>
          <a:p>
            <a:pPr algn="ctr" marL="853877" indent="-284626" lvl="2">
              <a:lnSpc>
                <a:spcPts val="2550"/>
              </a:lnSpc>
              <a:buFont typeface="Arial"/>
              <a:buChar char="⚬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Lack of sleep 😴                                                  </a:t>
            </a:r>
          </a:p>
          <a:p>
            <a:pPr algn="ctr" marL="853877" indent="-284626" lvl="2">
              <a:lnSpc>
                <a:spcPts val="2550"/>
              </a:lnSpc>
              <a:buFont typeface="Arial"/>
              <a:buChar char="⚬"/>
            </a:pPr>
            <a:r>
              <a:rPr lang="en-US" sz="1977" i="true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Emotional stress 😡😢                                       </a:t>
            </a:r>
          </a:p>
          <a:p>
            <a:pPr algn="ctr">
              <a:lnSpc>
                <a:spcPts val="2550"/>
              </a:lnSpc>
            </a:pPr>
          </a:p>
          <a:p>
            <a:pPr algn="ctr" marL="853877" indent="-284626" lvl="2">
              <a:lnSpc>
                <a:spcPts val="2550"/>
              </a:lnSpc>
              <a:buFont typeface="Arial"/>
              <a:buChar char="⚬"/>
            </a:pPr>
            <a:r>
              <a:rPr lang="en-US" sz="1977" spc="5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Mindfulness and meditation can helps to manage all these.                                        </a:t>
            </a:r>
          </a:p>
          <a:p>
            <a:pPr algn="ctr">
              <a:lnSpc>
                <a:spcPts val="25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605" y="3787796"/>
            <a:ext cx="5079189" cy="6270604"/>
          </a:xfrm>
          <a:custGeom>
            <a:avLst/>
            <a:gdLst/>
            <a:ahLst/>
            <a:cxnLst/>
            <a:rect r="r" b="b" t="t" l="l"/>
            <a:pathLst>
              <a:path h="6270604" w="5079189">
                <a:moveTo>
                  <a:pt x="0" y="0"/>
                </a:moveTo>
                <a:lnTo>
                  <a:pt x="5079190" y="0"/>
                </a:lnTo>
                <a:lnTo>
                  <a:pt x="5079190" y="6270604"/>
                </a:lnTo>
                <a:lnTo>
                  <a:pt x="0" y="627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98745" y="748665"/>
            <a:ext cx="9969891" cy="286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Benefits for Students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Reduces stress and anxiety.  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✅ Improves focus and memory .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✅ Helps better sleep   .              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✅ Builds self-confidence .          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76" i="true" spc="7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✅ Improves mood and patience.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3163" y="4085330"/>
            <a:ext cx="4430906" cy="4805755"/>
          </a:xfrm>
          <a:custGeom>
            <a:avLst/>
            <a:gdLst/>
            <a:ahLst/>
            <a:cxnLst/>
            <a:rect r="r" b="b" t="t" l="l"/>
            <a:pathLst>
              <a:path h="4805755" w="4430906">
                <a:moveTo>
                  <a:pt x="0" y="0"/>
                </a:moveTo>
                <a:lnTo>
                  <a:pt x="4430906" y="0"/>
                </a:lnTo>
                <a:lnTo>
                  <a:pt x="4430906" y="4805754"/>
                </a:lnTo>
                <a:lnTo>
                  <a:pt x="0" y="480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832" y="758190"/>
            <a:ext cx="7467568" cy="308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8"/>
              </a:lnSpc>
              <a:spcBef>
                <a:spcPct val="0"/>
              </a:spcBef>
            </a:pPr>
            <a:r>
              <a:rPr lang="en-US" sz="1765" i="true" spc="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Simple Ways to Practice</a:t>
            </a:r>
          </a:p>
          <a:p>
            <a:pPr algn="ctr">
              <a:lnSpc>
                <a:spcPts val="2278"/>
              </a:lnSpc>
              <a:spcBef>
                <a:spcPct val="0"/>
              </a:spcBef>
            </a:pPr>
          </a:p>
          <a:p>
            <a:pPr algn="ctr">
              <a:lnSpc>
                <a:spcPts val="2278"/>
              </a:lnSpc>
              <a:spcBef>
                <a:spcPct val="0"/>
              </a:spcBef>
            </a:pPr>
          </a:p>
          <a:p>
            <a:pPr algn="ctr">
              <a:lnSpc>
                <a:spcPts val="2278"/>
              </a:lnSpc>
              <a:spcBef>
                <a:spcPct val="0"/>
              </a:spcBef>
            </a:pPr>
          </a:p>
          <a:p>
            <a:pPr algn="ctr" marL="381266" indent="-190633" lvl="1">
              <a:lnSpc>
                <a:spcPts val="2278"/>
              </a:lnSpc>
              <a:spcBef>
                <a:spcPct val="0"/>
              </a:spcBef>
              <a:buAutoNum type="arabicPeriod" startAt="1"/>
            </a:pPr>
            <a:r>
              <a:rPr lang="en-US" sz="1765" i="true" spc="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Deep Breathing – Inhale slowly, exhale slowly.                   </a:t>
            </a:r>
          </a:p>
          <a:p>
            <a:pPr algn="ctr" marL="381266" indent="-190633" lvl="1">
              <a:lnSpc>
                <a:spcPts val="2278"/>
              </a:lnSpc>
              <a:spcBef>
                <a:spcPct val="0"/>
              </a:spcBef>
              <a:buAutoNum type="arabicPeriod" startAt="1"/>
            </a:pPr>
            <a:r>
              <a:rPr lang="en-US" sz="1765" i="true" spc="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5-Minute Meditation – Sit quietly and focus on your     breath.                                                                            </a:t>
            </a:r>
          </a:p>
          <a:p>
            <a:pPr algn="ctr" marL="381266" indent="-190633" lvl="1">
              <a:lnSpc>
                <a:spcPts val="2278"/>
              </a:lnSpc>
              <a:spcBef>
                <a:spcPct val="0"/>
              </a:spcBef>
              <a:buAutoNum type="arabicPeriod" startAt="1"/>
            </a:pPr>
            <a:r>
              <a:rPr lang="en-US" sz="1765" i="true" spc="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Mindful Walking  – Walk slowly and feel each step .            </a:t>
            </a:r>
          </a:p>
          <a:p>
            <a:pPr algn="ctr" marL="381266" indent="-190633" lvl="1">
              <a:lnSpc>
                <a:spcPts val="2278"/>
              </a:lnSpc>
              <a:spcBef>
                <a:spcPct val="0"/>
              </a:spcBef>
              <a:buAutoNum type="arabicPeriod" startAt="1"/>
            </a:pPr>
            <a:r>
              <a:rPr lang="en-US" sz="1765" i="true" spc="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Gratitude Practice – Think of 3 things you’re thankful for every day.</a:t>
            </a:r>
          </a:p>
          <a:p>
            <a:pPr algn="ctr">
              <a:lnSpc>
                <a:spcPts val="22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D1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240" y="3201897"/>
            <a:ext cx="5877290" cy="1827303"/>
          </a:xfrm>
          <a:custGeom>
            <a:avLst/>
            <a:gdLst/>
            <a:ahLst/>
            <a:cxnLst/>
            <a:rect r="r" b="b" t="t" l="l"/>
            <a:pathLst>
              <a:path h="1827303" w="5877290">
                <a:moveTo>
                  <a:pt x="0" y="0"/>
                </a:moveTo>
                <a:lnTo>
                  <a:pt x="5877290" y="0"/>
                </a:lnTo>
                <a:lnTo>
                  <a:pt x="5877290" y="1827303"/>
                </a:lnTo>
                <a:lnTo>
                  <a:pt x="0" y="1827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DAGs2i3cPp0</dc:identifier>
  <dcterms:modified xsi:type="dcterms:W3CDTF">2011-08-01T06:04:30Z</dcterms:modified>
  <cp:revision>1</cp:revision>
  <dc:title>Green Eye Meditation / Yoga Health Flyer</dc:title>
</cp:coreProperties>
</file>