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66" r:id="rId7"/>
    <p:sldId id="272" r:id="rId8"/>
    <p:sldId id="274" r:id="rId9"/>
    <p:sldId id="276" r:id="rId10"/>
    <p:sldId id="288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84" d="100"/>
          <a:sy n="84" d="100"/>
        </p:scale>
        <p:origin x="90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3.xml"/><Relationship Id="rId1" Type="http://schemas.openxmlformats.org/officeDocument/2006/relationships/slide" Target="../slides/slide7.xml"/><Relationship Id="rId5" Type="http://schemas.openxmlformats.org/officeDocument/2006/relationships/slide" Target="../slides/slide11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B71EF-E0D7-41EB-9CC0-B75045F33907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D6AB48-53AB-4C2B-B4B7-7A0D641C1021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1" action="ppaction://hlinksldjump"/>
            </a:rPr>
            <a:t>UML Use Case Diagram</a:t>
          </a:r>
          <a:endParaRPr lang="en-US" dirty="0"/>
        </a:p>
      </dgm:t>
    </dgm:pt>
    <dgm:pt modelId="{B9C05D52-7912-4666-BC39-19B4DD1FB737}" type="parTrans" cxnId="{7757BB03-11A6-45FC-AB6B-EBCFA84F6EF1}">
      <dgm:prSet/>
      <dgm:spPr/>
      <dgm:t>
        <a:bodyPr/>
        <a:lstStyle/>
        <a:p>
          <a:endParaRPr lang="en-US"/>
        </a:p>
      </dgm:t>
    </dgm:pt>
    <dgm:pt modelId="{AD04C192-B8AC-4F69-B6B4-55D3FB3C711A}" type="sibTrans" cxnId="{7757BB03-11A6-45FC-AB6B-EBCFA84F6EF1}">
      <dgm:prSet/>
      <dgm:spPr/>
      <dgm:t>
        <a:bodyPr/>
        <a:lstStyle/>
        <a:p>
          <a:endParaRPr lang="en-US"/>
        </a:p>
      </dgm:t>
    </dgm:pt>
    <dgm:pt modelId="{0446D3B6-8DBB-466F-AB0A-CC5F2C31293C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UML </a:t>
          </a:r>
          <a:r>
            <a:rPr lang="en-US" dirty="0" err="1">
              <a:hlinkClick xmlns:r="http://schemas.openxmlformats.org/officeDocument/2006/relationships" r:id="rId2" action="ppaction://hlinksldjump"/>
            </a:rPr>
            <a:t>Statechart</a:t>
          </a:r>
          <a:r>
            <a:rPr lang="en-US" dirty="0">
              <a:hlinkClick xmlns:r="http://schemas.openxmlformats.org/officeDocument/2006/relationships" r:id="rId2" action="ppaction://hlinksldjump"/>
            </a:rPr>
            <a:t> Diagram</a:t>
          </a:r>
          <a:endParaRPr lang="en-US" dirty="0"/>
        </a:p>
      </dgm:t>
    </dgm:pt>
    <dgm:pt modelId="{A5758156-02CF-4551-BDA2-C6B5F4AE0B1A}" type="parTrans" cxnId="{9AE618BF-9DEF-4D46-B108-41A481440FBC}">
      <dgm:prSet/>
      <dgm:spPr/>
      <dgm:t>
        <a:bodyPr/>
        <a:lstStyle/>
        <a:p>
          <a:endParaRPr lang="en-US"/>
        </a:p>
      </dgm:t>
    </dgm:pt>
    <dgm:pt modelId="{0B0D2E37-4036-4318-8CE3-AF5BE15555D1}" type="sibTrans" cxnId="{9AE618BF-9DEF-4D46-B108-41A481440FBC}">
      <dgm:prSet/>
      <dgm:spPr/>
      <dgm:t>
        <a:bodyPr/>
        <a:lstStyle/>
        <a:p>
          <a:endParaRPr lang="en-US"/>
        </a:p>
      </dgm:t>
    </dgm:pt>
    <dgm:pt modelId="{B56C54A3-467D-495B-9BC4-ED4796FD5C22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3" action="ppaction://hlinksldjump"/>
            </a:rPr>
            <a:t>UML Activity Diagram</a:t>
          </a:r>
          <a:endParaRPr lang="en-US" dirty="0"/>
        </a:p>
      </dgm:t>
    </dgm:pt>
    <dgm:pt modelId="{8CB701A9-E8EA-4EF7-9555-74DF402A96A3}" type="parTrans" cxnId="{265202C6-B74D-407C-8A2F-399CA894CA58}">
      <dgm:prSet/>
      <dgm:spPr/>
      <dgm:t>
        <a:bodyPr/>
        <a:lstStyle/>
        <a:p>
          <a:endParaRPr lang="en-US"/>
        </a:p>
      </dgm:t>
    </dgm:pt>
    <dgm:pt modelId="{617CD7E8-BACA-46BA-B7AA-C2C42E059F5F}" type="sibTrans" cxnId="{265202C6-B74D-407C-8A2F-399CA894CA58}">
      <dgm:prSet/>
      <dgm:spPr/>
      <dgm:t>
        <a:bodyPr/>
        <a:lstStyle/>
        <a:p>
          <a:endParaRPr lang="en-US"/>
        </a:p>
      </dgm:t>
    </dgm:pt>
    <dgm:pt modelId="{9FA9EAF6-196C-48C1-AC6D-E730608CB0E4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4" action="ppaction://hlinksldjump"/>
            </a:rPr>
            <a:t>UML Class Diagram</a:t>
          </a:r>
          <a:endParaRPr lang="en-US" dirty="0"/>
        </a:p>
      </dgm:t>
    </dgm:pt>
    <dgm:pt modelId="{3CFE7673-DD8A-4F86-B539-B0C10213BEB9}" type="parTrans" cxnId="{B4399D6F-D0C7-4701-A832-5A4A2573A83C}">
      <dgm:prSet/>
      <dgm:spPr/>
      <dgm:t>
        <a:bodyPr/>
        <a:lstStyle/>
        <a:p>
          <a:endParaRPr lang="en-US"/>
        </a:p>
      </dgm:t>
    </dgm:pt>
    <dgm:pt modelId="{34DDA5DC-54C8-4987-9F7F-36B09FFBBEF0}" type="sibTrans" cxnId="{B4399D6F-D0C7-4701-A832-5A4A2573A83C}">
      <dgm:prSet/>
      <dgm:spPr/>
      <dgm:t>
        <a:bodyPr/>
        <a:lstStyle/>
        <a:p>
          <a:endParaRPr lang="en-US"/>
        </a:p>
      </dgm:t>
    </dgm:pt>
    <dgm:pt modelId="{327EBDB3-BC94-47B6-9794-396350B5FC20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5" action="ppaction://hlinksldjump"/>
            </a:rPr>
            <a:t>UML Sequence Diagram</a:t>
          </a:r>
          <a:endParaRPr lang="en-US" dirty="0"/>
        </a:p>
      </dgm:t>
    </dgm:pt>
    <dgm:pt modelId="{3A529151-DAB1-4AEE-B30B-50A8900B21A5}" type="parTrans" cxnId="{6B00EF06-AB0E-45F2-B14C-BE0AEA76107A}">
      <dgm:prSet/>
      <dgm:spPr/>
      <dgm:t>
        <a:bodyPr/>
        <a:lstStyle/>
        <a:p>
          <a:endParaRPr lang="en-US"/>
        </a:p>
      </dgm:t>
    </dgm:pt>
    <dgm:pt modelId="{A2957C49-1F21-40E4-81EC-6EC4B6F7C629}" type="sibTrans" cxnId="{6B00EF06-AB0E-45F2-B14C-BE0AEA76107A}">
      <dgm:prSet/>
      <dgm:spPr/>
      <dgm:t>
        <a:bodyPr/>
        <a:lstStyle/>
        <a:p>
          <a:endParaRPr lang="en-US"/>
        </a:p>
      </dgm:t>
    </dgm:pt>
    <dgm:pt modelId="{E91448DF-F4F9-4375-B715-62691177AE5F}" type="pres">
      <dgm:prSet presAssocID="{6F5B71EF-E0D7-41EB-9CC0-B75045F33907}" presName="Name0" presStyleCnt="0">
        <dgm:presLayoutVars>
          <dgm:chMax val="7"/>
          <dgm:chPref val="7"/>
          <dgm:dir/>
        </dgm:presLayoutVars>
      </dgm:prSet>
      <dgm:spPr/>
    </dgm:pt>
    <dgm:pt modelId="{5E0034B2-F59E-4BF0-8577-C90E1970585E}" type="pres">
      <dgm:prSet presAssocID="{6F5B71EF-E0D7-41EB-9CC0-B75045F33907}" presName="Name1" presStyleCnt="0"/>
      <dgm:spPr/>
    </dgm:pt>
    <dgm:pt modelId="{8EA886E6-6C7D-492D-90E8-09E839A52D61}" type="pres">
      <dgm:prSet presAssocID="{6F5B71EF-E0D7-41EB-9CC0-B75045F33907}" presName="cycle" presStyleCnt="0"/>
      <dgm:spPr/>
    </dgm:pt>
    <dgm:pt modelId="{E00910FA-A792-426C-B0CD-05BBAA5EE772}" type="pres">
      <dgm:prSet presAssocID="{6F5B71EF-E0D7-41EB-9CC0-B75045F33907}" presName="srcNode" presStyleLbl="node1" presStyleIdx="0" presStyleCnt="5"/>
      <dgm:spPr/>
    </dgm:pt>
    <dgm:pt modelId="{EA2256CD-E461-4D7F-B49D-5CB4397FF478}" type="pres">
      <dgm:prSet presAssocID="{6F5B71EF-E0D7-41EB-9CC0-B75045F33907}" presName="conn" presStyleLbl="parChTrans1D2" presStyleIdx="0" presStyleCnt="1"/>
      <dgm:spPr/>
    </dgm:pt>
    <dgm:pt modelId="{BA8FF2B7-7993-433D-9FC5-7FA27DBE6946}" type="pres">
      <dgm:prSet presAssocID="{6F5B71EF-E0D7-41EB-9CC0-B75045F33907}" presName="extraNode" presStyleLbl="node1" presStyleIdx="0" presStyleCnt="5"/>
      <dgm:spPr/>
    </dgm:pt>
    <dgm:pt modelId="{26FC0D1A-7DA3-405A-9B71-ECAABA0F84AE}" type="pres">
      <dgm:prSet presAssocID="{6F5B71EF-E0D7-41EB-9CC0-B75045F33907}" presName="dstNode" presStyleLbl="node1" presStyleIdx="0" presStyleCnt="5"/>
      <dgm:spPr/>
    </dgm:pt>
    <dgm:pt modelId="{3D898A90-2A43-4AFD-BA34-071026941DDD}" type="pres">
      <dgm:prSet presAssocID="{96D6AB48-53AB-4C2B-B4B7-7A0D641C1021}" presName="text_1" presStyleLbl="node1" presStyleIdx="0" presStyleCnt="5">
        <dgm:presLayoutVars>
          <dgm:bulletEnabled val="1"/>
        </dgm:presLayoutVars>
      </dgm:prSet>
      <dgm:spPr/>
    </dgm:pt>
    <dgm:pt modelId="{696EA5E7-5C64-457D-A8FD-08C4AE7B80E2}" type="pres">
      <dgm:prSet presAssocID="{96D6AB48-53AB-4C2B-B4B7-7A0D641C1021}" presName="accent_1" presStyleCnt="0"/>
      <dgm:spPr/>
    </dgm:pt>
    <dgm:pt modelId="{3FC076A5-D2CC-4BE6-A0C7-79B3B08B94C4}" type="pres">
      <dgm:prSet presAssocID="{96D6AB48-53AB-4C2B-B4B7-7A0D641C1021}" presName="accentRepeatNode" presStyleLbl="solidFgAcc1" presStyleIdx="0" presStyleCnt="5"/>
      <dgm:spPr/>
    </dgm:pt>
    <dgm:pt modelId="{885D63A9-EF6C-493D-8F65-712CC082405F}" type="pres">
      <dgm:prSet presAssocID="{9FA9EAF6-196C-48C1-AC6D-E730608CB0E4}" presName="text_2" presStyleLbl="node1" presStyleIdx="1" presStyleCnt="5">
        <dgm:presLayoutVars>
          <dgm:bulletEnabled val="1"/>
        </dgm:presLayoutVars>
      </dgm:prSet>
      <dgm:spPr/>
    </dgm:pt>
    <dgm:pt modelId="{FC0BD4CD-9269-4509-9C12-3F85AC100C03}" type="pres">
      <dgm:prSet presAssocID="{9FA9EAF6-196C-48C1-AC6D-E730608CB0E4}" presName="accent_2" presStyleCnt="0"/>
      <dgm:spPr/>
    </dgm:pt>
    <dgm:pt modelId="{A3099C9A-CF98-413E-BC9B-FE3E35F4E853}" type="pres">
      <dgm:prSet presAssocID="{9FA9EAF6-196C-48C1-AC6D-E730608CB0E4}" presName="accentRepeatNode" presStyleLbl="solidFgAcc1" presStyleIdx="1" presStyleCnt="5"/>
      <dgm:spPr/>
    </dgm:pt>
    <dgm:pt modelId="{34680E5E-C647-4C93-BFAD-E5E0081327D2}" type="pres">
      <dgm:prSet presAssocID="{327EBDB3-BC94-47B6-9794-396350B5FC20}" presName="text_3" presStyleLbl="node1" presStyleIdx="2" presStyleCnt="5">
        <dgm:presLayoutVars>
          <dgm:bulletEnabled val="1"/>
        </dgm:presLayoutVars>
      </dgm:prSet>
      <dgm:spPr/>
    </dgm:pt>
    <dgm:pt modelId="{C6EE8126-35B0-4213-A1FA-A969F731D5ED}" type="pres">
      <dgm:prSet presAssocID="{327EBDB3-BC94-47B6-9794-396350B5FC20}" presName="accent_3" presStyleCnt="0"/>
      <dgm:spPr/>
    </dgm:pt>
    <dgm:pt modelId="{3404E350-0AAE-4315-8D39-4C9484945509}" type="pres">
      <dgm:prSet presAssocID="{327EBDB3-BC94-47B6-9794-396350B5FC20}" presName="accentRepeatNode" presStyleLbl="solidFgAcc1" presStyleIdx="2" presStyleCnt="5"/>
      <dgm:spPr/>
    </dgm:pt>
    <dgm:pt modelId="{62E57799-9D14-479B-9B84-FD8A4C8A58BB}" type="pres">
      <dgm:prSet presAssocID="{0446D3B6-8DBB-466F-AB0A-CC5F2C31293C}" presName="text_4" presStyleLbl="node1" presStyleIdx="3" presStyleCnt="5" custLinFactNeighborX="-589" custLinFactNeighborY="3277">
        <dgm:presLayoutVars>
          <dgm:bulletEnabled val="1"/>
        </dgm:presLayoutVars>
      </dgm:prSet>
      <dgm:spPr/>
    </dgm:pt>
    <dgm:pt modelId="{74B3FD5F-20EB-4716-9E62-51B8E7C8EC2C}" type="pres">
      <dgm:prSet presAssocID="{0446D3B6-8DBB-466F-AB0A-CC5F2C31293C}" presName="accent_4" presStyleCnt="0"/>
      <dgm:spPr/>
    </dgm:pt>
    <dgm:pt modelId="{AE84EA08-EBD9-4971-80B4-FA1DA5B3D98F}" type="pres">
      <dgm:prSet presAssocID="{0446D3B6-8DBB-466F-AB0A-CC5F2C31293C}" presName="accentRepeatNode" presStyleLbl="solidFgAcc1" presStyleIdx="3" presStyleCnt="5"/>
      <dgm:spPr/>
    </dgm:pt>
    <dgm:pt modelId="{224941DC-25A9-471A-8214-9E33C00CD26D}" type="pres">
      <dgm:prSet presAssocID="{B56C54A3-467D-495B-9BC4-ED4796FD5C22}" presName="text_5" presStyleLbl="node1" presStyleIdx="4" presStyleCnt="5">
        <dgm:presLayoutVars>
          <dgm:bulletEnabled val="1"/>
        </dgm:presLayoutVars>
      </dgm:prSet>
      <dgm:spPr/>
    </dgm:pt>
    <dgm:pt modelId="{36CC439C-BC82-4B3C-BD87-04E8CF0D5DBC}" type="pres">
      <dgm:prSet presAssocID="{B56C54A3-467D-495B-9BC4-ED4796FD5C22}" presName="accent_5" presStyleCnt="0"/>
      <dgm:spPr/>
    </dgm:pt>
    <dgm:pt modelId="{4EA0D052-9BD9-4969-AE01-9FC787FBBC8B}" type="pres">
      <dgm:prSet presAssocID="{B56C54A3-467D-495B-9BC4-ED4796FD5C22}" presName="accentRepeatNode" presStyleLbl="solidFgAcc1" presStyleIdx="4" presStyleCnt="5"/>
      <dgm:spPr/>
    </dgm:pt>
  </dgm:ptLst>
  <dgm:cxnLst>
    <dgm:cxn modelId="{7757BB03-11A6-45FC-AB6B-EBCFA84F6EF1}" srcId="{6F5B71EF-E0D7-41EB-9CC0-B75045F33907}" destId="{96D6AB48-53AB-4C2B-B4B7-7A0D641C1021}" srcOrd="0" destOrd="0" parTransId="{B9C05D52-7912-4666-BC39-19B4DD1FB737}" sibTransId="{AD04C192-B8AC-4F69-B6B4-55D3FB3C711A}"/>
    <dgm:cxn modelId="{6B00EF06-AB0E-45F2-B14C-BE0AEA76107A}" srcId="{6F5B71EF-E0D7-41EB-9CC0-B75045F33907}" destId="{327EBDB3-BC94-47B6-9794-396350B5FC20}" srcOrd="2" destOrd="0" parTransId="{3A529151-DAB1-4AEE-B30B-50A8900B21A5}" sibTransId="{A2957C49-1F21-40E4-81EC-6EC4B6F7C629}"/>
    <dgm:cxn modelId="{D93E370C-D145-48CB-A810-ABF5AA535326}" type="presOf" srcId="{9FA9EAF6-196C-48C1-AC6D-E730608CB0E4}" destId="{885D63A9-EF6C-493D-8F65-712CC082405F}" srcOrd="0" destOrd="0" presId="urn:microsoft.com/office/officeart/2008/layout/VerticalCurvedList"/>
    <dgm:cxn modelId="{FB251325-77AC-4238-8FF1-13EA7FB6492B}" type="presOf" srcId="{96D6AB48-53AB-4C2B-B4B7-7A0D641C1021}" destId="{3D898A90-2A43-4AFD-BA34-071026941DDD}" srcOrd="0" destOrd="0" presId="urn:microsoft.com/office/officeart/2008/layout/VerticalCurvedList"/>
    <dgm:cxn modelId="{CA5BBE5F-0FA5-456F-A1CD-9D1611D4DE90}" type="presOf" srcId="{AD04C192-B8AC-4F69-B6B4-55D3FB3C711A}" destId="{EA2256CD-E461-4D7F-B49D-5CB4397FF478}" srcOrd="0" destOrd="0" presId="urn:microsoft.com/office/officeart/2008/layout/VerticalCurvedList"/>
    <dgm:cxn modelId="{B4399D6F-D0C7-4701-A832-5A4A2573A83C}" srcId="{6F5B71EF-E0D7-41EB-9CC0-B75045F33907}" destId="{9FA9EAF6-196C-48C1-AC6D-E730608CB0E4}" srcOrd="1" destOrd="0" parTransId="{3CFE7673-DD8A-4F86-B539-B0C10213BEB9}" sibTransId="{34DDA5DC-54C8-4987-9F7F-36B09FFBBEF0}"/>
    <dgm:cxn modelId="{F41EBD88-0ED4-4CDB-9409-8747F4EAE538}" type="presOf" srcId="{B56C54A3-467D-495B-9BC4-ED4796FD5C22}" destId="{224941DC-25A9-471A-8214-9E33C00CD26D}" srcOrd="0" destOrd="0" presId="urn:microsoft.com/office/officeart/2008/layout/VerticalCurvedList"/>
    <dgm:cxn modelId="{385E7191-4549-4842-B99B-8E678EEE528D}" type="presOf" srcId="{0446D3B6-8DBB-466F-AB0A-CC5F2C31293C}" destId="{62E57799-9D14-479B-9B84-FD8A4C8A58BB}" srcOrd="0" destOrd="0" presId="urn:microsoft.com/office/officeart/2008/layout/VerticalCurvedList"/>
    <dgm:cxn modelId="{C61D999D-13FE-4FA9-8218-5948ACC94DDC}" type="presOf" srcId="{327EBDB3-BC94-47B6-9794-396350B5FC20}" destId="{34680E5E-C647-4C93-BFAD-E5E0081327D2}" srcOrd="0" destOrd="0" presId="urn:microsoft.com/office/officeart/2008/layout/VerticalCurvedList"/>
    <dgm:cxn modelId="{9AE618BF-9DEF-4D46-B108-41A481440FBC}" srcId="{6F5B71EF-E0D7-41EB-9CC0-B75045F33907}" destId="{0446D3B6-8DBB-466F-AB0A-CC5F2C31293C}" srcOrd="3" destOrd="0" parTransId="{A5758156-02CF-4551-BDA2-C6B5F4AE0B1A}" sibTransId="{0B0D2E37-4036-4318-8CE3-AF5BE15555D1}"/>
    <dgm:cxn modelId="{265202C6-B74D-407C-8A2F-399CA894CA58}" srcId="{6F5B71EF-E0D7-41EB-9CC0-B75045F33907}" destId="{B56C54A3-467D-495B-9BC4-ED4796FD5C22}" srcOrd="4" destOrd="0" parTransId="{8CB701A9-E8EA-4EF7-9555-74DF402A96A3}" sibTransId="{617CD7E8-BACA-46BA-B7AA-C2C42E059F5F}"/>
    <dgm:cxn modelId="{8154D7D1-5496-4472-A6AB-87CE02489E93}" type="presOf" srcId="{6F5B71EF-E0D7-41EB-9CC0-B75045F33907}" destId="{E91448DF-F4F9-4375-B715-62691177AE5F}" srcOrd="0" destOrd="0" presId="urn:microsoft.com/office/officeart/2008/layout/VerticalCurvedList"/>
    <dgm:cxn modelId="{38C27401-9EF6-4F09-BB19-C8793FE8D833}" type="presParOf" srcId="{E91448DF-F4F9-4375-B715-62691177AE5F}" destId="{5E0034B2-F59E-4BF0-8577-C90E1970585E}" srcOrd="0" destOrd="0" presId="urn:microsoft.com/office/officeart/2008/layout/VerticalCurvedList"/>
    <dgm:cxn modelId="{6BE39721-E02C-4B82-9CE2-84EACC2A443C}" type="presParOf" srcId="{5E0034B2-F59E-4BF0-8577-C90E1970585E}" destId="{8EA886E6-6C7D-492D-90E8-09E839A52D61}" srcOrd="0" destOrd="0" presId="urn:microsoft.com/office/officeart/2008/layout/VerticalCurvedList"/>
    <dgm:cxn modelId="{FCFF2C77-462C-4ACD-BD23-1469A836AD6D}" type="presParOf" srcId="{8EA886E6-6C7D-492D-90E8-09E839A52D61}" destId="{E00910FA-A792-426C-B0CD-05BBAA5EE772}" srcOrd="0" destOrd="0" presId="urn:microsoft.com/office/officeart/2008/layout/VerticalCurvedList"/>
    <dgm:cxn modelId="{41BC9CE1-E236-43DC-9F20-0AF439C95B0B}" type="presParOf" srcId="{8EA886E6-6C7D-492D-90E8-09E839A52D61}" destId="{EA2256CD-E461-4D7F-B49D-5CB4397FF478}" srcOrd="1" destOrd="0" presId="urn:microsoft.com/office/officeart/2008/layout/VerticalCurvedList"/>
    <dgm:cxn modelId="{4A7874A3-17DF-4971-A9BB-51F80242CAC1}" type="presParOf" srcId="{8EA886E6-6C7D-492D-90E8-09E839A52D61}" destId="{BA8FF2B7-7993-433D-9FC5-7FA27DBE6946}" srcOrd="2" destOrd="0" presId="urn:microsoft.com/office/officeart/2008/layout/VerticalCurvedList"/>
    <dgm:cxn modelId="{467F0FEA-FDBE-4CF1-949B-9249A80B0D2C}" type="presParOf" srcId="{8EA886E6-6C7D-492D-90E8-09E839A52D61}" destId="{26FC0D1A-7DA3-405A-9B71-ECAABA0F84AE}" srcOrd="3" destOrd="0" presId="urn:microsoft.com/office/officeart/2008/layout/VerticalCurvedList"/>
    <dgm:cxn modelId="{65F222C6-BB8D-4EAA-B1D5-199709F6EE59}" type="presParOf" srcId="{5E0034B2-F59E-4BF0-8577-C90E1970585E}" destId="{3D898A90-2A43-4AFD-BA34-071026941DDD}" srcOrd="1" destOrd="0" presId="urn:microsoft.com/office/officeart/2008/layout/VerticalCurvedList"/>
    <dgm:cxn modelId="{CC79B794-051D-42E1-9E4D-B15ACACAE852}" type="presParOf" srcId="{5E0034B2-F59E-4BF0-8577-C90E1970585E}" destId="{696EA5E7-5C64-457D-A8FD-08C4AE7B80E2}" srcOrd="2" destOrd="0" presId="urn:microsoft.com/office/officeart/2008/layout/VerticalCurvedList"/>
    <dgm:cxn modelId="{6C8AA978-60AB-47B0-A759-19C7281C3082}" type="presParOf" srcId="{696EA5E7-5C64-457D-A8FD-08C4AE7B80E2}" destId="{3FC076A5-D2CC-4BE6-A0C7-79B3B08B94C4}" srcOrd="0" destOrd="0" presId="urn:microsoft.com/office/officeart/2008/layout/VerticalCurvedList"/>
    <dgm:cxn modelId="{EA96AAEC-2824-4518-9FDB-EFA76C969CC2}" type="presParOf" srcId="{5E0034B2-F59E-4BF0-8577-C90E1970585E}" destId="{885D63A9-EF6C-493D-8F65-712CC082405F}" srcOrd="3" destOrd="0" presId="urn:microsoft.com/office/officeart/2008/layout/VerticalCurvedList"/>
    <dgm:cxn modelId="{4A6730E1-D11D-4972-9373-1D8AB8A9E9A9}" type="presParOf" srcId="{5E0034B2-F59E-4BF0-8577-C90E1970585E}" destId="{FC0BD4CD-9269-4509-9C12-3F85AC100C03}" srcOrd="4" destOrd="0" presId="urn:microsoft.com/office/officeart/2008/layout/VerticalCurvedList"/>
    <dgm:cxn modelId="{19CB20FA-98C1-431B-BFC1-D52D470F5316}" type="presParOf" srcId="{FC0BD4CD-9269-4509-9C12-3F85AC100C03}" destId="{A3099C9A-CF98-413E-BC9B-FE3E35F4E853}" srcOrd="0" destOrd="0" presId="urn:microsoft.com/office/officeart/2008/layout/VerticalCurvedList"/>
    <dgm:cxn modelId="{D2F0A1BF-BF96-4BE2-B8E6-A3162A2B435A}" type="presParOf" srcId="{5E0034B2-F59E-4BF0-8577-C90E1970585E}" destId="{34680E5E-C647-4C93-BFAD-E5E0081327D2}" srcOrd="5" destOrd="0" presId="urn:microsoft.com/office/officeart/2008/layout/VerticalCurvedList"/>
    <dgm:cxn modelId="{24E8F82A-4865-4C02-8F5A-1C4E304A9969}" type="presParOf" srcId="{5E0034B2-F59E-4BF0-8577-C90E1970585E}" destId="{C6EE8126-35B0-4213-A1FA-A969F731D5ED}" srcOrd="6" destOrd="0" presId="urn:microsoft.com/office/officeart/2008/layout/VerticalCurvedList"/>
    <dgm:cxn modelId="{74C5B3AD-60BB-4DB4-83AA-9C773FDE3353}" type="presParOf" srcId="{C6EE8126-35B0-4213-A1FA-A969F731D5ED}" destId="{3404E350-0AAE-4315-8D39-4C9484945509}" srcOrd="0" destOrd="0" presId="urn:microsoft.com/office/officeart/2008/layout/VerticalCurvedList"/>
    <dgm:cxn modelId="{B257D249-8867-408F-B17A-E6E3E1267AF4}" type="presParOf" srcId="{5E0034B2-F59E-4BF0-8577-C90E1970585E}" destId="{62E57799-9D14-479B-9B84-FD8A4C8A58BB}" srcOrd="7" destOrd="0" presId="urn:microsoft.com/office/officeart/2008/layout/VerticalCurvedList"/>
    <dgm:cxn modelId="{9CBEC0A9-3478-49C7-A74F-918658752B85}" type="presParOf" srcId="{5E0034B2-F59E-4BF0-8577-C90E1970585E}" destId="{74B3FD5F-20EB-4716-9E62-51B8E7C8EC2C}" srcOrd="8" destOrd="0" presId="urn:microsoft.com/office/officeart/2008/layout/VerticalCurvedList"/>
    <dgm:cxn modelId="{E388322E-5521-4F10-B080-982798D0E363}" type="presParOf" srcId="{74B3FD5F-20EB-4716-9E62-51B8E7C8EC2C}" destId="{AE84EA08-EBD9-4971-80B4-FA1DA5B3D98F}" srcOrd="0" destOrd="0" presId="urn:microsoft.com/office/officeart/2008/layout/VerticalCurvedList"/>
    <dgm:cxn modelId="{497D4CFE-01BB-470A-AF35-06B0B2D440AE}" type="presParOf" srcId="{5E0034B2-F59E-4BF0-8577-C90E1970585E}" destId="{224941DC-25A9-471A-8214-9E33C00CD26D}" srcOrd="9" destOrd="0" presId="urn:microsoft.com/office/officeart/2008/layout/VerticalCurvedList"/>
    <dgm:cxn modelId="{8AF29E61-A3B6-4134-A248-17F0D9D53BCF}" type="presParOf" srcId="{5E0034B2-F59E-4BF0-8577-C90E1970585E}" destId="{36CC439C-BC82-4B3C-BD87-04E8CF0D5DBC}" srcOrd="10" destOrd="0" presId="urn:microsoft.com/office/officeart/2008/layout/VerticalCurvedList"/>
    <dgm:cxn modelId="{B7C828C4-2E83-47FC-8D01-7CD2B2D1736B}" type="presParOf" srcId="{36CC439C-BC82-4B3C-BD87-04E8CF0D5DBC}" destId="{4EA0D052-9BD9-4969-AE01-9FC787FBBC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256CD-E461-4D7F-B49D-5CB4397FF47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98A90-2A43-4AFD-BA34-071026941DDD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hlinkClick xmlns:r="http://schemas.openxmlformats.org/officeDocument/2006/relationships" r:id=""/>
            </a:rPr>
            <a:t>UML Use Case Diagram</a:t>
          </a:r>
          <a:endParaRPr lang="en-US" sz="3500" kern="1200" dirty="0"/>
        </a:p>
      </dsp:txBody>
      <dsp:txXfrm>
        <a:off x="509717" y="338558"/>
        <a:ext cx="7541700" cy="677550"/>
      </dsp:txXfrm>
    </dsp:sp>
    <dsp:sp modelId="{3FC076A5-D2CC-4BE6-A0C7-79B3B08B94C4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D63A9-EF6C-493D-8F65-712CC082405F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hlinkClick xmlns:r="http://schemas.openxmlformats.org/officeDocument/2006/relationships" r:id="" action="ppaction://hlinksldjump?num=10"/>
            </a:rPr>
            <a:t>UML Class Diagram</a:t>
          </a:r>
          <a:endParaRPr lang="en-US" sz="3500" kern="1200" dirty="0"/>
        </a:p>
      </dsp:txBody>
      <dsp:txXfrm>
        <a:off x="995230" y="1354558"/>
        <a:ext cx="7056187" cy="677550"/>
      </dsp:txXfrm>
    </dsp:sp>
    <dsp:sp modelId="{A3099C9A-CF98-413E-BC9B-FE3E35F4E853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80E5E-C647-4C93-BFAD-E5E0081327D2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hlinkClick xmlns:r="http://schemas.openxmlformats.org/officeDocument/2006/relationships" r:id="" action="ppaction://hlinksldjump?num=12"/>
            </a:rPr>
            <a:t>UML Sequence Diagram</a:t>
          </a:r>
          <a:endParaRPr lang="en-US" sz="3500" kern="1200" dirty="0"/>
        </a:p>
      </dsp:txBody>
      <dsp:txXfrm>
        <a:off x="1144243" y="2370558"/>
        <a:ext cx="6907174" cy="677550"/>
      </dsp:txXfrm>
    </dsp:sp>
    <dsp:sp modelId="{3404E350-0AAE-4315-8D39-4C9484945509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57799-9D14-479B-9B84-FD8A4C8A58BB}">
      <dsp:nvSpPr>
        <dsp:cNvPr id="0" name=""/>
        <dsp:cNvSpPr/>
      </dsp:nvSpPr>
      <dsp:spPr>
        <a:xfrm>
          <a:off x="953669" y="3408761"/>
          <a:ext cx="7056187" cy="67755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hlinkClick xmlns:r="http://schemas.openxmlformats.org/officeDocument/2006/relationships" r:id=""/>
            </a:rPr>
            <a:t>UML </a:t>
          </a:r>
          <a:r>
            <a:rPr lang="en-US" sz="3500" kern="1200" dirty="0" err="1">
              <a:hlinkClick xmlns:r="http://schemas.openxmlformats.org/officeDocument/2006/relationships" r:id=""/>
            </a:rPr>
            <a:t>Statechart</a:t>
          </a:r>
          <a:r>
            <a:rPr lang="en-US" sz="3500" kern="1200" dirty="0">
              <a:hlinkClick xmlns:r="http://schemas.openxmlformats.org/officeDocument/2006/relationships" r:id=""/>
            </a:rPr>
            <a:t> Diagram</a:t>
          </a:r>
          <a:endParaRPr lang="en-US" sz="3500" kern="1200" dirty="0"/>
        </a:p>
      </dsp:txBody>
      <dsp:txXfrm>
        <a:off x="953669" y="3408761"/>
        <a:ext cx="7056187" cy="677550"/>
      </dsp:txXfrm>
    </dsp:sp>
    <dsp:sp modelId="{AE84EA08-EBD9-4971-80B4-FA1DA5B3D98F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941DC-25A9-471A-8214-9E33C00CD26D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hlinkClick xmlns:r="http://schemas.openxmlformats.org/officeDocument/2006/relationships" r:id=""/>
            </a:rPr>
            <a:t>UML Activity Diagram</a:t>
          </a:r>
          <a:endParaRPr lang="en-US" sz="3500" kern="1200" dirty="0"/>
        </a:p>
      </dsp:txBody>
      <dsp:txXfrm>
        <a:off x="509717" y="4402558"/>
        <a:ext cx="7541700" cy="677550"/>
      </dsp:txXfrm>
    </dsp:sp>
    <dsp:sp modelId="{4EA0D052-9BD9-4969-AE01-9FC787FBBC8B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8/22/2018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8/22/2018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8/22/2018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8/22/2018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8/22/2018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8/22/2018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8/22/2018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8/22/2018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8/22/2018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8/22/2018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46304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By:- Group 6</a:t>
            </a:r>
          </a:p>
          <a:p>
            <a:endParaRPr lang="en-US" sz="6000" b="1" cap="none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27558C-7788-4A1C-81E6-8BC3B07D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458567"/>
            <a:ext cx="9971649" cy="825109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3 b: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Use class diagrams ..example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D105B6-B328-4011-8869-A1C42AC27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71" y="1329006"/>
            <a:ext cx="10084777" cy="4948702"/>
          </a:xfrm>
        </p:spPr>
      </p:pic>
      <p:sp>
        <p:nvSpPr>
          <p:cNvPr id="6" name="Arrow: Left 5">
            <a:hlinkClick r:id="rId3" action="ppaction://hlinksldjump"/>
            <a:extLst>
              <a:ext uri="{FF2B5EF4-FFF2-40B4-BE49-F238E27FC236}">
                <a16:creationId xmlns:a16="http://schemas.microsoft.com/office/drawing/2014/main" id="{36991D6A-CFCA-4DF7-B2E6-F3AF59CFBC96}"/>
              </a:ext>
            </a:extLst>
          </p:cNvPr>
          <p:cNvSpPr/>
          <p:nvPr/>
        </p:nvSpPr>
        <p:spPr>
          <a:xfrm>
            <a:off x="222152" y="5784128"/>
            <a:ext cx="1439594" cy="61530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481BF-13E3-460E-A420-D42D25C31DFE}"/>
              </a:ext>
            </a:extLst>
          </p:cNvPr>
          <p:cNvSpPr txBox="1"/>
          <p:nvPr/>
        </p:nvSpPr>
        <p:spPr>
          <a:xfrm>
            <a:off x="580292" y="5907114"/>
            <a:ext cx="108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7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42BD-C8F7-498D-BA71-E8FFB448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458567"/>
            <a:ext cx="9509760" cy="833901"/>
          </a:xfrm>
        </p:spPr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3 c: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Use sequence diagrams ..example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9D9C-CAF7-46BC-9DF0-E16577CE5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560" y="1686560"/>
            <a:ext cx="11216640" cy="4339336"/>
          </a:xfrm>
        </p:spPr>
        <p:txBody>
          <a:bodyPr/>
          <a:lstStyle/>
          <a:p>
            <a:pPr marL="45720" indent="0">
              <a:buNone/>
            </a:pPr>
            <a:endParaRPr lang="en-US" sz="2800" b="1" dirty="0">
              <a:latin typeface="Dubai Medium" panose="020B0604020202020204" pitchFamily="34" charset="-78"/>
              <a:cs typeface="Dubai Medium" panose="020B0604020202020204" pitchFamily="34" charset="-78"/>
            </a:endParaRPr>
          </a:p>
          <a:p>
            <a:r>
              <a:rPr lang="en-US" dirty="0"/>
              <a:t>Sequencing diagrams graphically present the interactivity between objects. </a:t>
            </a:r>
          </a:p>
          <a:p>
            <a:r>
              <a:rPr lang="en-US" dirty="0"/>
              <a:t>The interactions are represented as messages in the diagram.</a:t>
            </a:r>
          </a:p>
          <a:p>
            <a:r>
              <a:rPr lang="en-US" dirty="0"/>
              <a:t>The diagram shows the actions by the user and the subsequent actions that result between objects.</a:t>
            </a:r>
          </a:p>
          <a:p>
            <a:endParaRPr lang="en-US" dirty="0"/>
          </a:p>
        </p:txBody>
      </p:sp>
      <p:sp>
        <p:nvSpPr>
          <p:cNvPr id="5" name="Arrow: Left 4">
            <a:hlinkClick r:id="rId2" action="ppaction://hlinksldjump"/>
            <a:extLst>
              <a:ext uri="{FF2B5EF4-FFF2-40B4-BE49-F238E27FC236}">
                <a16:creationId xmlns:a16="http://schemas.microsoft.com/office/drawing/2014/main" id="{4DAAFD82-CF37-4963-AAF6-FD4C3C69693F}"/>
              </a:ext>
            </a:extLst>
          </p:cNvPr>
          <p:cNvSpPr/>
          <p:nvPr/>
        </p:nvSpPr>
        <p:spPr>
          <a:xfrm>
            <a:off x="10512278" y="677163"/>
            <a:ext cx="1081454" cy="615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hlinkClick r:id="rId2" action="ppaction://hlinksldjump"/>
            <a:extLst>
              <a:ext uri="{FF2B5EF4-FFF2-40B4-BE49-F238E27FC236}">
                <a16:creationId xmlns:a16="http://schemas.microsoft.com/office/drawing/2014/main" id="{CB9359B7-89D3-4153-B2EA-7B5AAAD0E0E9}"/>
              </a:ext>
            </a:extLst>
          </p:cNvPr>
          <p:cNvSpPr/>
          <p:nvPr/>
        </p:nvSpPr>
        <p:spPr>
          <a:xfrm>
            <a:off x="670560" y="5337854"/>
            <a:ext cx="1439594" cy="61530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50780-0E8A-47E9-A5DD-AEA0BDD12FBB}"/>
              </a:ext>
            </a:extLst>
          </p:cNvPr>
          <p:cNvSpPr txBox="1"/>
          <p:nvPr/>
        </p:nvSpPr>
        <p:spPr>
          <a:xfrm>
            <a:off x="1028700" y="5460840"/>
            <a:ext cx="108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34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69BC35-A4B6-40DC-BAF3-32BB8125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458567"/>
            <a:ext cx="10077157" cy="860278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3 c: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Use sequence diagrams ..example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AC48B8-4728-40DA-80D2-1EDD5B50B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1700784"/>
            <a:ext cx="10665069" cy="4689856"/>
          </a:xfrm>
        </p:spPr>
      </p:pic>
      <p:sp>
        <p:nvSpPr>
          <p:cNvPr id="9" name="Arrow: Left 8">
            <a:hlinkClick r:id="rId3" action="ppaction://hlinksldjump"/>
            <a:extLst>
              <a:ext uri="{FF2B5EF4-FFF2-40B4-BE49-F238E27FC236}">
                <a16:creationId xmlns:a16="http://schemas.microsoft.com/office/drawing/2014/main" id="{D41F80D3-236E-4A14-815B-51763E9D874A}"/>
              </a:ext>
            </a:extLst>
          </p:cNvPr>
          <p:cNvSpPr/>
          <p:nvPr/>
        </p:nvSpPr>
        <p:spPr>
          <a:xfrm>
            <a:off x="10577146" y="703385"/>
            <a:ext cx="861646" cy="536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42BD-C8F7-498D-BA71-E8FFB448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458567"/>
            <a:ext cx="9509760" cy="833901"/>
          </a:xfrm>
        </p:spPr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3 d: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Use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statechart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 diagrams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9D9C-CAF7-46BC-9DF0-E16577CE5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560" y="1686560"/>
            <a:ext cx="11216640" cy="43393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state diagram is a diagram used to describe the behavior of a system considering all the possible states of an object when an event occurs. </a:t>
            </a:r>
          </a:p>
          <a:p>
            <a:r>
              <a:rPr lang="en-US" dirty="0"/>
              <a:t>Each diagram represents objects and tracks the various states of these objects throughout the system.</a:t>
            </a:r>
          </a:p>
        </p:txBody>
      </p:sp>
      <p:sp>
        <p:nvSpPr>
          <p:cNvPr id="6" name="Arrow: Left 5">
            <a:hlinkClick r:id="rId2" action="ppaction://hlinksldjump"/>
            <a:extLst>
              <a:ext uri="{FF2B5EF4-FFF2-40B4-BE49-F238E27FC236}">
                <a16:creationId xmlns:a16="http://schemas.microsoft.com/office/drawing/2014/main" id="{148F3AA4-8168-4156-BEDC-3B8277F83321}"/>
              </a:ext>
            </a:extLst>
          </p:cNvPr>
          <p:cNvSpPr/>
          <p:nvPr/>
        </p:nvSpPr>
        <p:spPr>
          <a:xfrm>
            <a:off x="670560" y="5337854"/>
            <a:ext cx="1439594" cy="61530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9C737-EBF4-400A-885E-C25B1C89F0A8}"/>
              </a:ext>
            </a:extLst>
          </p:cNvPr>
          <p:cNvSpPr txBox="1"/>
          <p:nvPr/>
        </p:nvSpPr>
        <p:spPr>
          <a:xfrm>
            <a:off x="1028700" y="5460840"/>
            <a:ext cx="108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33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7DB2F1-C2AA-431B-A915-FF8A97AF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25109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3 d: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Use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statechart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 diagrams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9AEED2-DA9B-4F8E-BA84-78676A1EB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468315"/>
            <a:ext cx="9315157" cy="4791807"/>
          </a:xfrm>
        </p:spPr>
      </p:pic>
      <p:sp>
        <p:nvSpPr>
          <p:cNvPr id="9" name="Arrow: Left 8">
            <a:hlinkClick r:id="rId3" action="ppaction://hlinksldjump"/>
            <a:extLst>
              <a:ext uri="{FF2B5EF4-FFF2-40B4-BE49-F238E27FC236}">
                <a16:creationId xmlns:a16="http://schemas.microsoft.com/office/drawing/2014/main" id="{9AA39DCD-0D02-4EAB-9700-91B306C1AD1E}"/>
              </a:ext>
            </a:extLst>
          </p:cNvPr>
          <p:cNvSpPr/>
          <p:nvPr/>
        </p:nvSpPr>
        <p:spPr>
          <a:xfrm>
            <a:off x="9917723" y="677008"/>
            <a:ext cx="738554" cy="3956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0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42BD-C8F7-498D-BA71-E8FFB448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458567"/>
            <a:ext cx="9509760" cy="833901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3 e: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Use activity diagrams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9D9C-CAF7-46BC-9DF0-E16577CE5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560" y="1686560"/>
            <a:ext cx="11216640" cy="4339336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activity diagram </a:t>
            </a:r>
            <a:r>
              <a:rPr lang="en-US" dirty="0"/>
              <a:t>describes the flow of activities. </a:t>
            </a:r>
          </a:p>
          <a:p>
            <a:r>
              <a:rPr lang="en-US" dirty="0"/>
              <a:t>This type of diagram is similar to a data flow chart. </a:t>
            </a:r>
          </a:p>
          <a:p>
            <a:r>
              <a:rPr lang="en-US" dirty="0"/>
              <a:t>It specifies what happens and when. </a:t>
            </a:r>
          </a:p>
          <a:p>
            <a:endParaRPr lang="en-US" dirty="0"/>
          </a:p>
        </p:txBody>
      </p:sp>
      <p:sp>
        <p:nvSpPr>
          <p:cNvPr id="5" name="Arrow: Left 4">
            <a:hlinkClick r:id="rId2" action="ppaction://hlinksldjump"/>
            <a:extLst>
              <a:ext uri="{FF2B5EF4-FFF2-40B4-BE49-F238E27FC236}">
                <a16:creationId xmlns:a16="http://schemas.microsoft.com/office/drawing/2014/main" id="{4DAAFD82-CF37-4963-AAF6-FD4C3C69693F}"/>
              </a:ext>
            </a:extLst>
          </p:cNvPr>
          <p:cNvSpPr/>
          <p:nvPr/>
        </p:nvSpPr>
        <p:spPr>
          <a:xfrm>
            <a:off x="10512278" y="677163"/>
            <a:ext cx="1081454" cy="615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hlinkClick r:id="rId2" action="ppaction://hlinksldjump"/>
            <a:extLst>
              <a:ext uri="{FF2B5EF4-FFF2-40B4-BE49-F238E27FC236}">
                <a16:creationId xmlns:a16="http://schemas.microsoft.com/office/drawing/2014/main" id="{19082B5F-B61F-4AEB-B732-9B617A40996D}"/>
              </a:ext>
            </a:extLst>
          </p:cNvPr>
          <p:cNvSpPr/>
          <p:nvPr/>
        </p:nvSpPr>
        <p:spPr>
          <a:xfrm>
            <a:off x="670560" y="5337854"/>
            <a:ext cx="1439594" cy="61530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48F56-C541-40C4-BBD0-968BAC5C9E92}"/>
              </a:ext>
            </a:extLst>
          </p:cNvPr>
          <p:cNvSpPr txBox="1"/>
          <p:nvPr/>
        </p:nvSpPr>
        <p:spPr>
          <a:xfrm>
            <a:off x="1028700" y="5460840"/>
            <a:ext cx="108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15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6957F3-F423-4FB9-B045-B48F1B15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81148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3 e: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Use activity diagrams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ED79AD-892F-4C15-B887-453B14B3C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9" y="1247774"/>
            <a:ext cx="8488681" cy="4977179"/>
          </a:xfrm>
        </p:spPr>
      </p:pic>
      <p:sp>
        <p:nvSpPr>
          <p:cNvPr id="9" name="Arrow: Left 8">
            <a:hlinkClick r:id="rId3" action="ppaction://hlinksldjump"/>
            <a:extLst>
              <a:ext uri="{FF2B5EF4-FFF2-40B4-BE49-F238E27FC236}">
                <a16:creationId xmlns:a16="http://schemas.microsoft.com/office/drawing/2014/main" id="{9C8FE231-EC37-4AA5-9D71-EC0B8CBC7208}"/>
              </a:ext>
            </a:extLst>
          </p:cNvPr>
          <p:cNvSpPr/>
          <p:nvPr/>
        </p:nvSpPr>
        <p:spPr>
          <a:xfrm>
            <a:off x="9872472" y="61561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9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25E930-4ACE-45D8-8EE0-95DAC72726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3" y="571500"/>
            <a:ext cx="10541976" cy="571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82636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List of Members of the group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Tripathi Aditya Prakash (Roll Number:5)</a:t>
            </a:r>
          </a:p>
          <a:p>
            <a:r>
              <a:rPr lang="en-US" dirty="0"/>
              <a:t>Nitin Kumar (Roll Number:7)</a:t>
            </a:r>
          </a:p>
          <a:p>
            <a:r>
              <a:rPr lang="en-US" dirty="0"/>
              <a:t>Anurag Rajpal  (Roll Number:9)</a:t>
            </a:r>
          </a:p>
          <a:p>
            <a:r>
              <a:rPr lang="en-US" dirty="0"/>
              <a:t>Abhishek Kumar (Roll Number:11)</a:t>
            </a:r>
          </a:p>
          <a:p>
            <a:r>
              <a:rPr lang="en-US" dirty="0"/>
              <a:t>Abhijeet Pal (Roll Number:13)</a:t>
            </a:r>
          </a:p>
          <a:p>
            <a:r>
              <a:rPr lang="en-US" dirty="0"/>
              <a:t>Shubham Kumar Gupta(Roll Number:16)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7AC5-70C3-4045-8D09-19D7546B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What do you mean by UML.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What are the uses of UML Diagram?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Explain different UML Diagram with example.</a:t>
            </a:r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6E3F5-338F-4B79-B7C1-A4BF2D03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1 : What do you mean by UML                                      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CC78E08-D93F-403A-A34C-BC17436E3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10363200" cy="4123944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UML stands for Unified Modeling Language. It's an international industry standard graphical notation used for describing, visualizing, constructing and documenting the </a:t>
            </a:r>
            <a:r>
              <a:rPr lang="en-US" sz="3200" dirty="0">
                <a:solidFill>
                  <a:srgbClr val="FF0000"/>
                </a:solidFill>
              </a:rPr>
              <a:t>artifacts</a:t>
            </a:r>
            <a:r>
              <a:rPr lang="en-US" sz="3200" dirty="0"/>
              <a:t> of a software system.</a:t>
            </a:r>
          </a:p>
          <a:p>
            <a:endParaRPr lang="en-US" sz="3200" dirty="0"/>
          </a:p>
        </p:txBody>
      </p:sp>
      <p:sp>
        <p:nvSpPr>
          <p:cNvPr id="14" name="Arrow: Left 13">
            <a:hlinkClick r:id="rId2" action="ppaction://hlinksldjump"/>
            <a:extLst>
              <a:ext uri="{FF2B5EF4-FFF2-40B4-BE49-F238E27FC236}">
                <a16:creationId xmlns:a16="http://schemas.microsoft.com/office/drawing/2014/main" id="{6B6D8E56-7209-4A6D-BE1D-5BEAD54F5313}"/>
              </a:ext>
            </a:extLst>
          </p:cNvPr>
          <p:cNvSpPr/>
          <p:nvPr/>
        </p:nvSpPr>
        <p:spPr>
          <a:xfrm>
            <a:off x="9753600" y="1024128"/>
            <a:ext cx="822960" cy="518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1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6E3F5-338F-4B79-B7C1-A4BF2D03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2 : What are the usage of UML Diagram?                                      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CC78E08-D93F-403A-A34C-BC17436E31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b="1" dirty="0"/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To reason about system behavior.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To detect errors and omissions early in the life cycle.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To present proposed designs and communicate with stakeholders. 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To understand requirements.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Use case diagram is used during the analysis phase of a project to identify the system functionality. </a:t>
            </a:r>
          </a:p>
          <a:p>
            <a:pPr marL="502920" lvl="0" indent="-457200">
              <a:buFont typeface="+mj-lt"/>
              <a:buAutoNum type="arabicPeriod"/>
            </a:pPr>
            <a:endParaRPr lang="en-US" dirty="0"/>
          </a:p>
          <a:p>
            <a:pPr marL="502920" lvl="0" indent="-457200">
              <a:buFont typeface="+mj-lt"/>
              <a:buAutoNum type="arabicPeriod"/>
            </a:pPr>
            <a:endParaRPr lang="en-US" dirty="0"/>
          </a:p>
          <a:p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2DA72D-77D1-42C1-9FA2-164EFD75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2395682"/>
            <a:ext cx="4572000" cy="4123944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 startAt="6"/>
            </a:pPr>
            <a:r>
              <a:rPr lang="en-US" dirty="0"/>
              <a:t>It describes the interaction of people or external device with the system under design.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/>
              <a:t> It only summarizes some of the relationships between use cases, actors, and systems.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/>
              <a:t>It has four elements need to be included in use case diagram. 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/>
              <a:t>They are actors, system, use case, and relationship. </a:t>
            </a:r>
          </a:p>
        </p:txBody>
      </p:sp>
      <p:sp>
        <p:nvSpPr>
          <p:cNvPr id="14" name="Arrow: Left 13">
            <a:hlinkClick r:id="rId2" action="ppaction://hlinksldjump"/>
            <a:extLst>
              <a:ext uri="{FF2B5EF4-FFF2-40B4-BE49-F238E27FC236}">
                <a16:creationId xmlns:a16="http://schemas.microsoft.com/office/drawing/2014/main" id="{6B6D8E56-7209-4A6D-BE1D-5BEAD54F5313}"/>
              </a:ext>
            </a:extLst>
          </p:cNvPr>
          <p:cNvSpPr/>
          <p:nvPr/>
        </p:nvSpPr>
        <p:spPr>
          <a:xfrm>
            <a:off x="10439400" y="1182624"/>
            <a:ext cx="822960" cy="518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6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42BD-C8F7-498D-BA71-E8FFB448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458567"/>
            <a:ext cx="9509760" cy="833901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3:Different UML Diagrams</a:t>
            </a:r>
          </a:p>
        </p:txBody>
      </p:sp>
      <p:sp>
        <p:nvSpPr>
          <p:cNvPr id="5" name="Arrow: Left 4">
            <a:hlinkClick r:id="rId2" action="ppaction://hlinksldjump"/>
            <a:extLst>
              <a:ext uri="{FF2B5EF4-FFF2-40B4-BE49-F238E27FC236}">
                <a16:creationId xmlns:a16="http://schemas.microsoft.com/office/drawing/2014/main" id="{4DAAFD82-CF37-4963-AAF6-FD4C3C69693F}"/>
              </a:ext>
            </a:extLst>
          </p:cNvPr>
          <p:cNvSpPr/>
          <p:nvPr/>
        </p:nvSpPr>
        <p:spPr>
          <a:xfrm>
            <a:off x="10439986" y="567864"/>
            <a:ext cx="1081454" cy="615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05EE71D-B657-4F66-8BA5-EAE19ED5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424016"/>
              </p:ext>
            </p:extLst>
          </p:nvPr>
        </p:nvGraphicFramePr>
        <p:xfrm>
          <a:off x="2032000" y="12184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C180EF6-09DE-41D0-BE38-C6068CA979D8}"/>
              </a:ext>
            </a:extLst>
          </p:cNvPr>
          <p:cNvSpPr/>
          <p:nvPr/>
        </p:nvSpPr>
        <p:spPr>
          <a:xfrm>
            <a:off x="2090740" y="1356650"/>
            <a:ext cx="8143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63747-A8AD-4D24-A961-8D8FF3FCD382}"/>
              </a:ext>
            </a:extLst>
          </p:cNvPr>
          <p:cNvSpPr/>
          <p:nvPr/>
        </p:nvSpPr>
        <p:spPr>
          <a:xfrm>
            <a:off x="2586040" y="2412151"/>
            <a:ext cx="8143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EC2A1-5F4A-4E20-AE18-B8FC05B87B5C}"/>
              </a:ext>
            </a:extLst>
          </p:cNvPr>
          <p:cNvSpPr/>
          <p:nvPr/>
        </p:nvSpPr>
        <p:spPr>
          <a:xfrm>
            <a:off x="2738440" y="3416613"/>
            <a:ext cx="8143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86D33B-67BE-43AD-ADE6-C7C0655809BE}"/>
              </a:ext>
            </a:extLst>
          </p:cNvPr>
          <p:cNvSpPr/>
          <p:nvPr/>
        </p:nvSpPr>
        <p:spPr>
          <a:xfrm>
            <a:off x="2586040" y="4455164"/>
            <a:ext cx="8143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53952-E4D0-4142-BEEF-37A40A192EB8}"/>
              </a:ext>
            </a:extLst>
          </p:cNvPr>
          <p:cNvSpPr/>
          <p:nvPr/>
        </p:nvSpPr>
        <p:spPr>
          <a:xfrm>
            <a:off x="2090739" y="5476103"/>
            <a:ext cx="8143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92858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42BD-C8F7-498D-BA71-E8FFB448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458567"/>
            <a:ext cx="9509760" cy="833901"/>
          </a:xfrm>
        </p:spPr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3 a: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Use case diagrams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9D9C-CAF7-46BC-9DF0-E16577CE5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560" y="1686560"/>
            <a:ext cx="11216640" cy="4339336"/>
          </a:xfrm>
        </p:spPr>
        <p:txBody>
          <a:bodyPr/>
          <a:lstStyle/>
          <a:p>
            <a:r>
              <a:rPr lang="en-US" dirty="0"/>
              <a:t>They</a:t>
            </a:r>
            <a:r>
              <a:rPr lang="en-US" b="1" dirty="0"/>
              <a:t> </a:t>
            </a:r>
            <a:r>
              <a:rPr lang="en-US" dirty="0"/>
              <a:t>describe how a system functions from the user’s standpoint. </a:t>
            </a:r>
          </a:p>
          <a:p>
            <a:r>
              <a:rPr lang="en-US" dirty="0"/>
              <a:t>They present who may use what part of the system.</a:t>
            </a:r>
          </a:p>
          <a:p>
            <a:r>
              <a:rPr lang="en-US" dirty="0"/>
              <a:t>There are two parts of a use case diagram: the actor and the use case.</a:t>
            </a:r>
          </a:p>
          <a:p>
            <a:r>
              <a:rPr lang="en-US" dirty="0"/>
              <a:t>The actor represents the users of the system, including human and nonhuman entities.</a:t>
            </a:r>
          </a:p>
          <a:p>
            <a:r>
              <a:rPr lang="en-US" dirty="0"/>
              <a:t> The use case describes the services that actor can perform.</a:t>
            </a:r>
          </a:p>
          <a:p>
            <a:endParaRPr lang="en-US" dirty="0"/>
          </a:p>
        </p:txBody>
      </p:sp>
      <p:sp>
        <p:nvSpPr>
          <p:cNvPr id="5" name="Arrow: Left 4">
            <a:hlinkClick r:id="rId2" action="ppaction://hlinksldjump"/>
            <a:extLst>
              <a:ext uri="{FF2B5EF4-FFF2-40B4-BE49-F238E27FC236}">
                <a16:creationId xmlns:a16="http://schemas.microsoft.com/office/drawing/2014/main" id="{4DAAFD82-CF37-4963-AAF6-FD4C3C69693F}"/>
              </a:ext>
            </a:extLst>
          </p:cNvPr>
          <p:cNvSpPr/>
          <p:nvPr/>
        </p:nvSpPr>
        <p:spPr>
          <a:xfrm>
            <a:off x="670560" y="5337854"/>
            <a:ext cx="1439594" cy="61530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15377-330E-44F5-8CA8-FF1D3488E364}"/>
              </a:ext>
            </a:extLst>
          </p:cNvPr>
          <p:cNvSpPr txBox="1"/>
          <p:nvPr/>
        </p:nvSpPr>
        <p:spPr>
          <a:xfrm>
            <a:off x="1028700" y="5460840"/>
            <a:ext cx="108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05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ED45F9-310F-48F8-855C-369C8F1E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58568"/>
            <a:ext cx="9509760" cy="605302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3 a: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Use case diagrams ..example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BACC35-F573-4094-B225-F12DAD1CE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1" y="1063870"/>
            <a:ext cx="9622888" cy="5064369"/>
          </a:xfrm>
        </p:spPr>
      </p:pic>
      <p:sp>
        <p:nvSpPr>
          <p:cNvPr id="10" name="Arrow: Left 9">
            <a:hlinkClick r:id="rId3" action="ppaction://hlinksldjump"/>
            <a:extLst>
              <a:ext uri="{FF2B5EF4-FFF2-40B4-BE49-F238E27FC236}">
                <a16:creationId xmlns:a16="http://schemas.microsoft.com/office/drawing/2014/main" id="{0D09B0D5-4B73-412A-95E0-F814DF7B7CBA}"/>
              </a:ext>
            </a:extLst>
          </p:cNvPr>
          <p:cNvSpPr/>
          <p:nvPr/>
        </p:nvSpPr>
        <p:spPr>
          <a:xfrm>
            <a:off x="179070" y="5909354"/>
            <a:ext cx="1439594" cy="61530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C6540-9C86-4335-9FDD-990BA7AF63FB}"/>
              </a:ext>
            </a:extLst>
          </p:cNvPr>
          <p:cNvSpPr txBox="1"/>
          <p:nvPr/>
        </p:nvSpPr>
        <p:spPr>
          <a:xfrm>
            <a:off x="537210" y="6032340"/>
            <a:ext cx="108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00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42BD-C8F7-498D-BA71-E8FFB448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458567"/>
            <a:ext cx="9509760" cy="833901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Section 3 b: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Use Class diagrams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9D9C-CAF7-46BC-9DF0-E16577CE5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560" y="1686560"/>
            <a:ext cx="11216640" cy="4339336"/>
          </a:xfrm>
        </p:spPr>
        <p:txBody>
          <a:bodyPr/>
          <a:lstStyle/>
          <a:p>
            <a:r>
              <a:rPr lang="en-US" b="1" dirty="0"/>
              <a:t>Class diagrams </a:t>
            </a:r>
            <a:r>
              <a:rPr lang="en-US" dirty="0"/>
              <a:t>graphically describe how a class functions. </a:t>
            </a:r>
          </a:p>
          <a:p>
            <a:pPr lvl="1"/>
            <a:r>
              <a:rPr lang="en-US" dirty="0"/>
              <a:t>A class is a collection of similar </a:t>
            </a:r>
            <a:r>
              <a:rPr lang="en-US" dirty="0" err="1"/>
              <a:t>obhects</a:t>
            </a:r>
            <a:r>
              <a:rPr lang="en-US" dirty="0"/>
              <a:t>.</a:t>
            </a:r>
          </a:p>
          <a:p>
            <a:r>
              <a:rPr lang="en-US" dirty="0"/>
              <a:t>Basically, they describe the data structure of the solution.</a:t>
            </a:r>
          </a:p>
          <a:p>
            <a:r>
              <a:rPr lang="en-US" dirty="0"/>
              <a:t>They describe the class, their attributes, and their operations.</a:t>
            </a:r>
          </a:p>
        </p:txBody>
      </p:sp>
      <p:sp>
        <p:nvSpPr>
          <p:cNvPr id="11" name="Arrow: Left 10">
            <a:hlinkClick r:id="rId2" action="ppaction://hlinksldjump"/>
            <a:extLst>
              <a:ext uri="{FF2B5EF4-FFF2-40B4-BE49-F238E27FC236}">
                <a16:creationId xmlns:a16="http://schemas.microsoft.com/office/drawing/2014/main" id="{2B416AE8-2982-41BB-A63F-3C945B787A4F}"/>
              </a:ext>
            </a:extLst>
          </p:cNvPr>
          <p:cNvSpPr/>
          <p:nvPr/>
        </p:nvSpPr>
        <p:spPr>
          <a:xfrm>
            <a:off x="670560" y="5337854"/>
            <a:ext cx="1439594" cy="61530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4268D-8DE2-484D-B894-327B8FAC82A8}"/>
              </a:ext>
            </a:extLst>
          </p:cNvPr>
          <p:cNvSpPr txBox="1"/>
          <p:nvPr/>
        </p:nvSpPr>
        <p:spPr>
          <a:xfrm>
            <a:off x="1028700" y="5460840"/>
            <a:ext cx="108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8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549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Dubai Medium</vt:lpstr>
      <vt:lpstr>Banded Design Teal 16x9</vt:lpstr>
      <vt:lpstr>UML</vt:lpstr>
      <vt:lpstr>List of Members of the group</vt:lpstr>
      <vt:lpstr>Content</vt:lpstr>
      <vt:lpstr>Section 1 : What do you mean by UML                                       </vt:lpstr>
      <vt:lpstr>Section 2 : What are the usage of UML Diagram?                                       </vt:lpstr>
      <vt:lpstr>Section 3:Different UML Diagrams</vt:lpstr>
      <vt:lpstr>Section 3 a: Use case diagrams</vt:lpstr>
      <vt:lpstr>Section 3 a: Use case diagrams ..example</vt:lpstr>
      <vt:lpstr>Section 3 b: Use Class diagrams</vt:lpstr>
      <vt:lpstr>Section 3 b: Use class diagrams ..example</vt:lpstr>
      <vt:lpstr>Section 3 c: Use sequence diagrams ..example</vt:lpstr>
      <vt:lpstr>Section 3 c: Use sequence diagrams ..example</vt:lpstr>
      <vt:lpstr>Section 3 d:Use statechart diagrams</vt:lpstr>
      <vt:lpstr>Section 3 d:Use statechart diagrams</vt:lpstr>
      <vt:lpstr>Section 3 e:Use activity diagrams</vt:lpstr>
      <vt:lpstr>Section 3 e:Use activity diagrams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Human Being</dc:creator>
  <cp:lastModifiedBy>Amar Tripathi</cp:lastModifiedBy>
  <cp:revision>45</cp:revision>
  <dcterms:created xsi:type="dcterms:W3CDTF">2018-08-11T12:17:41Z</dcterms:created>
  <dcterms:modified xsi:type="dcterms:W3CDTF">2018-08-22T13:59:23Z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