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3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92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5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6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6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17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Predicting Profit Using Regression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 Science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Regression was the most effective model, achieving the highest R-squared score. It captured complex relationships and reduced overfitting. Future improvements could include hyperparameter tuning and using additional features for better predictions.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Scikit-learn Documentation:</a:t>
            </a:r>
            <a:r>
              <a:rPr lang="en-IN" dirty="0"/>
              <a:t> https://scikit-learn.org</a:t>
            </a:r>
            <a:endParaRPr dirty="0"/>
          </a:p>
          <a:p>
            <a:r>
              <a:rPr dirty="0"/>
              <a:t>2. Kaggle Dataset: 50_Startups Dataset</a:t>
            </a:r>
          </a:p>
          <a:p>
            <a:r>
              <a:rPr dirty="0"/>
              <a:t>3. Python for Data Science Handbook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predict a company's profit based on R&amp;D Spend, Administration Cost, and Marketing Spend using various regression models, including Linear Regression, Decision Tree, Random Forest, and SVR. The best model is selected based on performance metrics like MSE and R-squared.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1. Abstract</a:t>
            </a:r>
          </a:p>
          <a:p>
            <a:r>
              <a:t>2. Table of Contents</a:t>
            </a:r>
          </a:p>
          <a:p>
            <a:r>
              <a:t>3. Introduction</a:t>
            </a:r>
          </a:p>
          <a:p>
            <a:r>
              <a:t>4. Existing Method</a:t>
            </a:r>
          </a:p>
          <a:p>
            <a:r>
              <a:t>5. Proposed Method with Architecture</a:t>
            </a:r>
          </a:p>
          <a:p>
            <a:r>
              <a:t>6. Methodology</a:t>
            </a:r>
          </a:p>
          <a:p>
            <a:r>
              <a:t>7. Implementation</a:t>
            </a:r>
          </a:p>
          <a:p>
            <a:r>
              <a:t>8. Evaluation</a:t>
            </a:r>
          </a:p>
          <a:p>
            <a:r>
              <a:t>9. Conclusion</a:t>
            </a:r>
          </a:p>
          <a:p>
            <a:r>
              <a:t>10. 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building regression models to predict profit based on R&amp;D Spend, Administration Cost, and Marketing Spend. The goal is to identify the best model for accurate profit prediction.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Existing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methods include descriptive statistics and simple linear regression, which often fail to capture complex relationships between features and profit. This project explores more advanced regression models for better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Proposed Method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implemented four regression models:</a:t>
            </a:r>
          </a:p>
          <a:p>
            <a:r>
              <a:t>1. Linear Regression</a:t>
            </a:r>
          </a:p>
          <a:p>
            <a:r>
              <a:t>2. Decision Tree Regression</a:t>
            </a:r>
          </a:p>
          <a:p>
            <a:r>
              <a:t>3. Random Forest Regression</a:t>
            </a:r>
          </a:p>
          <a:p>
            <a:r>
              <a:t>4. Support Vector Regression (SVR)</a:t>
            </a:r>
          </a:p>
          <a:p>
            <a:r>
              <a:t>The best model is chosen based on MSE and R-squared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Collection: Used 50_Startups dataset.</a:t>
            </a:r>
          </a:p>
          <a:p>
            <a:r>
              <a:t>2. Data Preprocessing: Handling missing values, EDA, and feature selection.</a:t>
            </a:r>
          </a:p>
          <a:p>
            <a:r>
              <a:t>3. Model Training: Trained four regression models on the training data.</a:t>
            </a:r>
          </a:p>
          <a:p>
            <a:r>
              <a:t>4. Evaluation: Compared models using Mean Squared Error and R-squared.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split the data into training and testing sets (80% - 20%).</a:t>
            </a:r>
          </a:p>
          <a:p>
            <a:r>
              <a:t>Trained models: Linear Regression, Decision Tree, Random Forest, and SVR.</a:t>
            </a:r>
          </a:p>
          <a:p>
            <a:r>
              <a:t>Libraries used: pandas, numpy, scikit-learn.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Evaluation Metrics:</a:t>
            </a:r>
          </a:p>
          <a:p>
            <a:r>
              <a:t>1. Linear Regression: Moderate performance with limited non-linear handling.</a:t>
            </a:r>
          </a:p>
          <a:p>
            <a:r>
              <a:t>2. Decision Tree: Improved accuracy but prone to overfitting.</a:t>
            </a:r>
          </a:p>
          <a:p>
            <a:r>
              <a:t>3. Random Forest: Best performance with high accuracy and low overfitting.</a:t>
            </a:r>
          </a:p>
          <a:p>
            <a:r>
              <a:t>4. SVR: Good performance after scaling, but computationally intensive.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</TotalTime>
  <Words>454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Predicting Profit Using Regression Models</vt:lpstr>
      <vt:lpstr>1. Abstract</vt:lpstr>
      <vt:lpstr>2. Table of Contents</vt:lpstr>
      <vt:lpstr>3. Introduction</vt:lpstr>
      <vt:lpstr>4. Existing Method</vt:lpstr>
      <vt:lpstr>5. Proposed Method and Architecture</vt:lpstr>
      <vt:lpstr>6. Methodology</vt:lpstr>
      <vt:lpstr>7. Implementation</vt:lpstr>
      <vt:lpstr>8. Evaluation</vt:lpstr>
      <vt:lpstr>9. Conclusion</vt:lpstr>
      <vt:lpstr>10.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narendra jangid</dc:creator>
  <cp:keywords/>
  <dc:description>generated using python-pptx</dc:description>
  <cp:lastModifiedBy>narendra jangid</cp:lastModifiedBy>
  <cp:revision>2</cp:revision>
  <dcterms:created xsi:type="dcterms:W3CDTF">2013-01-27T09:14:16Z</dcterms:created>
  <dcterms:modified xsi:type="dcterms:W3CDTF">2024-11-23T04:15:44Z</dcterms:modified>
  <cp:category/>
</cp:coreProperties>
</file>