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147472248" r:id="rId2"/>
    <p:sldId id="2147478124" r:id="rId3"/>
    <p:sldId id="2147478125" r:id="rId4"/>
    <p:sldId id="256" r:id="rId5"/>
    <p:sldId id="257" r:id="rId6"/>
    <p:sldId id="2147478122" r:id="rId7"/>
    <p:sldId id="2147478130" r:id="rId8"/>
    <p:sldId id="2147478119" r:id="rId9"/>
    <p:sldId id="2147478120" r:id="rId10"/>
    <p:sldId id="2147478121" r:id="rId11"/>
    <p:sldId id="2147478126" r:id="rId12"/>
    <p:sldId id="2147478131" r:id="rId13"/>
    <p:sldId id="2147478129" r:id="rId14"/>
    <p:sldId id="21474781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C5D7E-C01A-404D-BA55-A0B41DF181B6}" v="43" dt="2024-04-03T16:45:15.593"/>
    <p1510:client id="{504DC509-4B55-4F05-5CB3-0D3D54E2CBB8}" v="5" dt="2024-04-04T04:16:36.590"/>
    <p1510:client id="{5DE2360A-E441-321A-8B59-D2467DB10FB8}" v="187" dt="2024-04-03T23:28:11.363"/>
    <p1510:client id="{7E4FCD04-2427-2DC8-4D2E-E535BADF07BC}" v="9" dt="2024-04-03T10:44:39.185"/>
    <p1510:client id="{BB36A154-D544-DA5A-BD0E-B6B505AC6984}" v="23" dt="2024-04-03T16:35:20.628"/>
    <p1510:client id="{C53FB366-6C9C-9D61-EB33-D4F26B767FFE}" v="17" dt="2024-04-04T05:37:41.593"/>
    <p1510:client id="{F7CE0266-D994-65AC-EC10-4520663199BB}" v="39" dt="2024-04-03T11:07:46.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08992-3C62-4A48-8A8B-86D88419D70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7C02BF3-DC87-4560-A98D-E6AC424FA158}">
      <dgm:prSet/>
      <dgm:spPr/>
      <dgm:t>
        <a:bodyPr/>
        <a:lstStyle/>
        <a:p>
          <a:pPr>
            <a:lnSpc>
              <a:spcPct val="100000"/>
            </a:lnSpc>
          </a:pPr>
          <a:r>
            <a:rPr lang="en-IN"/>
            <a:t>Precision Tracking: Develop software for precise measurement of product carbon footprints.</a:t>
          </a:r>
          <a:endParaRPr lang="en-US"/>
        </a:p>
      </dgm:t>
    </dgm:pt>
    <dgm:pt modelId="{C2E6E240-EA73-45BE-94D2-AC60D8ACEB2F}" type="parTrans" cxnId="{43E0F75A-C203-4972-90C6-F3362F4EB700}">
      <dgm:prSet/>
      <dgm:spPr/>
      <dgm:t>
        <a:bodyPr/>
        <a:lstStyle/>
        <a:p>
          <a:endParaRPr lang="en-US"/>
        </a:p>
      </dgm:t>
    </dgm:pt>
    <dgm:pt modelId="{391CA7B7-9D7C-4FC4-9E38-EA2AFCE372FF}" type="sibTrans" cxnId="{43E0F75A-C203-4972-90C6-F3362F4EB700}">
      <dgm:prSet/>
      <dgm:spPr/>
      <dgm:t>
        <a:bodyPr/>
        <a:lstStyle/>
        <a:p>
          <a:endParaRPr lang="en-US"/>
        </a:p>
      </dgm:t>
    </dgm:pt>
    <dgm:pt modelId="{593E33EA-6545-493F-8FA5-AA78CE2AE828}">
      <dgm:prSet/>
      <dgm:spPr/>
      <dgm:t>
        <a:bodyPr/>
        <a:lstStyle/>
        <a:p>
          <a:pPr>
            <a:lnSpc>
              <a:spcPct val="100000"/>
            </a:lnSpc>
          </a:pPr>
          <a:r>
            <a:rPr lang="en-IN"/>
            <a:t>Seamless Offset Integration: Integrate carbon offsetting into the purchase process for customers.</a:t>
          </a:r>
          <a:endParaRPr lang="en-US"/>
        </a:p>
      </dgm:t>
    </dgm:pt>
    <dgm:pt modelId="{014174E6-F41C-4927-95B5-4B0E465DBF63}" type="parTrans" cxnId="{E6D70D8C-3741-4DBB-A4AC-BFF5780BB4B7}">
      <dgm:prSet/>
      <dgm:spPr/>
      <dgm:t>
        <a:bodyPr/>
        <a:lstStyle/>
        <a:p>
          <a:endParaRPr lang="en-US"/>
        </a:p>
      </dgm:t>
    </dgm:pt>
    <dgm:pt modelId="{923A30FF-16B9-4112-ABB0-CF5DAEBF8292}" type="sibTrans" cxnId="{E6D70D8C-3741-4DBB-A4AC-BFF5780BB4B7}">
      <dgm:prSet/>
      <dgm:spPr/>
      <dgm:t>
        <a:bodyPr/>
        <a:lstStyle/>
        <a:p>
          <a:endParaRPr lang="en-US"/>
        </a:p>
      </dgm:t>
    </dgm:pt>
    <dgm:pt modelId="{1CEE7474-8AC8-49E7-A3D2-0BA9EC5F07A6}">
      <dgm:prSet/>
      <dgm:spPr/>
      <dgm:t>
        <a:bodyPr/>
        <a:lstStyle/>
        <a:p>
          <a:pPr>
            <a:lnSpc>
              <a:spcPct val="100000"/>
            </a:lnSpc>
          </a:pPr>
          <a:r>
            <a:rPr lang="en-IN"/>
            <a:t>Direct Environmental Action: Implement initiatives like tree planting to mitigate environmental impact.</a:t>
          </a:r>
          <a:endParaRPr lang="en-US"/>
        </a:p>
      </dgm:t>
    </dgm:pt>
    <dgm:pt modelId="{5F70459A-97F0-4FB9-AA72-22F6FB8BCB14}" type="parTrans" cxnId="{0F9BEFB4-9747-44D7-A344-0C53CB099FE0}">
      <dgm:prSet/>
      <dgm:spPr/>
      <dgm:t>
        <a:bodyPr/>
        <a:lstStyle/>
        <a:p>
          <a:endParaRPr lang="en-US"/>
        </a:p>
      </dgm:t>
    </dgm:pt>
    <dgm:pt modelId="{6E44A5F7-65E4-49FB-8680-5B09094A9538}" type="sibTrans" cxnId="{0F9BEFB4-9747-44D7-A344-0C53CB099FE0}">
      <dgm:prSet/>
      <dgm:spPr/>
      <dgm:t>
        <a:bodyPr/>
        <a:lstStyle/>
        <a:p>
          <a:endParaRPr lang="en-US"/>
        </a:p>
      </dgm:t>
    </dgm:pt>
    <dgm:pt modelId="{17CD501E-AE60-4E32-A7D3-7D79203B698A}">
      <dgm:prSet/>
      <dgm:spPr/>
      <dgm:t>
        <a:bodyPr/>
        <a:lstStyle/>
        <a:p>
          <a:pPr>
            <a:lnSpc>
              <a:spcPct val="100000"/>
            </a:lnSpc>
          </a:pPr>
          <a:r>
            <a:rPr lang="en-IN"/>
            <a:t>Marketplace Creation: Establish a platform for trading environmental contributions.</a:t>
          </a:r>
          <a:endParaRPr lang="en-US"/>
        </a:p>
      </dgm:t>
    </dgm:pt>
    <dgm:pt modelId="{C48504CF-C5F0-4125-ABEE-052CD6F2CA57}" type="parTrans" cxnId="{F97FD294-3E38-4543-B110-69BA3A1D9C86}">
      <dgm:prSet/>
      <dgm:spPr/>
      <dgm:t>
        <a:bodyPr/>
        <a:lstStyle/>
        <a:p>
          <a:endParaRPr lang="en-US"/>
        </a:p>
      </dgm:t>
    </dgm:pt>
    <dgm:pt modelId="{F395070B-C42F-4A6E-A0B2-8A23E76AEE0B}" type="sibTrans" cxnId="{F97FD294-3E38-4543-B110-69BA3A1D9C86}">
      <dgm:prSet/>
      <dgm:spPr/>
      <dgm:t>
        <a:bodyPr/>
        <a:lstStyle/>
        <a:p>
          <a:endParaRPr lang="en-US"/>
        </a:p>
      </dgm:t>
    </dgm:pt>
    <dgm:pt modelId="{7F152ACB-49EA-49C1-BCED-2215606DDD08}">
      <dgm:prSet/>
      <dgm:spPr/>
      <dgm:t>
        <a:bodyPr/>
        <a:lstStyle/>
        <a:p>
          <a:pPr>
            <a:lnSpc>
              <a:spcPct val="100000"/>
            </a:lnSpc>
          </a:pPr>
          <a:r>
            <a:rPr lang="en-IN"/>
            <a:t>Transparent Reporting: Provide clear and honest reporting on environmental impact.</a:t>
          </a:r>
          <a:endParaRPr lang="en-US"/>
        </a:p>
      </dgm:t>
    </dgm:pt>
    <dgm:pt modelId="{4FFADBBF-BA76-4691-842B-43CBDE198CEF}" type="parTrans" cxnId="{B66A0BF4-A7DF-4779-932D-3AD35CFDAFD1}">
      <dgm:prSet/>
      <dgm:spPr/>
      <dgm:t>
        <a:bodyPr/>
        <a:lstStyle/>
        <a:p>
          <a:endParaRPr lang="en-US"/>
        </a:p>
      </dgm:t>
    </dgm:pt>
    <dgm:pt modelId="{41A580C7-4297-43F5-A1CB-EB255FB8EA87}" type="sibTrans" cxnId="{B66A0BF4-A7DF-4779-932D-3AD35CFDAFD1}">
      <dgm:prSet/>
      <dgm:spPr/>
      <dgm:t>
        <a:bodyPr/>
        <a:lstStyle/>
        <a:p>
          <a:endParaRPr lang="en-US"/>
        </a:p>
      </dgm:t>
    </dgm:pt>
    <dgm:pt modelId="{90F9F643-4A9F-4ADF-B6F0-866683259694}" type="pres">
      <dgm:prSet presAssocID="{D0E08992-3C62-4A48-8A8B-86D88419D70B}" presName="root" presStyleCnt="0">
        <dgm:presLayoutVars>
          <dgm:dir/>
          <dgm:resizeHandles val="exact"/>
        </dgm:presLayoutVars>
      </dgm:prSet>
      <dgm:spPr/>
    </dgm:pt>
    <dgm:pt modelId="{25BE3AB3-1175-49A1-8FDA-8C4388E45F25}" type="pres">
      <dgm:prSet presAssocID="{27C02BF3-DC87-4560-A98D-E6AC424FA158}" presName="compNode" presStyleCnt="0"/>
      <dgm:spPr/>
    </dgm:pt>
    <dgm:pt modelId="{EDD93275-AD65-4352-9DE8-9CFBFCF36B47}" type="pres">
      <dgm:prSet presAssocID="{27C02BF3-DC87-4560-A98D-E6AC424FA158}" presName="bgRect" presStyleLbl="bgShp" presStyleIdx="0" presStyleCnt="5"/>
      <dgm:spPr/>
    </dgm:pt>
    <dgm:pt modelId="{B6868F3A-AC06-4D2A-9FE8-6EEBCD01DBD3}" type="pres">
      <dgm:prSet presAssocID="{27C02BF3-DC87-4560-A98D-E6AC424FA1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otprints"/>
        </a:ext>
      </dgm:extLst>
    </dgm:pt>
    <dgm:pt modelId="{39298A02-F65C-4652-8495-347DA34010F0}" type="pres">
      <dgm:prSet presAssocID="{27C02BF3-DC87-4560-A98D-E6AC424FA158}" presName="spaceRect" presStyleCnt="0"/>
      <dgm:spPr/>
    </dgm:pt>
    <dgm:pt modelId="{156C0D23-9253-4FAD-8071-1FA4FE9D13F3}" type="pres">
      <dgm:prSet presAssocID="{27C02BF3-DC87-4560-A98D-E6AC424FA158}" presName="parTx" presStyleLbl="revTx" presStyleIdx="0" presStyleCnt="5">
        <dgm:presLayoutVars>
          <dgm:chMax val="0"/>
          <dgm:chPref val="0"/>
        </dgm:presLayoutVars>
      </dgm:prSet>
      <dgm:spPr/>
    </dgm:pt>
    <dgm:pt modelId="{A9843C05-C61B-4773-AC30-1964FA77750D}" type="pres">
      <dgm:prSet presAssocID="{391CA7B7-9D7C-4FC4-9E38-EA2AFCE372FF}" presName="sibTrans" presStyleCnt="0"/>
      <dgm:spPr/>
    </dgm:pt>
    <dgm:pt modelId="{93A9822B-3CE9-4FA3-BEA9-8A8DC8899478}" type="pres">
      <dgm:prSet presAssocID="{593E33EA-6545-493F-8FA5-AA78CE2AE828}" presName="compNode" presStyleCnt="0"/>
      <dgm:spPr/>
    </dgm:pt>
    <dgm:pt modelId="{2F63A024-8083-4EA7-984B-3262F461B927}" type="pres">
      <dgm:prSet presAssocID="{593E33EA-6545-493F-8FA5-AA78CE2AE828}" presName="bgRect" presStyleLbl="bgShp" presStyleIdx="1" presStyleCnt="5"/>
      <dgm:spPr/>
    </dgm:pt>
    <dgm:pt modelId="{C75DCDCA-7A7B-433B-9705-7203D9886198}" type="pres">
      <dgm:prSet presAssocID="{593E33EA-6545-493F-8FA5-AA78CE2AE8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1603A9F1-CBB4-49B9-952A-7D4C1FD8B858}" type="pres">
      <dgm:prSet presAssocID="{593E33EA-6545-493F-8FA5-AA78CE2AE828}" presName="spaceRect" presStyleCnt="0"/>
      <dgm:spPr/>
    </dgm:pt>
    <dgm:pt modelId="{193583D6-BBD1-4A77-9EDE-4B65444A6057}" type="pres">
      <dgm:prSet presAssocID="{593E33EA-6545-493F-8FA5-AA78CE2AE828}" presName="parTx" presStyleLbl="revTx" presStyleIdx="1" presStyleCnt="5">
        <dgm:presLayoutVars>
          <dgm:chMax val="0"/>
          <dgm:chPref val="0"/>
        </dgm:presLayoutVars>
      </dgm:prSet>
      <dgm:spPr/>
    </dgm:pt>
    <dgm:pt modelId="{521E9690-5F56-447D-92D2-9A08506DC256}" type="pres">
      <dgm:prSet presAssocID="{923A30FF-16B9-4112-ABB0-CF5DAEBF8292}" presName="sibTrans" presStyleCnt="0"/>
      <dgm:spPr/>
    </dgm:pt>
    <dgm:pt modelId="{42D230A9-B454-4A75-BE70-223E0C1E5A4B}" type="pres">
      <dgm:prSet presAssocID="{1CEE7474-8AC8-49E7-A3D2-0BA9EC5F07A6}" presName="compNode" presStyleCnt="0"/>
      <dgm:spPr/>
    </dgm:pt>
    <dgm:pt modelId="{33E3C583-F166-4B88-B217-4856C77C2208}" type="pres">
      <dgm:prSet presAssocID="{1CEE7474-8AC8-49E7-A3D2-0BA9EC5F07A6}" presName="bgRect" presStyleLbl="bgShp" presStyleIdx="2" presStyleCnt="5"/>
      <dgm:spPr/>
    </dgm:pt>
    <dgm:pt modelId="{07BBB545-6626-4685-AA43-0E6E1955C7DE}" type="pres">
      <dgm:prSet presAssocID="{1CEE7474-8AC8-49E7-A3D2-0BA9EC5F07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469D11E7-BF92-43A7-890D-A30C417400B9}" type="pres">
      <dgm:prSet presAssocID="{1CEE7474-8AC8-49E7-A3D2-0BA9EC5F07A6}" presName="spaceRect" presStyleCnt="0"/>
      <dgm:spPr/>
    </dgm:pt>
    <dgm:pt modelId="{F90E4D22-B2D4-49C2-AA44-F02DD67149C6}" type="pres">
      <dgm:prSet presAssocID="{1CEE7474-8AC8-49E7-A3D2-0BA9EC5F07A6}" presName="parTx" presStyleLbl="revTx" presStyleIdx="2" presStyleCnt="5">
        <dgm:presLayoutVars>
          <dgm:chMax val="0"/>
          <dgm:chPref val="0"/>
        </dgm:presLayoutVars>
      </dgm:prSet>
      <dgm:spPr/>
    </dgm:pt>
    <dgm:pt modelId="{3061068D-352F-4063-B373-AD9AA3F7DAAD}" type="pres">
      <dgm:prSet presAssocID="{6E44A5F7-65E4-49FB-8680-5B09094A9538}" presName="sibTrans" presStyleCnt="0"/>
      <dgm:spPr/>
    </dgm:pt>
    <dgm:pt modelId="{27B946D8-A180-4706-BCFA-29C2FB07EB48}" type="pres">
      <dgm:prSet presAssocID="{17CD501E-AE60-4E32-A7D3-7D79203B698A}" presName="compNode" presStyleCnt="0"/>
      <dgm:spPr/>
    </dgm:pt>
    <dgm:pt modelId="{3F797999-E29A-4B4B-879F-7E0CEE618090}" type="pres">
      <dgm:prSet presAssocID="{17CD501E-AE60-4E32-A7D3-7D79203B698A}" presName="bgRect" presStyleLbl="bgShp" presStyleIdx="3" presStyleCnt="5"/>
      <dgm:spPr/>
    </dgm:pt>
    <dgm:pt modelId="{B0EA6779-DAB1-4D65-B466-772A31497B44}" type="pres">
      <dgm:prSet presAssocID="{17CD501E-AE60-4E32-A7D3-7D79203B69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BEB84DA2-83F8-4F85-B120-E8A9735FC7A7}" type="pres">
      <dgm:prSet presAssocID="{17CD501E-AE60-4E32-A7D3-7D79203B698A}" presName="spaceRect" presStyleCnt="0"/>
      <dgm:spPr/>
    </dgm:pt>
    <dgm:pt modelId="{CC4B2257-A293-4D52-A6A0-A07352B4C187}" type="pres">
      <dgm:prSet presAssocID="{17CD501E-AE60-4E32-A7D3-7D79203B698A}" presName="parTx" presStyleLbl="revTx" presStyleIdx="3" presStyleCnt="5">
        <dgm:presLayoutVars>
          <dgm:chMax val="0"/>
          <dgm:chPref val="0"/>
        </dgm:presLayoutVars>
      </dgm:prSet>
      <dgm:spPr/>
    </dgm:pt>
    <dgm:pt modelId="{4E0A1203-3059-4A37-84F9-9C2D26F20B1E}" type="pres">
      <dgm:prSet presAssocID="{F395070B-C42F-4A6E-A0B2-8A23E76AEE0B}" presName="sibTrans" presStyleCnt="0"/>
      <dgm:spPr/>
    </dgm:pt>
    <dgm:pt modelId="{EED3C262-899B-4E54-AFDA-27C4118D16D4}" type="pres">
      <dgm:prSet presAssocID="{7F152ACB-49EA-49C1-BCED-2215606DDD08}" presName="compNode" presStyleCnt="0"/>
      <dgm:spPr/>
    </dgm:pt>
    <dgm:pt modelId="{5674374A-DB8E-4A2E-B348-47F76815BC02}" type="pres">
      <dgm:prSet presAssocID="{7F152ACB-49EA-49C1-BCED-2215606DDD08}" presName="bgRect" presStyleLbl="bgShp" presStyleIdx="4" presStyleCnt="5"/>
      <dgm:spPr/>
    </dgm:pt>
    <dgm:pt modelId="{B22414E0-D28B-4332-91B8-BA0FC0609A97}" type="pres">
      <dgm:prSet presAssocID="{7F152ACB-49EA-49C1-BCED-2215606DDD0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ales of Justice"/>
        </a:ext>
      </dgm:extLst>
    </dgm:pt>
    <dgm:pt modelId="{709F5F7B-762A-4993-AB62-A83F5FFD5339}" type="pres">
      <dgm:prSet presAssocID="{7F152ACB-49EA-49C1-BCED-2215606DDD08}" presName="spaceRect" presStyleCnt="0"/>
      <dgm:spPr/>
    </dgm:pt>
    <dgm:pt modelId="{34E15917-27D7-40F4-A4CE-15732DBC077F}" type="pres">
      <dgm:prSet presAssocID="{7F152ACB-49EA-49C1-BCED-2215606DDD08}" presName="parTx" presStyleLbl="revTx" presStyleIdx="4" presStyleCnt="5">
        <dgm:presLayoutVars>
          <dgm:chMax val="0"/>
          <dgm:chPref val="0"/>
        </dgm:presLayoutVars>
      </dgm:prSet>
      <dgm:spPr/>
    </dgm:pt>
  </dgm:ptLst>
  <dgm:cxnLst>
    <dgm:cxn modelId="{877D2910-BFC1-4B5F-AD4A-F2481CF149BA}" type="presOf" srcId="{17CD501E-AE60-4E32-A7D3-7D79203B698A}" destId="{CC4B2257-A293-4D52-A6A0-A07352B4C187}" srcOrd="0" destOrd="0" presId="urn:microsoft.com/office/officeart/2018/2/layout/IconVerticalSolidList"/>
    <dgm:cxn modelId="{104DBC60-F7B9-4B7A-A1C3-829AB1B862BC}" type="presOf" srcId="{27C02BF3-DC87-4560-A98D-E6AC424FA158}" destId="{156C0D23-9253-4FAD-8071-1FA4FE9D13F3}" srcOrd="0" destOrd="0" presId="urn:microsoft.com/office/officeart/2018/2/layout/IconVerticalSolidList"/>
    <dgm:cxn modelId="{43E0F75A-C203-4972-90C6-F3362F4EB700}" srcId="{D0E08992-3C62-4A48-8A8B-86D88419D70B}" destId="{27C02BF3-DC87-4560-A98D-E6AC424FA158}" srcOrd="0" destOrd="0" parTransId="{C2E6E240-EA73-45BE-94D2-AC60D8ACEB2F}" sibTransId="{391CA7B7-9D7C-4FC4-9E38-EA2AFCE372FF}"/>
    <dgm:cxn modelId="{E6D70D8C-3741-4DBB-A4AC-BFF5780BB4B7}" srcId="{D0E08992-3C62-4A48-8A8B-86D88419D70B}" destId="{593E33EA-6545-493F-8FA5-AA78CE2AE828}" srcOrd="1" destOrd="0" parTransId="{014174E6-F41C-4927-95B5-4B0E465DBF63}" sibTransId="{923A30FF-16B9-4112-ABB0-CF5DAEBF8292}"/>
    <dgm:cxn modelId="{F97FD294-3E38-4543-B110-69BA3A1D9C86}" srcId="{D0E08992-3C62-4A48-8A8B-86D88419D70B}" destId="{17CD501E-AE60-4E32-A7D3-7D79203B698A}" srcOrd="3" destOrd="0" parTransId="{C48504CF-C5F0-4125-ABEE-052CD6F2CA57}" sibTransId="{F395070B-C42F-4A6E-A0B2-8A23E76AEE0B}"/>
    <dgm:cxn modelId="{40CCFF9D-22BF-4B8E-AB98-075AF3A55317}" type="presOf" srcId="{7F152ACB-49EA-49C1-BCED-2215606DDD08}" destId="{34E15917-27D7-40F4-A4CE-15732DBC077F}" srcOrd="0" destOrd="0" presId="urn:microsoft.com/office/officeart/2018/2/layout/IconVerticalSolidList"/>
    <dgm:cxn modelId="{682CE0A9-A746-4627-ADB3-95D520D32FEC}" type="presOf" srcId="{D0E08992-3C62-4A48-8A8B-86D88419D70B}" destId="{90F9F643-4A9F-4ADF-B6F0-866683259694}" srcOrd="0" destOrd="0" presId="urn:microsoft.com/office/officeart/2018/2/layout/IconVerticalSolidList"/>
    <dgm:cxn modelId="{0F9BEFB4-9747-44D7-A344-0C53CB099FE0}" srcId="{D0E08992-3C62-4A48-8A8B-86D88419D70B}" destId="{1CEE7474-8AC8-49E7-A3D2-0BA9EC5F07A6}" srcOrd="2" destOrd="0" parTransId="{5F70459A-97F0-4FB9-AA72-22F6FB8BCB14}" sibTransId="{6E44A5F7-65E4-49FB-8680-5B09094A9538}"/>
    <dgm:cxn modelId="{349CE6B8-5B3F-489B-AE3A-E4E7CD36941F}" type="presOf" srcId="{1CEE7474-8AC8-49E7-A3D2-0BA9EC5F07A6}" destId="{F90E4D22-B2D4-49C2-AA44-F02DD67149C6}" srcOrd="0" destOrd="0" presId="urn:microsoft.com/office/officeart/2018/2/layout/IconVerticalSolidList"/>
    <dgm:cxn modelId="{F4F623E1-AAA5-4303-9A8B-4C1F67A60B86}" type="presOf" srcId="{593E33EA-6545-493F-8FA5-AA78CE2AE828}" destId="{193583D6-BBD1-4A77-9EDE-4B65444A6057}" srcOrd="0" destOrd="0" presId="urn:microsoft.com/office/officeart/2018/2/layout/IconVerticalSolidList"/>
    <dgm:cxn modelId="{B66A0BF4-A7DF-4779-932D-3AD35CFDAFD1}" srcId="{D0E08992-3C62-4A48-8A8B-86D88419D70B}" destId="{7F152ACB-49EA-49C1-BCED-2215606DDD08}" srcOrd="4" destOrd="0" parTransId="{4FFADBBF-BA76-4691-842B-43CBDE198CEF}" sibTransId="{41A580C7-4297-43F5-A1CB-EB255FB8EA87}"/>
    <dgm:cxn modelId="{2EDDDA4B-ABB4-40D0-B59B-2271C33FCB04}" type="presParOf" srcId="{90F9F643-4A9F-4ADF-B6F0-866683259694}" destId="{25BE3AB3-1175-49A1-8FDA-8C4388E45F25}" srcOrd="0" destOrd="0" presId="urn:microsoft.com/office/officeart/2018/2/layout/IconVerticalSolidList"/>
    <dgm:cxn modelId="{E98454E4-908F-4368-BAFD-26C857455DF6}" type="presParOf" srcId="{25BE3AB3-1175-49A1-8FDA-8C4388E45F25}" destId="{EDD93275-AD65-4352-9DE8-9CFBFCF36B47}" srcOrd="0" destOrd="0" presId="urn:microsoft.com/office/officeart/2018/2/layout/IconVerticalSolidList"/>
    <dgm:cxn modelId="{BD8F251C-25A0-4A94-9A03-FED28C68C24A}" type="presParOf" srcId="{25BE3AB3-1175-49A1-8FDA-8C4388E45F25}" destId="{B6868F3A-AC06-4D2A-9FE8-6EEBCD01DBD3}" srcOrd="1" destOrd="0" presId="urn:microsoft.com/office/officeart/2018/2/layout/IconVerticalSolidList"/>
    <dgm:cxn modelId="{4BD187E0-D172-4DCE-84DA-07A53083C0BD}" type="presParOf" srcId="{25BE3AB3-1175-49A1-8FDA-8C4388E45F25}" destId="{39298A02-F65C-4652-8495-347DA34010F0}" srcOrd="2" destOrd="0" presId="urn:microsoft.com/office/officeart/2018/2/layout/IconVerticalSolidList"/>
    <dgm:cxn modelId="{967E4258-E084-41EE-BC36-97835F427AD0}" type="presParOf" srcId="{25BE3AB3-1175-49A1-8FDA-8C4388E45F25}" destId="{156C0D23-9253-4FAD-8071-1FA4FE9D13F3}" srcOrd="3" destOrd="0" presId="urn:microsoft.com/office/officeart/2018/2/layout/IconVerticalSolidList"/>
    <dgm:cxn modelId="{355A36DE-8557-49E5-B903-C4B861BC0107}" type="presParOf" srcId="{90F9F643-4A9F-4ADF-B6F0-866683259694}" destId="{A9843C05-C61B-4773-AC30-1964FA77750D}" srcOrd="1" destOrd="0" presId="urn:microsoft.com/office/officeart/2018/2/layout/IconVerticalSolidList"/>
    <dgm:cxn modelId="{CD52D84C-C9A3-49C0-9372-351857D2C26D}" type="presParOf" srcId="{90F9F643-4A9F-4ADF-B6F0-866683259694}" destId="{93A9822B-3CE9-4FA3-BEA9-8A8DC8899478}" srcOrd="2" destOrd="0" presId="urn:microsoft.com/office/officeart/2018/2/layout/IconVerticalSolidList"/>
    <dgm:cxn modelId="{7F368F27-CC3F-413E-8730-A72B6741478D}" type="presParOf" srcId="{93A9822B-3CE9-4FA3-BEA9-8A8DC8899478}" destId="{2F63A024-8083-4EA7-984B-3262F461B927}" srcOrd="0" destOrd="0" presId="urn:microsoft.com/office/officeart/2018/2/layout/IconVerticalSolidList"/>
    <dgm:cxn modelId="{A63EDE57-3286-4FED-854B-093A90D77455}" type="presParOf" srcId="{93A9822B-3CE9-4FA3-BEA9-8A8DC8899478}" destId="{C75DCDCA-7A7B-433B-9705-7203D9886198}" srcOrd="1" destOrd="0" presId="urn:microsoft.com/office/officeart/2018/2/layout/IconVerticalSolidList"/>
    <dgm:cxn modelId="{164B2D2C-BE27-4A87-990A-FBBD523B33B2}" type="presParOf" srcId="{93A9822B-3CE9-4FA3-BEA9-8A8DC8899478}" destId="{1603A9F1-CBB4-49B9-952A-7D4C1FD8B858}" srcOrd="2" destOrd="0" presId="urn:microsoft.com/office/officeart/2018/2/layout/IconVerticalSolidList"/>
    <dgm:cxn modelId="{EE091712-43F2-49F1-9E32-040C103779BD}" type="presParOf" srcId="{93A9822B-3CE9-4FA3-BEA9-8A8DC8899478}" destId="{193583D6-BBD1-4A77-9EDE-4B65444A6057}" srcOrd="3" destOrd="0" presId="urn:microsoft.com/office/officeart/2018/2/layout/IconVerticalSolidList"/>
    <dgm:cxn modelId="{506B593B-48DD-4F5E-B5A2-A5DF14304DB3}" type="presParOf" srcId="{90F9F643-4A9F-4ADF-B6F0-866683259694}" destId="{521E9690-5F56-447D-92D2-9A08506DC256}" srcOrd="3" destOrd="0" presId="urn:microsoft.com/office/officeart/2018/2/layout/IconVerticalSolidList"/>
    <dgm:cxn modelId="{929A5BC8-4663-4A33-8B8E-230D342257B2}" type="presParOf" srcId="{90F9F643-4A9F-4ADF-B6F0-866683259694}" destId="{42D230A9-B454-4A75-BE70-223E0C1E5A4B}" srcOrd="4" destOrd="0" presId="urn:microsoft.com/office/officeart/2018/2/layout/IconVerticalSolidList"/>
    <dgm:cxn modelId="{E54275C7-5E95-4FEB-913D-4414679D79C8}" type="presParOf" srcId="{42D230A9-B454-4A75-BE70-223E0C1E5A4B}" destId="{33E3C583-F166-4B88-B217-4856C77C2208}" srcOrd="0" destOrd="0" presId="urn:microsoft.com/office/officeart/2018/2/layout/IconVerticalSolidList"/>
    <dgm:cxn modelId="{875E0554-6494-4873-B7BF-9E4466910A4F}" type="presParOf" srcId="{42D230A9-B454-4A75-BE70-223E0C1E5A4B}" destId="{07BBB545-6626-4685-AA43-0E6E1955C7DE}" srcOrd="1" destOrd="0" presId="urn:microsoft.com/office/officeart/2018/2/layout/IconVerticalSolidList"/>
    <dgm:cxn modelId="{674A11B0-4D41-44DC-BE53-D43BBB734CF3}" type="presParOf" srcId="{42D230A9-B454-4A75-BE70-223E0C1E5A4B}" destId="{469D11E7-BF92-43A7-890D-A30C417400B9}" srcOrd="2" destOrd="0" presId="urn:microsoft.com/office/officeart/2018/2/layout/IconVerticalSolidList"/>
    <dgm:cxn modelId="{E3183FA4-272B-4818-8494-D4C73AE36EA3}" type="presParOf" srcId="{42D230A9-B454-4A75-BE70-223E0C1E5A4B}" destId="{F90E4D22-B2D4-49C2-AA44-F02DD67149C6}" srcOrd="3" destOrd="0" presId="urn:microsoft.com/office/officeart/2018/2/layout/IconVerticalSolidList"/>
    <dgm:cxn modelId="{1A651C44-7903-4388-B048-716F2066637A}" type="presParOf" srcId="{90F9F643-4A9F-4ADF-B6F0-866683259694}" destId="{3061068D-352F-4063-B373-AD9AA3F7DAAD}" srcOrd="5" destOrd="0" presId="urn:microsoft.com/office/officeart/2018/2/layout/IconVerticalSolidList"/>
    <dgm:cxn modelId="{E3A4AA25-844C-447C-B557-206E998D03CC}" type="presParOf" srcId="{90F9F643-4A9F-4ADF-B6F0-866683259694}" destId="{27B946D8-A180-4706-BCFA-29C2FB07EB48}" srcOrd="6" destOrd="0" presId="urn:microsoft.com/office/officeart/2018/2/layout/IconVerticalSolidList"/>
    <dgm:cxn modelId="{8069678E-E8CD-47BF-8852-404308B383AB}" type="presParOf" srcId="{27B946D8-A180-4706-BCFA-29C2FB07EB48}" destId="{3F797999-E29A-4B4B-879F-7E0CEE618090}" srcOrd="0" destOrd="0" presId="urn:microsoft.com/office/officeart/2018/2/layout/IconVerticalSolidList"/>
    <dgm:cxn modelId="{C1F8ACAA-FF81-49A6-933B-BBCFAD05E85C}" type="presParOf" srcId="{27B946D8-A180-4706-BCFA-29C2FB07EB48}" destId="{B0EA6779-DAB1-4D65-B466-772A31497B44}" srcOrd="1" destOrd="0" presId="urn:microsoft.com/office/officeart/2018/2/layout/IconVerticalSolidList"/>
    <dgm:cxn modelId="{E1F3C198-8D98-49A0-A04F-C66620AA4EC3}" type="presParOf" srcId="{27B946D8-A180-4706-BCFA-29C2FB07EB48}" destId="{BEB84DA2-83F8-4F85-B120-E8A9735FC7A7}" srcOrd="2" destOrd="0" presId="urn:microsoft.com/office/officeart/2018/2/layout/IconVerticalSolidList"/>
    <dgm:cxn modelId="{31BC46C5-DBE2-45CF-A31F-17CA4F9B6007}" type="presParOf" srcId="{27B946D8-A180-4706-BCFA-29C2FB07EB48}" destId="{CC4B2257-A293-4D52-A6A0-A07352B4C187}" srcOrd="3" destOrd="0" presId="urn:microsoft.com/office/officeart/2018/2/layout/IconVerticalSolidList"/>
    <dgm:cxn modelId="{51356058-5EC6-4618-BE32-570CA6358E24}" type="presParOf" srcId="{90F9F643-4A9F-4ADF-B6F0-866683259694}" destId="{4E0A1203-3059-4A37-84F9-9C2D26F20B1E}" srcOrd="7" destOrd="0" presId="urn:microsoft.com/office/officeart/2018/2/layout/IconVerticalSolidList"/>
    <dgm:cxn modelId="{6685C906-2B72-4EDC-8CE4-66996BFF0ED6}" type="presParOf" srcId="{90F9F643-4A9F-4ADF-B6F0-866683259694}" destId="{EED3C262-899B-4E54-AFDA-27C4118D16D4}" srcOrd="8" destOrd="0" presId="urn:microsoft.com/office/officeart/2018/2/layout/IconVerticalSolidList"/>
    <dgm:cxn modelId="{433F5482-48C1-4462-A547-1482631F78A0}" type="presParOf" srcId="{EED3C262-899B-4E54-AFDA-27C4118D16D4}" destId="{5674374A-DB8E-4A2E-B348-47F76815BC02}" srcOrd="0" destOrd="0" presId="urn:microsoft.com/office/officeart/2018/2/layout/IconVerticalSolidList"/>
    <dgm:cxn modelId="{DD9DDC56-802F-4A18-A51D-FECCBFCBA31F}" type="presParOf" srcId="{EED3C262-899B-4E54-AFDA-27C4118D16D4}" destId="{B22414E0-D28B-4332-91B8-BA0FC0609A97}" srcOrd="1" destOrd="0" presId="urn:microsoft.com/office/officeart/2018/2/layout/IconVerticalSolidList"/>
    <dgm:cxn modelId="{FE1D67B1-3009-497F-AB72-71CEE4234E80}" type="presParOf" srcId="{EED3C262-899B-4E54-AFDA-27C4118D16D4}" destId="{709F5F7B-762A-4993-AB62-A83F5FFD5339}" srcOrd="2" destOrd="0" presId="urn:microsoft.com/office/officeart/2018/2/layout/IconVerticalSolidList"/>
    <dgm:cxn modelId="{9467B471-2C67-4B69-8F87-70FF8185138A}" type="presParOf" srcId="{EED3C262-899B-4E54-AFDA-27C4118D16D4}" destId="{34E15917-27D7-40F4-A4CE-15732DBC0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F73FCF-47BA-40FF-897C-F59BCD9BA00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785BAA3-D1B7-4800-AC71-973352B0C065}">
      <dgm:prSet/>
      <dgm:spPr/>
      <dgm:t>
        <a:bodyPr/>
        <a:lstStyle/>
        <a:p>
          <a:r>
            <a:rPr lang="en-US"/>
            <a:t>Analytics and Reporting : Provide users with detailed analytics and reports on their environmental impact, including carbon emissions reduced, trees planted, and resource trading activities.</a:t>
          </a:r>
        </a:p>
      </dgm:t>
    </dgm:pt>
    <dgm:pt modelId="{E565BE47-244B-4530-BCD2-D0F0B05636F3}" type="parTrans" cxnId="{4D9C89AA-930E-43BC-995E-45C03DED5CC3}">
      <dgm:prSet/>
      <dgm:spPr/>
      <dgm:t>
        <a:bodyPr/>
        <a:lstStyle/>
        <a:p>
          <a:endParaRPr lang="en-US"/>
        </a:p>
      </dgm:t>
    </dgm:pt>
    <dgm:pt modelId="{EF0C97DE-7B9E-4C5A-9EE1-0779EB979EF6}" type="sibTrans" cxnId="{4D9C89AA-930E-43BC-995E-45C03DED5CC3}">
      <dgm:prSet/>
      <dgm:spPr/>
      <dgm:t>
        <a:bodyPr/>
        <a:lstStyle/>
        <a:p>
          <a:endParaRPr lang="en-US"/>
        </a:p>
      </dgm:t>
    </dgm:pt>
    <dgm:pt modelId="{385E9EB2-AC58-4D69-9E46-2411517D3603}">
      <dgm:prSet/>
      <dgm:spPr/>
      <dgm:t>
        <a:bodyPr/>
        <a:lstStyle/>
        <a:p>
          <a:r>
            <a:rPr lang="en-US"/>
            <a:t>User Engagement and Education : Incorporate features to educate users about the importance of sustainability and provide tips on how they can further reduce their environmental footprint.</a:t>
          </a:r>
        </a:p>
      </dgm:t>
    </dgm:pt>
    <dgm:pt modelId="{29AA0F15-D356-4579-83B2-B6DDCF16FA2F}" type="parTrans" cxnId="{45BDC681-A656-4C87-869C-6A6B5AAEF10F}">
      <dgm:prSet/>
      <dgm:spPr/>
      <dgm:t>
        <a:bodyPr/>
        <a:lstStyle/>
        <a:p>
          <a:endParaRPr lang="en-US"/>
        </a:p>
      </dgm:t>
    </dgm:pt>
    <dgm:pt modelId="{F5EF8EE3-8B11-4AC6-B76C-698A31B7196A}" type="sibTrans" cxnId="{45BDC681-A656-4C87-869C-6A6B5AAEF10F}">
      <dgm:prSet/>
      <dgm:spPr/>
      <dgm:t>
        <a:bodyPr/>
        <a:lstStyle/>
        <a:p>
          <a:endParaRPr lang="en-US"/>
        </a:p>
      </dgm:t>
    </dgm:pt>
    <dgm:pt modelId="{A487CD17-6890-4341-89AE-6C13C09988E5}" type="pres">
      <dgm:prSet presAssocID="{34F73FCF-47BA-40FF-897C-F59BCD9BA006}" presName="vert0" presStyleCnt="0">
        <dgm:presLayoutVars>
          <dgm:dir/>
          <dgm:animOne val="branch"/>
          <dgm:animLvl val="lvl"/>
        </dgm:presLayoutVars>
      </dgm:prSet>
      <dgm:spPr/>
    </dgm:pt>
    <dgm:pt modelId="{B5BE4AA3-EEDC-444C-8B56-4FF953B15F67}" type="pres">
      <dgm:prSet presAssocID="{F785BAA3-D1B7-4800-AC71-973352B0C065}" presName="thickLine" presStyleLbl="alignNode1" presStyleIdx="0" presStyleCnt="2"/>
      <dgm:spPr/>
    </dgm:pt>
    <dgm:pt modelId="{BF6D302E-3ECB-45BA-98B3-28FBDF07E1F4}" type="pres">
      <dgm:prSet presAssocID="{F785BAA3-D1B7-4800-AC71-973352B0C065}" presName="horz1" presStyleCnt="0"/>
      <dgm:spPr/>
    </dgm:pt>
    <dgm:pt modelId="{BEE46167-58AA-48BF-AE55-B02086473F0A}" type="pres">
      <dgm:prSet presAssocID="{F785BAA3-D1B7-4800-AC71-973352B0C065}" presName="tx1" presStyleLbl="revTx" presStyleIdx="0" presStyleCnt="2"/>
      <dgm:spPr/>
    </dgm:pt>
    <dgm:pt modelId="{5CC37305-0C99-4B3D-B194-F1372F6620A6}" type="pres">
      <dgm:prSet presAssocID="{F785BAA3-D1B7-4800-AC71-973352B0C065}" presName="vert1" presStyleCnt="0"/>
      <dgm:spPr/>
    </dgm:pt>
    <dgm:pt modelId="{C4A01128-7063-4AB9-BAFE-33C338A77CB3}" type="pres">
      <dgm:prSet presAssocID="{385E9EB2-AC58-4D69-9E46-2411517D3603}" presName="thickLine" presStyleLbl="alignNode1" presStyleIdx="1" presStyleCnt="2"/>
      <dgm:spPr/>
    </dgm:pt>
    <dgm:pt modelId="{10CCD425-A2FB-49F3-84BC-65B4241D409E}" type="pres">
      <dgm:prSet presAssocID="{385E9EB2-AC58-4D69-9E46-2411517D3603}" presName="horz1" presStyleCnt="0"/>
      <dgm:spPr/>
    </dgm:pt>
    <dgm:pt modelId="{01A7BD96-FC78-4A7C-8C2C-F88AA7F4031B}" type="pres">
      <dgm:prSet presAssocID="{385E9EB2-AC58-4D69-9E46-2411517D3603}" presName="tx1" presStyleLbl="revTx" presStyleIdx="1" presStyleCnt="2"/>
      <dgm:spPr/>
    </dgm:pt>
    <dgm:pt modelId="{E0C7ABD3-3091-4A86-ABEF-03DCE96E284B}" type="pres">
      <dgm:prSet presAssocID="{385E9EB2-AC58-4D69-9E46-2411517D3603}" presName="vert1" presStyleCnt="0"/>
      <dgm:spPr/>
    </dgm:pt>
  </dgm:ptLst>
  <dgm:cxnLst>
    <dgm:cxn modelId="{F7C2A118-903E-4871-805C-A31687CE1CF4}" type="presOf" srcId="{385E9EB2-AC58-4D69-9E46-2411517D3603}" destId="{01A7BD96-FC78-4A7C-8C2C-F88AA7F4031B}" srcOrd="0" destOrd="0" presId="urn:microsoft.com/office/officeart/2008/layout/LinedList"/>
    <dgm:cxn modelId="{45BDC681-A656-4C87-869C-6A6B5AAEF10F}" srcId="{34F73FCF-47BA-40FF-897C-F59BCD9BA006}" destId="{385E9EB2-AC58-4D69-9E46-2411517D3603}" srcOrd="1" destOrd="0" parTransId="{29AA0F15-D356-4579-83B2-B6DDCF16FA2F}" sibTransId="{F5EF8EE3-8B11-4AC6-B76C-698A31B7196A}"/>
    <dgm:cxn modelId="{4D9C89AA-930E-43BC-995E-45C03DED5CC3}" srcId="{34F73FCF-47BA-40FF-897C-F59BCD9BA006}" destId="{F785BAA3-D1B7-4800-AC71-973352B0C065}" srcOrd="0" destOrd="0" parTransId="{E565BE47-244B-4530-BCD2-D0F0B05636F3}" sibTransId="{EF0C97DE-7B9E-4C5A-9EE1-0779EB979EF6}"/>
    <dgm:cxn modelId="{0CE214C1-F0FD-431E-B963-4790BFDDB93A}" type="presOf" srcId="{34F73FCF-47BA-40FF-897C-F59BCD9BA006}" destId="{A487CD17-6890-4341-89AE-6C13C09988E5}" srcOrd="0" destOrd="0" presId="urn:microsoft.com/office/officeart/2008/layout/LinedList"/>
    <dgm:cxn modelId="{C91215DC-EB95-4A1C-9F9E-CEDA5496D24F}" type="presOf" srcId="{F785BAA3-D1B7-4800-AC71-973352B0C065}" destId="{BEE46167-58AA-48BF-AE55-B02086473F0A}" srcOrd="0" destOrd="0" presId="urn:microsoft.com/office/officeart/2008/layout/LinedList"/>
    <dgm:cxn modelId="{B4CDF0B2-63B0-4EB9-A90E-A9F45963B3F0}" type="presParOf" srcId="{A487CD17-6890-4341-89AE-6C13C09988E5}" destId="{B5BE4AA3-EEDC-444C-8B56-4FF953B15F67}" srcOrd="0" destOrd="0" presId="urn:microsoft.com/office/officeart/2008/layout/LinedList"/>
    <dgm:cxn modelId="{15F95198-A37B-4844-9743-5C1FDAF327CA}" type="presParOf" srcId="{A487CD17-6890-4341-89AE-6C13C09988E5}" destId="{BF6D302E-3ECB-45BA-98B3-28FBDF07E1F4}" srcOrd="1" destOrd="0" presId="urn:microsoft.com/office/officeart/2008/layout/LinedList"/>
    <dgm:cxn modelId="{B6043B41-6402-4F26-BF4D-AE2991E5C0AC}" type="presParOf" srcId="{BF6D302E-3ECB-45BA-98B3-28FBDF07E1F4}" destId="{BEE46167-58AA-48BF-AE55-B02086473F0A}" srcOrd="0" destOrd="0" presId="urn:microsoft.com/office/officeart/2008/layout/LinedList"/>
    <dgm:cxn modelId="{56386DE3-D17E-4609-A9F9-269BEE6EAF96}" type="presParOf" srcId="{BF6D302E-3ECB-45BA-98B3-28FBDF07E1F4}" destId="{5CC37305-0C99-4B3D-B194-F1372F6620A6}" srcOrd="1" destOrd="0" presId="urn:microsoft.com/office/officeart/2008/layout/LinedList"/>
    <dgm:cxn modelId="{1F0CA9E6-F41F-450A-930A-EA6188F2AC85}" type="presParOf" srcId="{A487CD17-6890-4341-89AE-6C13C09988E5}" destId="{C4A01128-7063-4AB9-BAFE-33C338A77CB3}" srcOrd="2" destOrd="0" presId="urn:microsoft.com/office/officeart/2008/layout/LinedList"/>
    <dgm:cxn modelId="{E23CC0A3-8B74-4BD5-AB0D-CDDFC6905CC5}" type="presParOf" srcId="{A487CD17-6890-4341-89AE-6C13C09988E5}" destId="{10CCD425-A2FB-49F3-84BC-65B4241D409E}" srcOrd="3" destOrd="0" presId="urn:microsoft.com/office/officeart/2008/layout/LinedList"/>
    <dgm:cxn modelId="{DD931BB2-A8BE-47AC-9E34-E54A8AFA0394}" type="presParOf" srcId="{10CCD425-A2FB-49F3-84BC-65B4241D409E}" destId="{01A7BD96-FC78-4A7C-8C2C-F88AA7F4031B}" srcOrd="0" destOrd="0" presId="urn:microsoft.com/office/officeart/2008/layout/LinedList"/>
    <dgm:cxn modelId="{1CE391E2-BD04-454B-8F9B-29D34B14BE60}" type="presParOf" srcId="{10CCD425-A2FB-49F3-84BC-65B4241D409E}" destId="{E0C7ABD3-3091-4A86-ABEF-03DCE96E28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BD76BD-DD08-4585-8986-DBD7B3C202E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14C1AE4-B6C6-4314-8D25-F3EFF4A32850}">
      <dgm:prSet/>
      <dgm:spPr/>
      <dgm:t>
        <a:bodyPr/>
        <a:lstStyle/>
        <a:p>
          <a:pPr>
            <a:defRPr cap="all"/>
          </a:pPr>
          <a:r>
            <a:rPr lang="en-US"/>
            <a:t>Precision Carbon Tracking</a:t>
          </a:r>
          <a:br>
            <a:rPr lang="en-US"/>
          </a:br>
          <a:r>
            <a:rPr lang="en-US"/>
            <a:t> </a:t>
          </a:r>
        </a:p>
      </dgm:t>
    </dgm:pt>
    <dgm:pt modelId="{ED0C0AA9-AC5B-4093-AC96-48660841E906}" type="parTrans" cxnId="{469BAA3D-701F-4651-9F34-F5B6F7741069}">
      <dgm:prSet/>
      <dgm:spPr/>
      <dgm:t>
        <a:bodyPr/>
        <a:lstStyle/>
        <a:p>
          <a:endParaRPr lang="en-US"/>
        </a:p>
      </dgm:t>
    </dgm:pt>
    <dgm:pt modelId="{231A977C-BE75-4989-A93D-1FB4C7DA1A31}" type="sibTrans" cxnId="{469BAA3D-701F-4651-9F34-F5B6F7741069}">
      <dgm:prSet/>
      <dgm:spPr/>
      <dgm:t>
        <a:bodyPr/>
        <a:lstStyle/>
        <a:p>
          <a:endParaRPr lang="en-US"/>
        </a:p>
      </dgm:t>
    </dgm:pt>
    <dgm:pt modelId="{49238FAA-7004-4FB5-9312-DFF477CEBD52}">
      <dgm:prSet/>
      <dgm:spPr/>
      <dgm:t>
        <a:bodyPr/>
        <a:lstStyle/>
        <a:p>
          <a:pPr>
            <a:defRPr cap="all"/>
          </a:pPr>
          <a:r>
            <a:rPr lang="en-US"/>
            <a:t>Seamless Offset Integration</a:t>
          </a:r>
          <a:br>
            <a:rPr lang="en-US"/>
          </a:br>
          <a:r>
            <a:rPr lang="en-US"/>
            <a:t> </a:t>
          </a:r>
        </a:p>
      </dgm:t>
    </dgm:pt>
    <dgm:pt modelId="{DA454128-91FE-4896-818B-9C2BE657CB15}" type="parTrans" cxnId="{B3D47E20-2C22-4588-9E93-D8A52CFEA870}">
      <dgm:prSet/>
      <dgm:spPr/>
      <dgm:t>
        <a:bodyPr/>
        <a:lstStyle/>
        <a:p>
          <a:endParaRPr lang="en-US"/>
        </a:p>
      </dgm:t>
    </dgm:pt>
    <dgm:pt modelId="{4FD1DF7F-DC0C-4961-90FC-04E291514C21}" type="sibTrans" cxnId="{B3D47E20-2C22-4588-9E93-D8A52CFEA870}">
      <dgm:prSet/>
      <dgm:spPr/>
      <dgm:t>
        <a:bodyPr/>
        <a:lstStyle/>
        <a:p>
          <a:endParaRPr lang="en-US"/>
        </a:p>
      </dgm:t>
    </dgm:pt>
    <dgm:pt modelId="{948D2A17-61A3-43F7-B3FB-179FE3A75204}">
      <dgm:prSet/>
      <dgm:spPr/>
      <dgm:t>
        <a:bodyPr/>
        <a:lstStyle/>
        <a:p>
          <a:pPr>
            <a:defRPr cap="all"/>
          </a:pPr>
          <a:r>
            <a:rPr lang="en-US"/>
            <a:t>Direct Environmental Action</a:t>
          </a:r>
          <a:br>
            <a:rPr lang="en-US"/>
          </a:br>
          <a:r>
            <a:rPr lang="en-US"/>
            <a:t> </a:t>
          </a:r>
        </a:p>
      </dgm:t>
    </dgm:pt>
    <dgm:pt modelId="{82F40ED9-E093-45C3-9EB3-9444494D619C}" type="parTrans" cxnId="{EF3C696C-B199-43CE-B1E2-40753B54447F}">
      <dgm:prSet/>
      <dgm:spPr/>
      <dgm:t>
        <a:bodyPr/>
        <a:lstStyle/>
        <a:p>
          <a:endParaRPr lang="en-US"/>
        </a:p>
      </dgm:t>
    </dgm:pt>
    <dgm:pt modelId="{B0F731F5-C38F-4850-B744-1FC2747DDE77}" type="sibTrans" cxnId="{EF3C696C-B199-43CE-B1E2-40753B54447F}">
      <dgm:prSet/>
      <dgm:spPr/>
      <dgm:t>
        <a:bodyPr/>
        <a:lstStyle/>
        <a:p>
          <a:endParaRPr lang="en-US"/>
        </a:p>
      </dgm:t>
    </dgm:pt>
    <dgm:pt modelId="{B22F9D03-3189-4989-8A14-AC5EC080923D}">
      <dgm:prSet/>
      <dgm:spPr/>
      <dgm:t>
        <a:bodyPr/>
        <a:lstStyle/>
        <a:p>
          <a:pPr>
            <a:defRPr cap="all"/>
          </a:pPr>
          <a:r>
            <a:rPr lang="en-US"/>
            <a:t>Market-Driven Sustainability</a:t>
          </a:r>
        </a:p>
      </dgm:t>
    </dgm:pt>
    <dgm:pt modelId="{251E0667-445E-48AE-A932-812E2E1D5BD3}" type="parTrans" cxnId="{56ED65DC-1469-4606-BE0B-D5DAB989528A}">
      <dgm:prSet/>
      <dgm:spPr/>
      <dgm:t>
        <a:bodyPr/>
        <a:lstStyle/>
        <a:p>
          <a:endParaRPr lang="en-US"/>
        </a:p>
      </dgm:t>
    </dgm:pt>
    <dgm:pt modelId="{F468C84E-B019-4C82-98EA-3B30EF32BD24}" type="sibTrans" cxnId="{56ED65DC-1469-4606-BE0B-D5DAB989528A}">
      <dgm:prSet/>
      <dgm:spPr/>
      <dgm:t>
        <a:bodyPr/>
        <a:lstStyle/>
        <a:p>
          <a:endParaRPr lang="en-US"/>
        </a:p>
      </dgm:t>
    </dgm:pt>
    <dgm:pt modelId="{3C0F3D10-C95B-4EAE-A1A4-CDFF2221FFE7}">
      <dgm:prSet/>
      <dgm:spPr/>
      <dgm:t>
        <a:bodyPr/>
        <a:lstStyle/>
        <a:p>
          <a:pPr>
            <a:defRPr cap="all"/>
          </a:pPr>
          <a:r>
            <a:rPr lang="en-US"/>
            <a:t>Comprehensive Engagement </a:t>
          </a:r>
        </a:p>
      </dgm:t>
    </dgm:pt>
    <dgm:pt modelId="{965AC70A-9D3D-4356-8625-97AD58EE7B68}" type="parTrans" cxnId="{27A2B15F-243E-45BF-BE4D-598BC7898D6B}">
      <dgm:prSet/>
      <dgm:spPr/>
      <dgm:t>
        <a:bodyPr/>
        <a:lstStyle/>
        <a:p>
          <a:endParaRPr lang="en-US"/>
        </a:p>
      </dgm:t>
    </dgm:pt>
    <dgm:pt modelId="{5C3FC464-81BB-4694-9F48-6D70C07EC3AD}" type="sibTrans" cxnId="{27A2B15F-243E-45BF-BE4D-598BC7898D6B}">
      <dgm:prSet/>
      <dgm:spPr/>
      <dgm:t>
        <a:bodyPr/>
        <a:lstStyle/>
        <a:p>
          <a:endParaRPr lang="en-US"/>
        </a:p>
      </dgm:t>
    </dgm:pt>
    <dgm:pt modelId="{30600731-4B55-4289-B9C0-1A660E74AB13}">
      <dgm:prSet/>
      <dgm:spPr/>
      <dgm:t>
        <a:bodyPr/>
        <a:lstStyle/>
        <a:p>
          <a:pPr>
            <a:defRPr cap="all"/>
          </a:pPr>
          <a:r>
            <a:rPr lang="en-US"/>
            <a:t>Transparent Accountability</a:t>
          </a:r>
        </a:p>
      </dgm:t>
    </dgm:pt>
    <dgm:pt modelId="{5092B06B-6AD5-4213-B14E-8974255B6F8F}" type="parTrans" cxnId="{4264F3AF-FF42-40B9-962B-A4916CE25BBE}">
      <dgm:prSet/>
      <dgm:spPr/>
      <dgm:t>
        <a:bodyPr/>
        <a:lstStyle/>
        <a:p>
          <a:endParaRPr lang="en-US"/>
        </a:p>
      </dgm:t>
    </dgm:pt>
    <dgm:pt modelId="{10A884A7-64F7-4F1A-A541-BCE2ADAD9156}" type="sibTrans" cxnId="{4264F3AF-FF42-40B9-962B-A4916CE25BBE}">
      <dgm:prSet/>
      <dgm:spPr/>
      <dgm:t>
        <a:bodyPr/>
        <a:lstStyle/>
        <a:p>
          <a:endParaRPr lang="en-US"/>
        </a:p>
      </dgm:t>
    </dgm:pt>
    <dgm:pt modelId="{8434573C-4682-4298-83F1-9BD9F37815F3}">
      <dgm:prSet/>
      <dgm:spPr/>
      <dgm:t>
        <a:bodyPr/>
        <a:lstStyle/>
        <a:p>
          <a:pPr>
            <a:defRPr cap="all"/>
          </a:pPr>
          <a:r>
            <a:rPr lang="en-US"/>
            <a:t>Scalable Global Impact</a:t>
          </a:r>
        </a:p>
      </dgm:t>
    </dgm:pt>
    <dgm:pt modelId="{65F9D57F-2087-41F9-8BC6-7AB593CB5BB7}" type="parTrans" cxnId="{EA0B296D-83D6-44C7-BB9B-972ACEA8D700}">
      <dgm:prSet/>
      <dgm:spPr/>
      <dgm:t>
        <a:bodyPr/>
        <a:lstStyle/>
        <a:p>
          <a:endParaRPr lang="en-US"/>
        </a:p>
      </dgm:t>
    </dgm:pt>
    <dgm:pt modelId="{F327032A-1EDE-4BE8-9307-6DD22F93BFEB}" type="sibTrans" cxnId="{EA0B296D-83D6-44C7-BB9B-972ACEA8D700}">
      <dgm:prSet/>
      <dgm:spPr/>
      <dgm:t>
        <a:bodyPr/>
        <a:lstStyle/>
        <a:p>
          <a:endParaRPr lang="en-US"/>
        </a:p>
      </dgm:t>
    </dgm:pt>
    <dgm:pt modelId="{4472FD08-1FAC-4935-94A9-919596D4FAC2}" type="pres">
      <dgm:prSet presAssocID="{D2BD76BD-DD08-4585-8986-DBD7B3C202EF}" presName="root" presStyleCnt="0">
        <dgm:presLayoutVars>
          <dgm:dir/>
          <dgm:resizeHandles val="exact"/>
        </dgm:presLayoutVars>
      </dgm:prSet>
      <dgm:spPr/>
    </dgm:pt>
    <dgm:pt modelId="{883341C8-296A-484E-AF8F-5CE128F4903F}" type="pres">
      <dgm:prSet presAssocID="{314C1AE4-B6C6-4314-8D25-F3EFF4A32850}" presName="compNode" presStyleCnt="0"/>
      <dgm:spPr/>
    </dgm:pt>
    <dgm:pt modelId="{E83C95C0-A88B-4523-9E57-86705042C382}" type="pres">
      <dgm:prSet presAssocID="{314C1AE4-B6C6-4314-8D25-F3EFF4A32850}" presName="iconBgRect" presStyleLbl="bgShp" presStyleIdx="0" presStyleCnt="7"/>
      <dgm:spPr>
        <a:prstGeom prst="round2DiagRect">
          <a:avLst>
            <a:gd name="adj1" fmla="val 29727"/>
            <a:gd name="adj2" fmla="val 0"/>
          </a:avLst>
        </a:prstGeom>
      </dgm:spPr>
    </dgm:pt>
    <dgm:pt modelId="{F64D9682-4855-4D99-9714-AE7C4B72E2CD}" type="pres">
      <dgm:prSet presAssocID="{314C1AE4-B6C6-4314-8D25-F3EFF4A3285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E5549FEB-57F8-40CE-920B-650DCD85D4CC}" type="pres">
      <dgm:prSet presAssocID="{314C1AE4-B6C6-4314-8D25-F3EFF4A32850}" presName="spaceRect" presStyleCnt="0"/>
      <dgm:spPr/>
    </dgm:pt>
    <dgm:pt modelId="{4F558F13-6775-4FB7-9702-7378D2ADE0B8}" type="pres">
      <dgm:prSet presAssocID="{314C1AE4-B6C6-4314-8D25-F3EFF4A32850}" presName="textRect" presStyleLbl="revTx" presStyleIdx="0" presStyleCnt="7">
        <dgm:presLayoutVars>
          <dgm:chMax val="1"/>
          <dgm:chPref val="1"/>
        </dgm:presLayoutVars>
      </dgm:prSet>
      <dgm:spPr/>
    </dgm:pt>
    <dgm:pt modelId="{70780164-24D4-4A63-B4EA-0E2DEC6728C1}" type="pres">
      <dgm:prSet presAssocID="{231A977C-BE75-4989-A93D-1FB4C7DA1A31}" presName="sibTrans" presStyleCnt="0"/>
      <dgm:spPr/>
    </dgm:pt>
    <dgm:pt modelId="{B42D1F27-8A59-417C-B117-C6F716EFC711}" type="pres">
      <dgm:prSet presAssocID="{49238FAA-7004-4FB5-9312-DFF477CEBD52}" presName="compNode" presStyleCnt="0"/>
      <dgm:spPr/>
    </dgm:pt>
    <dgm:pt modelId="{D49F76DF-3FC2-4D66-A97E-5D58CAC534EA}" type="pres">
      <dgm:prSet presAssocID="{49238FAA-7004-4FB5-9312-DFF477CEBD52}" presName="iconBgRect" presStyleLbl="bgShp" presStyleIdx="1" presStyleCnt="7"/>
      <dgm:spPr>
        <a:prstGeom prst="round2DiagRect">
          <a:avLst>
            <a:gd name="adj1" fmla="val 29727"/>
            <a:gd name="adj2" fmla="val 0"/>
          </a:avLst>
        </a:prstGeom>
      </dgm:spPr>
    </dgm:pt>
    <dgm:pt modelId="{5337D593-7A5F-4030-B0B8-0483C0FF3C6D}" type="pres">
      <dgm:prSet presAssocID="{49238FAA-7004-4FB5-9312-DFF477CEBD5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3F78BDE-0F60-4C8F-BCA7-5FCF3D4DF198}" type="pres">
      <dgm:prSet presAssocID="{49238FAA-7004-4FB5-9312-DFF477CEBD52}" presName="spaceRect" presStyleCnt="0"/>
      <dgm:spPr/>
    </dgm:pt>
    <dgm:pt modelId="{9E121CF7-1950-4A5C-A868-C6CC8270B9BA}" type="pres">
      <dgm:prSet presAssocID="{49238FAA-7004-4FB5-9312-DFF477CEBD52}" presName="textRect" presStyleLbl="revTx" presStyleIdx="1" presStyleCnt="7">
        <dgm:presLayoutVars>
          <dgm:chMax val="1"/>
          <dgm:chPref val="1"/>
        </dgm:presLayoutVars>
      </dgm:prSet>
      <dgm:spPr/>
    </dgm:pt>
    <dgm:pt modelId="{008E77FF-DAC6-45FB-B557-188C54EE2F87}" type="pres">
      <dgm:prSet presAssocID="{4FD1DF7F-DC0C-4961-90FC-04E291514C21}" presName="sibTrans" presStyleCnt="0"/>
      <dgm:spPr/>
    </dgm:pt>
    <dgm:pt modelId="{31CC9673-9E7E-4E1D-A980-DA0CF7A02FA7}" type="pres">
      <dgm:prSet presAssocID="{948D2A17-61A3-43F7-B3FB-179FE3A75204}" presName="compNode" presStyleCnt="0"/>
      <dgm:spPr/>
    </dgm:pt>
    <dgm:pt modelId="{8351F5C8-3410-45AD-9BCA-AE33B52519EA}" type="pres">
      <dgm:prSet presAssocID="{948D2A17-61A3-43F7-B3FB-179FE3A75204}" presName="iconBgRect" presStyleLbl="bgShp" presStyleIdx="2" presStyleCnt="7"/>
      <dgm:spPr>
        <a:prstGeom prst="round2DiagRect">
          <a:avLst>
            <a:gd name="adj1" fmla="val 29727"/>
            <a:gd name="adj2" fmla="val 0"/>
          </a:avLst>
        </a:prstGeom>
      </dgm:spPr>
    </dgm:pt>
    <dgm:pt modelId="{EE00CA41-EEA1-4021-A690-2E04F76B51BA}" type="pres">
      <dgm:prSet presAssocID="{948D2A17-61A3-43F7-B3FB-179FE3A7520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F6A87A4D-342F-40D8-85F4-B5B2AF09FC97}" type="pres">
      <dgm:prSet presAssocID="{948D2A17-61A3-43F7-B3FB-179FE3A75204}" presName="spaceRect" presStyleCnt="0"/>
      <dgm:spPr/>
    </dgm:pt>
    <dgm:pt modelId="{E412813F-AD2F-4AB4-9F31-DCCD2C416B78}" type="pres">
      <dgm:prSet presAssocID="{948D2A17-61A3-43F7-B3FB-179FE3A75204}" presName="textRect" presStyleLbl="revTx" presStyleIdx="2" presStyleCnt="7">
        <dgm:presLayoutVars>
          <dgm:chMax val="1"/>
          <dgm:chPref val="1"/>
        </dgm:presLayoutVars>
      </dgm:prSet>
      <dgm:spPr/>
    </dgm:pt>
    <dgm:pt modelId="{5FAF58BB-5E02-4B1B-9310-969482E7C404}" type="pres">
      <dgm:prSet presAssocID="{B0F731F5-C38F-4850-B744-1FC2747DDE77}" presName="sibTrans" presStyleCnt="0"/>
      <dgm:spPr/>
    </dgm:pt>
    <dgm:pt modelId="{29E93A65-433A-46AC-B3DC-FAB50D12F67F}" type="pres">
      <dgm:prSet presAssocID="{B22F9D03-3189-4989-8A14-AC5EC080923D}" presName="compNode" presStyleCnt="0"/>
      <dgm:spPr/>
    </dgm:pt>
    <dgm:pt modelId="{71EC6433-17F0-494D-B1A7-350DB318379C}" type="pres">
      <dgm:prSet presAssocID="{B22F9D03-3189-4989-8A14-AC5EC080923D}" presName="iconBgRect" presStyleLbl="bgShp" presStyleIdx="3" presStyleCnt="7"/>
      <dgm:spPr>
        <a:prstGeom prst="round2DiagRect">
          <a:avLst>
            <a:gd name="adj1" fmla="val 29727"/>
            <a:gd name="adj2" fmla="val 0"/>
          </a:avLst>
        </a:prstGeom>
      </dgm:spPr>
    </dgm:pt>
    <dgm:pt modelId="{06B834AE-7CB8-4136-8609-C4C9DDC085D7}" type="pres">
      <dgm:prSet presAssocID="{B22F9D03-3189-4989-8A14-AC5EC080923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84133F6F-E3F6-4C6E-9F63-434C4CA9D92D}" type="pres">
      <dgm:prSet presAssocID="{B22F9D03-3189-4989-8A14-AC5EC080923D}" presName="spaceRect" presStyleCnt="0"/>
      <dgm:spPr/>
    </dgm:pt>
    <dgm:pt modelId="{B6983C59-2806-4513-BAD0-E34515320DE0}" type="pres">
      <dgm:prSet presAssocID="{B22F9D03-3189-4989-8A14-AC5EC080923D}" presName="textRect" presStyleLbl="revTx" presStyleIdx="3" presStyleCnt="7">
        <dgm:presLayoutVars>
          <dgm:chMax val="1"/>
          <dgm:chPref val="1"/>
        </dgm:presLayoutVars>
      </dgm:prSet>
      <dgm:spPr/>
    </dgm:pt>
    <dgm:pt modelId="{0AA48FBF-356A-4F15-B3CE-4ECD369CC833}" type="pres">
      <dgm:prSet presAssocID="{F468C84E-B019-4C82-98EA-3B30EF32BD24}" presName="sibTrans" presStyleCnt="0"/>
      <dgm:spPr/>
    </dgm:pt>
    <dgm:pt modelId="{3B82971D-A471-42C2-8CA0-51187D65A0EF}" type="pres">
      <dgm:prSet presAssocID="{3C0F3D10-C95B-4EAE-A1A4-CDFF2221FFE7}" presName="compNode" presStyleCnt="0"/>
      <dgm:spPr/>
    </dgm:pt>
    <dgm:pt modelId="{1F3E045A-3523-4FBA-AD81-0D6A51698127}" type="pres">
      <dgm:prSet presAssocID="{3C0F3D10-C95B-4EAE-A1A4-CDFF2221FFE7}" presName="iconBgRect" presStyleLbl="bgShp" presStyleIdx="4" presStyleCnt="7"/>
      <dgm:spPr>
        <a:prstGeom prst="round2DiagRect">
          <a:avLst>
            <a:gd name="adj1" fmla="val 29727"/>
            <a:gd name="adj2" fmla="val 0"/>
          </a:avLst>
        </a:prstGeom>
      </dgm:spPr>
    </dgm:pt>
    <dgm:pt modelId="{DE139D28-0F2D-401A-A15D-591E101A7B92}" type="pres">
      <dgm:prSet presAssocID="{3C0F3D10-C95B-4EAE-A1A4-CDFF2221FFE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57CE2010-8703-43E8-8572-AD2EA3E85DB5}" type="pres">
      <dgm:prSet presAssocID="{3C0F3D10-C95B-4EAE-A1A4-CDFF2221FFE7}" presName="spaceRect" presStyleCnt="0"/>
      <dgm:spPr/>
    </dgm:pt>
    <dgm:pt modelId="{F68E38DB-6BD0-4EB8-8EE4-D281813AB515}" type="pres">
      <dgm:prSet presAssocID="{3C0F3D10-C95B-4EAE-A1A4-CDFF2221FFE7}" presName="textRect" presStyleLbl="revTx" presStyleIdx="4" presStyleCnt="7">
        <dgm:presLayoutVars>
          <dgm:chMax val="1"/>
          <dgm:chPref val="1"/>
        </dgm:presLayoutVars>
      </dgm:prSet>
      <dgm:spPr/>
    </dgm:pt>
    <dgm:pt modelId="{EE902A80-23BD-4809-99CF-615319EC69F9}" type="pres">
      <dgm:prSet presAssocID="{5C3FC464-81BB-4694-9F48-6D70C07EC3AD}" presName="sibTrans" presStyleCnt="0"/>
      <dgm:spPr/>
    </dgm:pt>
    <dgm:pt modelId="{FB3B4491-2CD4-483F-90D6-004F5DE7FA60}" type="pres">
      <dgm:prSet presAssocID="{30600731-4B55-4289-B9C0-1A660E74AB13}" presName="compNode" presStyleCnt="0"/>
      <dgm:spPr/>
    </dgm:pt>
    <dgm:pt modelId="{7F0EFA42-DC5D-4471-85C3-0439185C7BBC}" type="pres">
      <dgm:prSet presAssocID="{30600731-4B55-4289-B9C0-1A660E74AB13}" presName="iconBgRect" presStyleLbl="bgShp" presStyleIdx="5" presStyleCnt="7"/>
      <dgm:spPr>
        <a:prstGeom prst="round2DiagRect">
          <a:avLst>
            <a:gd name="adj1" fmla="val 29727"/>
            <a:gd name="adj2" fmla="val 0"/>
          </a:avLst>
        </a:prstGeom>
      </dgm:spPr>
    </dgm:pt>
    <dgm:pt modelId="{50B40D15-6EEF-4F6D-AAAB-9F1AD7ED065B}" type="pres">
      <dgm:prSet presAssocID="{30600731-4B55-4289-B9C0-1A660E74AB1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D5DE1AA5-8289-4EAA-A3C0-6A34053A06A1}" type="pres">
      <dgm:prSet presAssocID="{30600731-4B55-4289-B9C0-1A660E74AB13}" presName="spaceRect" presStyleCnt="0"/>
      <dgm:spPr/>
    </dgm:pt>
    <dgm:pt modelId="{FBCA53F0-A7ED-490B-A9BC-64AC49FF5EA2}" type="pres">
      <dgm:prSet presAssocID="{30600731-4B55-4289-B9C0-1A660E74AB13}" presName="textRect" presStyleLbl="revTx" presStyleIdx="5" presStyleCnt="7">
        <dgm:presLayoutVars>
          <dgm:chMax val="1"/>
          <dgm:chPref val="1"/>
        </dgm:presLayoutVars>
      </dgm:prSet>
      <dgm:spPr/>
    </dgm:pt>
    <dgm:pt modelId="{AB3EF6C7-0755-4C2A-AA8F-A2A8E5D03941}" type="pres">
      <dgm:prSet presAssocID="{10A884A7-64F7-4F1A-A541-BCE2ADAD9156}" presName="sibTrans" presStyleCnt="0"/>
      <dgm:spPr/>
    </dgm:pt>
    <dgm:pt modelId="{6F2C661D-79B9-4ACB-B411-6BF825E5FEAE}" type="pres">
      <dgm:prSet presAssocID="{8434573C-4682-4298-83F1-9BD9F37815F3}" presName="compNode" presStyleCnt="0"/>
      <dgm:spPr/>
    </dgm:pt>
    <dgm:pt modelId="{1E149928-8691-4A9A-92AE-99A61212ABCE}" type="pres">
      <dgm:prSet presAssocID="{8434573C-4682-4298-83F1-9BD9F37815F3}" presName="iconBgRect" presStyleLbl="bgShp" presStyleIdx="6" presStyleCnt="7"/>
      <dgm:spPr>
        <a:prstGeom prst="round2DiagRect">
          <a:avLst>
            <a:gd name="adj1" fmla="val 29727"/>
            <a:gd name="adj2" fmla="val 0"/>
          </a:avLst>
        </a:prstGeom>
      </dgm:spPr>
    </dgm:pt>
    <dgm:pt modelId="{6128061A-D6CB-4285-987A-0568FEE8BCD2}" type="pres">
      <dgm:prSet presAssocID="{8434573C-4682-4298-83F1-9BD9F37815F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arth Globe Americas"/>
        </a:ext>
      </dgm:extLst>
    </dgm:pt>
    <dgm:pt modelId="{22053BAE-6161-4F5B-ABFF-50BC356BEEE1}" type="pres">
      <dgm:prSet presAssocID="{8434573C-4682-4298-83F1-9BD9F37815F3}" presName="spaceRect" presStyleCnt="0"/>
      <dgm:spPr/>
    </dgm:pt>
    <dgm:pt modelId="{C013AD92-3A23-4797-BD1D-BF4C9AFA6E32}" type="pres">
      <dgm:prSet presAssocID="{8434573C-4682-4298-83F1-9BD9F37815F3}" presName="textRect" presStyleLbl="revTx" presStyleIdx="6" presStyleCnt="7">
        <dgm:presLayoutVars>
          <dgm:chMax val="1"/>
          <dgm:chPref val="1"/>
        </dgm:presLayoutVars>
      </dgm:prSet>
      <dgm:spPr/>
    </dgm:pt>
  </dgm:ptLst>
  <dgm:cxnLst>
    <dgm:cxn modelId="{5D7AC814-73D1-4BC1-81C2-6778FF433DB8}" type="presOf" srcId="{8434573C-4682-4298-83F1-9BD9F37815F3}" destId="{C013AD92-3A23-4797-BD1D-BF4C9AFA6E32}" srcOrd="0" destOrd="0" presId="urn:microsoft.com/office/officeart/2018/5/layout/IconLeafLabelList"/>
    <dgm:cxn modelId="{B3D47E20-2C22-4588-9E93-D8A52CFEA870}" srcId="{D2BD76BD-DD08-4585-8986-DBD7B3C202EF}" destId="{49238FAA-7004-4FB5-9312-DFF477CEBD52}" srcOrd="1" destOrd="0" parTransId="{DA454128-91FE-4896-818B-9C2BE657CB15}" sibTransId="{4FD1DF7F-DC0C-4961-90FC-04E291514C21}"/>
    <dgm:cxn modelId="{469BAA3D-701F-4651-9F34-F5B6F7741069}" srcId="{D2BD76BD-DD08-4585-8986-DBD7B3C202EF}" destId="{314C1AE4-B6C6-4314-8D25-F3EFF4A32850}" srcOrd="0" destOrd="0" parTransId="{ED0C0AA9-AC5B-4093-AC96-48660841E906}" sibTransId="{231A977C-BE75-4989-A93D-1FB4C7DA1A31}"/>
    <dgm:cxn modelId="{27A2B15F-243E-45BF-BE4D-598BC7898D6B}" srcId="{D2BD76BD-DD08-4585-8986-DBD7B3C202EF}" destId="{3C0F3D10-C95B-4EAE-A1A4-CDFF2221FFE7}" srcOrd="4" destOrd="0" parTransId="{965AC70A-9D3D-4356-8625-97AD58EE7B68}" sibTransId="{5C3FC464-81BB-4694-9F48-6D70C07EC3AD}"/>
    <dgm:cxn modelId="{4402836B-91F0-46EB-8D7C-68744EEB1364}" type="presOf" srcId="{948D2A17-61A3-43F7-B3FB-179FE3A75204}" destId="{E412813F-AD2F-4AB4-9F31-DCCD2C416B78}" srcOrd="0" destOrd="0" presId="urn:microsoft.com/office/officeart/2018/5/layout/IconLeafLabelList"/>
    <dgm:cxn modelId="{EF3C696C-B199-43CE-B1E2-40753B54447F}" srcId="{D2BD76BD-DD08-4585-8986-DBD7B3C202EF}" destId="{948D2A17-61A3-43F7-B3FB-179FE3A75204}" srcOrd="2" destOrd="0" parTransId="{82F40ED9-E093-45C3-9EB3-9444494D619C}" sibTransId="{B0F731F5-C38F-4850-B744-1FC2747DDE77}"/>
    <dgm:cxn modelId="{EA0B296D-83D6-44C7-BB9B-972ACEA8D700}" srcId="{D2BD76BD-DD08-4585-8986-DBD7B3C202EF}" destId="{8434573C-4682-4298-83F1-9BD9F37815F3}" srcOrd="6" destOrd="0" parTransId="{65F9D57F-2087-41F9-8BC6-7AB593CB5BB7}" sibTransId="{F327032A-1EDE-4BE8-9307-6DD22F93BFEB}"/>
    <dgm:cxn modelId="{703D3D50-E374-43A7-878B-F2C248B529FC}" type="presOf" srcId="{D2BD76BD-DD08-4585-8986-DBD7B3C202EF}" destId="{4472FD08-1FAC-4935-94A9-919596D4FAC2}" srcOrd="0" destOrd="0" presId="urn:microsoft.com/office/officeart/2018/5/layout/IconLeafLabelList"/>
    <dgm:cxn modelId="{8F1DDC51-5387-4795-B2FA-08E2AF31C412}" type="presOf" srcId="{3C0F3D10-C95B-4EAE-A1A4-CDFF2221FFE7}" destId="{F68E38DB-6BD0-4EB8-8EE4-D281813AB515}" srcOrd="0" destOrd="0" presId="urn:microsoft.com/office/officeart/2018/5/layout/IconLeafLabelList"/>
    <dgm:cxn modelId="{66378455-CD40-44A3-B160-9912BA45352B}" type="presOf" srcId="{49238FAA-7004-4FB5-9312-DFF477CEBD52}" destId="{9E121CF7-1950-4A5C-A868-C6CC8270B9BA}" srcOrd="0" destOrd="0" presId="urn:microsoft.com/office/officeart/2018/5/layout/IconLeafLabelList"/>
    <dgm:cxn modelId="{5E577282-B258-47AC-9BF8-62C06059AC2D}" type="presOf" srcId="{30600731-4B55-4289-B9C0-1A660E74AB13}" destId="{FBCA53F0-A7ED-490B-A9BC-64AC49FF5EA2}" srcOrd="0" destOrd="0" presId="urn:microsoft.com/office/officeart/2018/5/layout/IconLeafLabelList"/>
    <dgm:cxn modelId="{F93684AA-819F-4755-BA53-DA59C39656C7}" type="presOf" srcId="{B22F9D03-3189-4989-8A14-AC5EC080923D}" destId="{B6983C59-2806-4513-BAD0-E34515320DE0}" srcOrd="0" destOrd="0" presId="urn:microsoft.com/office/officeart/2018/5/layout/IconLeafLabelList"/>
    <dgm:cxn modelId="{4264F3AF-FF42-40B9-962B-A4916CE25BBE}" srcId="{D2BD76BD-DD08-4585-8986-DBD7B3C202EF}" destId="{30600731-4B55-4289-B9C0-1A660E74AB13}" srcOrd="5" destOrd="0" parTransId="{5092B06B-6AD5-4213-B14E-8974255B6F8F}" sibTransId="{10A884A7-64F7-4F1A-A541-BCE2ADAD9156}"/>
    <dgm:cxn modelId="{76FC61B5-1A35-44DE-BCB8-79399E4CB236}" type="presOf" srcId="{314C1AE4-B6C6-4314-8D25-F3EFF4A32850}" destId="{4F558F13-6775-4FB7-9702-7378D2ADE0B8}" srcOrd="0" destOrd="0" presId="urn:microsoft.com/office/officeart/2018/5/layout/IconLeafLabelList"/>
    <dgm:cxn modelId="{56ED65DC-1469-4606-BE0B-D5DAB989528A}" srcId="{D2BD76BD-DD08-4585-8986-DBD7B3C202EF}" destId="{B22F9D03-3189-4989-8A14-AC5EC080923D}" srcOrd="3" destOrd="0" parTransId="{251E0667-445E-48AE-A932-812E2E1D5BD3}" sibTransId="{F468C84E-B019-4C82-98EA-3B30EF32BD24}"/>
    <dgm:cxn modelId="{97BE450E-4E8C-466A-BF61-B77D208EB33C}" type="presParOf" srcId="{4472FD08-1FAC-4935-94A9-919596D4FAC2}" destId="{883341C8-296A-484E-AF8F-5CE128F4903F}" srcOrd="0" destOrd="0" presId="urn:microsoft.com/office/officeart/2018/5/layout/IconLeafLabelList"/>
    <dgm:cxn modelId="{B135EEFF-FA8F-493F-B226-A980910CBD06}" type="presParOf" srcId="{883341C8-296A-484E-AF8F-5CE128F4903F}" destId="{E83C95C0-A88B-4523-9E57-86705042C382}" srcOrd="0" destOrd="0" presId="urn:microsoft.com/office/officeart/2018/5/layout/IconLeafLabelList"/>
    <dgm:cxn modelId="{3ACF6FF4-1B7B-4807-BA32-C6856E5E125A}" type="presParOf" srcId="{883341C8-296A-484E-AF8F-5CE128F4903F}" destId="{F64D9682-4855-4D99-9714-AE7C4B72E2CD}" srcOrd="1" destOrd="0" presId="urn:microsoft.com/office/officeart/2018/5/layout/IconLeafLabelList"/>
    <dgm:cxn modelId="{9B3F434B-B42A-4E48-BA90-139D6DE98C5B}" type="presParOf" srcId="{883341C8-296A-484E-AF8F-5CE128F4903F}" destId="{E5549FEB-57F8-40CE-920B-650DCD85D4CC}" srcOrd="2" destOrd="0" presId="urn:microsoft.com/office/officeart/2018/5/layout/IconLeafLabelList"/>
    <dgm:cxn modelId="{8397050B-E806-419E-A53E-5FDD93E95EA8}" type="presParOf" srcId="{883341C8-296A-484E-AF8F-5CE128F4903F}" destId="{4F558F13-6775-4FB7-9702-7378D2ADE0B8}" srcOrd="3" destOrd="0" presId="urn:microsoft.com/office/officeart/2018/5/layout/IconLeafLabelList"/>
    <dgm:cxn modelId="{04EA704E-B3D9-4AFF-B200-9C7C1CB18110}" type="presParOf" srcId="{4472FD08-1FAC-4935-94A9-919596D4FAC2}" destId="{70780164-24D4-4A63-B4EA-0E2DEC6728C1}" srcOrd="1" destOrd="0" presId="urn:microsoft.com/office/officeart/2018/5/layout/IconLeafLabelList"/>
    <dgm:cxn modelId="{3A6F77CC-CA3F-4E7E-9759-5A84EB03A4C3}" type="presParOf" srcId="{4472FD08-1FAC-4935-94A9-919596D4FAC2}" destId="{B42D1F27-8A59-417C-B117-C6F716EFC711}" srcOrd="2" destOrd="0" presId="urn:microsoft.com/office/officeart/2018/5/layout/IconLeafLabelList"/>
    <dgm:cxn modelId="{70D3F2F0-A432-4A26-A867-0542E0692F1E}" type="presParOf" srcId="{B42D1F27-8A59-417C-B117-C6F716EFC711}" destId="{D49F76DF-3FC2-4D66-A97E-5D58CAC534EA}" srcOrd="0" destOrd="0" presId="urn:microsoft.com/office/officeart/2018/5/layout/IconLeafLabelList"/>
    <dgm:cxn modelId="{28EB70F9-F144-466C-B9E6-426DE297B7E2}" type="presParOf" srcId="{B42D1F27-8A59-417C-B117-C6F716EFC711}" destId="{5337D593-7A5F-4030-B0B8-0483C0FF3C6D}" srcOrd="1" destOrd="0" presId="urn:microsoft.com/office/officeart/2018/5/layout/IconLeafLabelList"/>
    <dgm:cxn modelId="{228C18A4-073E-49FD-A0F3-1781A590A674}" type="presParOf" srcId="{B42D1F27-8A59-417C-B117-C6F716EFC711}" destId="{93F78BDE-0F60-4C8F-BCA7-5FCF3D4DF198}" srcOrd="2" destOrd="0" presId="urn:microsoft.com/office/officeart/2018/5/layout/IconLeafLabelList"/>
    <dgm:cxn modelId="{5AA48967-35AD-4895-8CFD-4535AC314E95}" type="presParOf" srcId="{B42D1F27-8A59-417C-B117-C6F716EFC711}" destId="{9E121CF7-1950-4A5C-A868-C6CC8270B9BA}" srcOrd="3" destOrd="0" presId="urn:microsoft.com/office/officeart/2018/5/layout/IconLeafLabelList"/>
    <dgm:cxn modelId="{8C79153A-3470-4497-A02D-6C5B989D2387}" type="presParOf" srcId="{4472FD08-1FAC-4935-94A9-919596D4FAC2}" destId="{008E77FF-DAC6-45FB-B557-188C54EE2F87}" srcOrd="3" destOrd="0" presId="urn:microsoft.com/office/officeart/2018/5/layout/IconLeafLabelList"/>
    <dgm:cxn modelId="{706019A8-9319-4E5E-939A-8E8EFFB6762D}" type="presParOf" srcId="{4472FD08-1FAC-4935-94A9-919596D4FAC2}" destId="{31CC9673-9E7E-4E1D-A980-DA0CF7A02FA7}" srcOrd="4" destOrd="0" presId="urn:microsoft.com/office/officeart/2018/5/layout/IconLeafLabelList"/>
    <dgm:cxn modelId="{7E71D8B0-796C-41F4-BF91-35FE00CF1199}" type="presParOf" srcId="{31CC9673-9E7E-4E1D-A980-DA0CF7A02FA7}" destId="{8351F5C8-3410-45AD-9BCA-AE33B52519EA}" srcOrd="0" destOrd="0" presId="urn:microsoft.com/office/officeart/2018/5/layout/IconLeafLabelList"/>
    <dgm:cxn modelId="{6EFAF9F7-2CDA-439A-AA1C-86C29EA0F22C}" type="presParOf" srcId="{31CC9673-9E7E-4E1D-A980-DA0CF7A02FA7}" destId="{EE00CA41-EEA1-4021-A690-2E04F76B51BA}" srcOrd="1" destOrd="0" presId="urn:microsoft.com/office/officeart/2018/5/layout/IconLeafLabelList"/>
    <dgm:cxn modelId="{27402B8E-153A-4808-931D-A9ED35B4BE2A}" type="presParOf" srcId="{31CC9673-9E7E-4E1D-A980-DA0CF7A02FA7}" destId="{F6A87A4D-342F-40D8-85F4-B5B2AF09FC97}" srcOrd="2" destOrd="0" presId="urn:microsoft.com/office/officeart/2018/5/layout/IconLeafLabelList"/>
    <dgm:cxn modelId="{6A3E5601-8D14-4E85-99CF-1813F1CAE35A}" type="presParOf" srcId="{31CC9673-9E7E-4E1D-A980-DA0CF7A02FA7}" destId="{E412813F-AD2F-4AB4-9F31-DCCD2C416B78}" srcOrd="3" destOrd="0" presId="urn:microsoft.com/office/officeart/2018/5/layout/IconLeafLabelList"/>
    <dgm:cxn modelId="{2C5714F0-117B-4D13-B7EE-44277577F357}" type="presParOf" srcId="{4472FD08-1FAC-4935-94A9-919596D4FAC2}" destId="{5FAF58BB-5E02-4B1B-9310-969482E7C404}" srcOrd="5" destOrd="0" presId="urn:microsoft.com/office/officeart/2018/5/layout/IconLeafLabelList"/>
    <dgm:cxn modelId="{2A8A82B1-09C8-4B3C-86E7-9D30E0BAE18E}" type="presParOf" srcId="{4472FD08-1FAC-4935-94A9-919596D4FAC2}" destId="{29E93A65-433A-46AC-B3DC-FAB50D12F67F}" srcOrd="6" destOrd="0" presId="urn:microsoft.com/office/officeart/2018/5/layout/IconLeafLabelList"/>
    <dgm:cxn modelId="{B1721114-75C3-4A7B-8699-3888CE90C4A2}" type="presParOf" srcId="{29E93A65-433A-46AC-B3DC-FAB50D12F67F}" destId="{71EC6433-17F0-494D-B1A7-350DB318379C}" srcOrd="0" destOrd="0" presId="urn:microsoft.com/office/officeart/2018/5/layout/IconLeafLabelList"/>
    <dgm:cxn modelId="{D6D5C47E-354F-4FC2-AD1E-63E65E24A485}" type="presParOf" srcId="{29E93A65-433A-46AC-B3DC-FAB50D12F67F}" destId="{06B834AE-7CB8-4136-8609-C4C9DDC085D7}" srcOrd="1" destOrd="0" presId="urn:microsoft.com/office/officeart/2018/5/layout/IconLeafLabelList"/>
    <dgm:cxn modelId="{486F4292-84C3-4CB9-B4C3-4FFFE77D8F17}" type="presParOf" srcId="{29E93A65-433A-46AC-B3DC-FAB50D12F67F}" destId="{84133F6F-E3F6-4C6E-9F63-434C4CA9D92D}" srcOrd="2" destOrd="0" presId="urn:microsoft.com/office/officeart/2018/5/layout/IconLeafLabelList"/>
    <dgm:cxn modelId="{FA575E1C-54D7-4FF0-BF67-EB417A3FF0B5}" type="presParOf" srcId="{29E93A65-433A-46AC-B3DC-FAB50D12F67F}" destId="{B6983C59-2806-4513-BAD0-E34515320DE0}" srcOrd="3" destOrd="0" presId="urn:microsoft.com/office/officeart/2018/5/layout/IconLeafLabelList"/>
    <dgm:cxn modelId="{BA9A5D57-1FD0-495A-B398-209B1F88D8CE}" type="presParOf" srcId="{4472FD08-1FAC-4935-94A9-919596D4FAC2}" destId="{0AA48FBF-356A-4F15-B3CE-4ECD369CC833}" srcOrd="7" destOrd="0" presId="urn:microsoft.com/office/officeart/2018/5/layout/IconLeafLabelList"/>
    <dgm:cxn modelId="{CBD2B8E8-4D60-4EF2-B631-B4DC9FFE1EDF}" type="presParOf" srcId="{4472FD08-1FAC-4935-94A9-919596D4FAC2}" destId="{3B82971D-A471-42C2-8CA0-51187D65A0EF}" srcOrd="8" destOrd="0" presId="urn:microsoft.com/office/officeart/2018/5/layout/IconLeafLabelList"/>
    <dgm:cxn modelId="{CE74BB90-3601-4473-8639-07E50EEBA5CA}" type="presParOf" srcId="{3B82971D-A471-42C2-8CA0-51187D65A0EF}" destId="{1F3E045A-3523-4FBA-AD81-0D6A51698127}" srcOrd="0" destOrd="0" presId="urn:microsoft.com/office/officeart/2018/5/layout/IconLeafLabelList"/>
    <dgm:cxn modelId="{768829E0-9372-4132-A0FE-7DD1494267B9}" type="presParOf" srcId="{3B82971D-A471-42C2-8CA0-51187D65A0EF}" destId="{DE139D28-0F2D-401A-A15D-591E101A7B92}" srcOrd="1" destOrd="0" presId="urn:microsoft.com/office/officeart/2018/5/layout/IconLeafLabelList"/>
    <dgm:cxn modelId="{EA4B1FB5-C511-4CAC-99F9-BD26E208DFB1}" type="presParOf" srcId="{3B82971D-A471-42C2-8CA0-51187D65A0EF}" destId="{57CE2010-8703-43E8-8572-AD2EA3E85DB5}" srcOrd="2" destOrd="0" presId="urn:microsoft.com/office/officeart/2018/5/layout/IconLeafLabelList"/>
    <dgm:cxn modelId="{DD58A58F-35D6-4D30-80AB-8E26A24C6DFA}" type="presParOf" srcId="{3B82971D-A471-42C2-8CA0-51187D65A0EF}" destId="{F68E38DB-6BD0-4EB8-8EE4-D281813AB515}" srcOrd="3" destOrd="0" presId="urn:microsoft.com/office/officeart/2018/5/layout/IconLeafLabelList"/>
    <dgm:cxn modelId="{FFCEC7E8-8CAB-49D4-B015-AD5731293757}" type="presParOf" srcId="{4472FD08-1FAC-4935-94A9-919596D4FAC2}" destId="{EE902A80-23BD-4809-99CF-615319EC69F9}" srcOrd="9" destOrd="0" presId="urn:microsoft.com/office/officeart/2018/5/layout/IconLeafLabelList"/>
    <dgm:cxn modelId="{F7150E9D-07CB-4C5C-8592-63EC78C80E8F}" type="presParOf" srcId="{4472FD08-1FAC-4935-94A9-919596D4FAC2}" destId="{FB3B4491-2CD4-483F-90D6-004F5DE7FA60}" srcOrd="10" destOrd="0" presId="urn:microsoft.com/office/officeart/2018/5/layout/IconLeafLabelList"/>
    <dgm:cxn modelId="{DBD8285D-7316-47FF-B849-246F90DFE482}" type="presParOf" srcId="{FB3B4491-2CD4-483F-90D6-004F5DE7FA60}" destId="{7F0EFA42-DC5D-4471-85C3-0439185C7BBC}" srcOrd="0" destOrd="0" presId="urn:microsoft.com/office/officeart/2018/5/layout/IconLeafLabelList"/>
    <dgm:cxn modelId="{B465A01D-042D-4851-9975-CC31B19C9650}" type="presParOf" srcId="{FB3B4491-2CD4-483F-90D6-004F5DE7FA60}" destId="{50B40D15-6EEF-4F6D-AAAB-9F1AD7ED065B}" srcOrd="1" destOrd="0" presId="urn:microsoft.com/office/officeart/2018/5/layout/IconLeafLabelList"/>
    <dgm:cxn modelId="{2F0DBAA3-80DA-4E4C-B890-4E7BE34C0EBC}" type="presParOf" srcId="{FB3B4491-2CD4-483F-90D6-004F5DE7FA60}" destId="{D5DE1AA5-8289-4EAA-A3C0-6A34053A06A1}" srcOrd="2" destOrd="0" presId="urn:microsoft.com/office/officeart/2018/5/layout/IconLeafLabelList"/>
    <dgm:cxn modelId="{A77B79E2-E895-43AE-9DF6-11782893A809}" type="presParOf" srcId="{FB3B4491-2CD4-483F-90D6-004F5DE7FA60}" destId="{FBCA53F0-A7ED-490B-A9BC-64AC49FF5EA2}" srcOrd="3" destOrd="0" presId="urn:microsoft.com/office/officeart/2018/5/layout/IconLeafLabelList"/>
    <dgm:cxn modelId="{580E7D15-9919-4527-814C-3035464CBEDB}" type="presParOf" srcId="{4472FD08-1FAC-4935-94A9-919596D4FAC2}" destId="{AB3EF6C7-0755-4C2A-AA8F-A2A8E5D03941}" srcOrd="11" destOrd="0" presId="urn:microsoft.com/office/officeart/2018/5/layout/IconLeafLabelList"/>
    <dgm:cxn modelId="{0CA4E70B-C873-4EEC-9BB9-881FCE4EECAE}" type="presParOf" srcId="{4472FD08-1FAC-4935-94A9-919596D4FAC2}" destId="{6F2C661D-79B9-4ACB-B411-6BF825E5FEAE}" srcOrd="12" destOrd="0" presId="urn:microsoft.com/office/officeart/2018/5/layout/IconLeafLabelList"/>
    <dgm:cxn modelId="{0D7A3137-646B-4F80-9643-A0935B03707A}" type="presParOf" srcId="{6F2C661D-79B9-4ACB-B411-6BF825E5FEAE}" destId="{1E149928-8691-4A9A-92AE-99A61212ABCE}" srcOrd="0" destOrd="0" presId="urn:microsoft.com/office/officeart/2018/5/layout/IconLeafLabelList"/>
    <dgm:cxn modelId="{9A4194BC-22C9-4DA3-AF24-EE32C834B398}" type="presParOf" srcId="{6F2C661D-79B9-4ACB-B411-6BF825E5FEAE}" destId="{6128061A-D6CB-4285-987A-0568FEE8BCD2}" srcOrd="1" destOrd="0" presId="urn:microsoft.com/office/officeart/2018/5/layout/IconLeafLabelList"/>
    <dgm:cxn modelId="{DA53F7A0-C1EE-4DA0-A17E-C4EDBB8416C2}" type="presParOf" srcId="{6F2C661D-79B9-4ACB-B411-6BF825E5FEAE}" destId="{22053BAE-6161-4F5B-ABFF-50BC356BEEE1}" srcOrd="2" destOrd="0" presId="urn:microsoft.com/office/officeart/2018/5/layout/IconLeafLabelList"/>
    <dgm:cxn modelId="{9FF20618-F86C-42EB-A0E5-DBFCDA6625EB}" type="presParOf" srcId="{6F2C661D-79B9-4ACB-B411-6BF825E5FEAE}" destId="{C013AD92-3A23-4797-BD1D-BF4C9AFA6E3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58871E-13AD-4092-8A35-107604E8E6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9FA8C5-9BD0-4D35-909E-626F76F11FDB}">
      <dgm:prSet/>
      <dgm:spPr/>
      <dgm:t>
        <a:bodyPr/>
        <a:lstStyle/>
        <a:p>
          <a:r>
            <a:rPr lang="en-US"/>
            <a:t>Environmental Impact Reduction - Planet, Wildlife, Future Generations</a:t>
          </a:r>
        </a:p>
      </dgm:t>
    </dgm:pt>
    <dgm:pt modelId="{78D58C32-A5F9-4C39-AE22-3369259FB222}" type="parTrans" cxnId="{9BEC2382-2CA7-49ED-9769-98AF26704978}">
      <dgm:prSet/>
      <dgm:spPr/>
      <dgm:t>
        <a:bodyPr/>
        <a:lstStyle/>
        <a:p>
          <a:endParaRPr lang="en-US"/>
        </a:p>
      </dgm:t>
    </dgm:pt>
    <dgm:pt modelId="{685D5F28-2729-4589-BEFC-02B65CE34564}" type="sibTrans" cxnId="{9BEC2382-2CA7-49ED-9769-98AF26704978}">
      <dgm:prSet/>
      <dgm:spPr/>
      <dgm:t>
        <a:bodyPr/>
        <a:lstStyle/>
        <a:p>
          <a:endParaRPr lang="en-US"/>
        </a:p>
      </dgm:t>
    </dgm:pt>
    <dgm:pt modelId="{7852279D-A1C1-4B55-81D9-D6ED15955504}">
      <dgm:prSet/>
      <dgm:spPr/>
      <dgm:t>
        <a:bodyPr/>
        <a:lstStyle/>
        <a:p>
          <a:r>
            <a:rPr lang="en-US"/>
            <a:t>Climate Change Mitigation: - Global Population, Vulnerable Communities</a:t>
          </a:r>
          <a:br>
            <a:rPr lang="en-US"/>
          </a:br>
          <a:endParaRPr lang="en-US"/>
        </a:p>
      </dgm:t>
    </dgm:pt>
    <dgm:pt modelId="{DC69B1A5-B0A6-4E97-8EA9-CE57EB7C743B}" type="parTrans" cxnId="{0696E7DA-B437-48F9-9DAE-703E4A4DA2D9}">
      <dgm:prSet/>
      <dgm:spPr/>
      <dgm:t>
        <a:bodyPr/>
        <a:lstStyle/>
        <a:p>
          <a:endParaRPr lang="en-US"/>
        </a:p>
      </dgm:t>
    </dgm:pt>
    <dgm:pt modelId="{D583B545-A1CF-47F7-AD85-7A9C9E821C7A}" type="sibTrans" cxnId="{0696E7DA-B437-48F9-9DAE-703E4A4DA2D9}">
      <dgm:prSet/>
      <dgm:spPr/>
      <dgm:t>
        <a:bodyPr/>
        <a:lstStyle/>
        <a:p>
          <a:endParaRPr lang="en-US"/>
        </a:p>
      </dgm:t>
    </dgm:pt>
    <dgm:pt modelId="{927A09A5-5020-4EEB-8E20-183C152F5C5C}">
      <dgm:prSet/>
      <dgm:spPr/>
      <dgm:t>
        <a:bodyPr/>
        <a:lstStyle/>
        <a:p>
          <a:r>
            <a:rPr lang="en-US"/>
            <a:t>Biodiversity Conservation -  Endangered Species, Biodiverse Habitats</a:t>
          </a:r>
        </a:p>
      </dgm:t>
    </dgm:pt>
    <dgm:pt modelId="{D979BADF-C548-4B79-BFC4-AB62EBB3C9BF}" type="parTrans" cxnId="{1DAA1281-41CD-4B22-9993-C8E8CF790D86}">
      <dgm:prSet/>
      <dgm:spPr/>
      <dgm:t>
        <a:bodyPr/>
        <a:lstStyle/>
        <a:p>
          <a:endParaRPr lang="en-US"/>
        </a:p>
      </dgm:t>
    </dgm:pt>
    <dgm:pt modelId="{03E013AD-0394-45FA-9549-92F7CFAAEBA2}" type="sibTrans" cxnId="{1DAA1281-41CD-4B22-9993-C8E8CF790D86}">
      <dgm:prSet/>
      <dgm:spPr/>
      <dgm:t>
        <a:bodyPr/>
        <a:lstStyle/>
        <a:p>
          <a:endParaRPr lang="en-US"/>
        </a:p>
      </dgm:t>
    </dgm:pt>
    <dgm:pt modelId="{CF92378D-AEAF-4CFA-A365-9CEED3C09AB9}">
      <dgm:prSet/>
      <dgm:spPr/>
      <dgm:t>
        <a:bodyPr/>
        <a:lstStyle/>
        <a:p>
          <a:r>
            <a:rPr lang="en-US"/>
            <a:t>Consumer Empowerment - Consumers, Communities</a:t>
          </a:r>
          <a:br>
            <a:rPr lang="en-US"/>
          </a:br>
          <a:endParaRPr lang="en-US"/>
        </a:p>
      </dgm:t>
    </dgm:pt>
    <dgm:pt modelId="{E5BC4B1C-DD99-49A5-B04F-C2FA1C6AD14D}" type="parTrans" cxnId="{F3CB44E3-CFE0-41E8-A61F-7346973AC9AE}">
      <dgm:prSet/>
      <dgm:spPr/>
      <dgm:t>
        <a:bodyPr/>
        <a:lstStyle/>
        <a:p>
          <a:endParaRPr lang="en-US"/>
        </a:p>
      </dgm:t>
    </dgm:pt>
    <dgm:pt modelId="{B0307E4A-D44A-43EA-9921-AA4B13414271}" type="sibTrans" cxnId="{F3CB44E3-CFE0-41E8-A61F-7346973AC9AE}">
      <dgm:prSet/>
      <dgm:spPr/>
      <dgm:t>
        <a:bodyPr/>
        <a:lstStyle/>
        <a:p>
          <a:endParaRPr lang="en-US"/>
        </a:p>
      </dgm:t>
    </dgm:pt>
    <dgm:pt modelId="{288BACC8-4284-48B3-BBFE-3B927169572B}">
      <dgm:prSet/>
      <dgm:spPr/>
      <dgm:t>
        <a:bodyPr/>
        <a:lstStyle/>
        <a:p>
          <a:r>
            <a:rPr lang="en-US"/>
            <a:t>Corporate Reputation Enhancement - Businesses, Shareholders</a:t>
          </a:r>
          <a:br>
            <a:rPr lang="en-US"/>
          </a:br>
          <a:endParaRPr lang="en-US"/>
        </a:p>
      </dgm:t>
    </dgm:pt>
    <dgm:pt modelId="{5453D432-06F3-4465-A5B8-7EC0294F48FC}" type="parTrans" cxnId="{27609627-5A54-4429-B967-E1948E64E974}">
      <dgm:prSet/>
      <dgm:spPr/>
      <dgm:t>
        <a:bodyPr/>
        <a:lstStyle/>
        <a:p>
          <a:endParaRPr lang="en-US"/>
        </a:p>
      </dgm:t>
    </dgm:pt>
    <dgm:pt modelId="{636F8AEB-F700-433B-AA6A-E82AF339A821}" type="sibTrans" cxnId="{27609627-5A54-4429-B967-E1948E64E974}">
      <dgm:prSet/>
      <dgm:spPr/>
      <dgm:t>
        <a:bodyPr/>
        <a:lstStyle/>
        <a:p>
          <a:endParaRPr lang="en-US"/>
        </a:p>
      </dgm:t>
    </dgm:pt>
    <dgm:pt modelId="{86663326-1B47-4115-9EE8-DBD0F4C67F63}" type="pres">
      <dgm:prSet presAssocID="{9058871E-13AD-4092-8A35-107604E8E680}" presName="linear" presStyleCnt="0">
        <dgm:presLayoutVars>
          <dgm:animLvl val="lvl"/>
          <dgm:resizeHandles val="exact"/>
        </dgm:presLayoutVars>
      </dgm:prSet>
      <dgm:spPr/>
    </dgm:pt>
    <dgm:pt modelId="{F18B5E01-248B-48D6-AFAC-D234FDD5FF99}" type="pres">
      <dgm:prSet presAssocID="{0D9FA8C5-9BD0-4D35-909E-626F76F11FDB}" presName="parentText" presStyleLbl="node1" presStyleIdx="0" presStyleCnt="5">
        <dgm:presLayoutVars>
          <dgm:chMax val="0"/>
          <dgm:bulletEnabled val="1"/>
        </dgm:presLayoutVars>
      </dgm:prSet>
      <dgm:spPr/>
    </dgm:pt>
    <dgm:pt modelId="{180CCBFB-925D-4C21-9FBE-9A991301AB44}" type="pres">
      <dgm:prSet presAssocID="{685D5F28-2729-4589-BEFC-02B65CE34564}" presName="spacer" presStyleCnt="0"/>
      <dgm:spPr/>
    </dgm:pt>
    <dgm:pt modelId="{DF06F1A6-8F74-4577-8AA4-9D01782D0A2D}" type="pres">
      <dgm:prSet presAssocID="{7852279D-A1C1-4B55-81D9-D6ED15955504}" presName="parentText" presStyleLbl="node1" presStyleIdx="1" presStyleCnt="5">
        <dgm:presLayoutVars>
          <dgm:chMax val="0"/>
          <dgm:bulletEnabled val="1"/>
        </dgm:presLayoutVars>
      </dgm:prSet>
      <dgm:spPr/>
    </dgm:pt>
    <dgm:pt modelId="{CED8F943-A068-4451-9E06-0EEE95FF5DD4}" type="pres">
      <dgm:prSet presAssocID="{D583B545-A1CF-47F7-AD85-7A9C9E821C7A}" presName="spacer" presStyleCnt="0"/>
      <dgm:spPr/>
    </dgm:pt>
    <dgm:pt modelId="{9155E5F1-FBF1-43DB-AA6B-1CD58F39941E}" type="pres">
      <dgm:prSet presAssocID="{927A09A5-5020-4EEB-8E20-183C152F5C5C}" presName="parentText" presStyleLbl="node1" presStyleIdx="2" presStyleCnt="5">
        <dgm:presLayoutVars>
          <dgm:chMax val="0"/>
          <dgm:bulletEnabled val="1"/>
        </dgm:presLayoutVars>
      </dgm:prSet>
      <dgm:spPr/>
    </dgm:pt>
    <dgm:pt modelId="{7934063E-6EF7-472D-8FA4-7158A0517A94}" type="pres">
      <dgm:prSet presAssocID="{03E013AD-0394-45FA-9549-92F7CFAAEBA2}" presName="spacer" presStyleCnt="0"/>
      <dgm:spPr/>
    </dgm:pt>
    <dgm:pt modelId="{AF01BD8A-1594-4EC5-A6AB-17D58A3E775D}" type="pres">
      <dgm:prSet presAssocID="{CF92378D-AEAF-4CFA-A365-9CEED3C09AB9}" presName="parentText" presStyleLbl="node1" presStyleIdx="3" presStyleCnt="5">
        <dgm:presLayoutVars>
          <dgm:chMax val="0"/>
          <dgm:bulletEnabled val="1"/>
        </dgm:presLayoutVars>
      </dgm:prSet>
      <dgm:spPr/>
    </dgm:pt>
    <dgm:pt modelId="{39A693C8-B411-4B14-A368-C00BE813D76B}" type="pres">
      <dgm:prSet presAssocID="{B0307E4A-D44A-43EA-9921-AA4B13414271}" presName="spacer" presStyleCnt="0"/>
      <dgm:spPr/>
    </dgm:pt>
    <dgm:pt modelId="{B1566EFD-8170-4D59-9175-98F457EC3A8E}" type="pres">
      <dgm:prSet presAssocID="{288BACC8-4284-48B3-BBFE-3B927169572B}" presName="parentText" presStyleLbl="node1" presStyleIdx="4" presStyleCnt="5">
        <dgm:presLayoutVars>
          <dgm:chMax val="0"/>
          <dgm:bulletEnabled val="1"/>
        </dgm:presLayoutVars>
      </dgm:prSet>
      <dgm:spPr/>
    </dgm:pt>
  </dgm:ptLst>
  <dgm:cxnLst>
    <dgm:cxn modelId="{7F100D08-A30E-42AD-9713-6B9E17A9A366}" type="presOf" srcId="{9058871E-13AD-4092-8A35-107604E8E680}" destId="{86663326-1B47-4115-9EE8-DBD0F4C67F63}" srcOrd="0" destOrd="0" presId="urn:microsoft.com/office/officeart/2005/8/layout/vList2"/>
    <dgm:cxn modelId="{27609627-5A54-4429-B967-E1948E64E974}" srcId="{9058871E-13AD-4092-8A35-107604E8E680}" destId="{288BACC8-4284-48B3-BBFE-3B927169572B}" srcOrd="4" destOrd="0" parTransId="{5453D432-06F3-4465-A5B8-7EC0294F48FC}" sibTransId="{636F8AEB-F700-433B-AA6A-E82AF339A821}"/>
    <dgm:cxn modelId="{E2B1FE52-273B-4AC3-9C76-AFD747095936}" type="presOf" srcId="{288BACC8-4284-48B3-BBFE-3B927169572B}" destId="{B1566EFD-8170-4D59-9175-98F457EC3A8E}" srcOrd="0" destOrd="0" presId="urn:microsoft.com/office/officeart/2005/8/layout/vList2"/>
    <dgm:cxn modelId="{BD2A407E-74BD-4AF9-B367-4BBEFF24FB8E}" type="presOf" srcId="{927A09A5-5020-4EEB-8E20-183C152F5C5C}" destId="{9155E5F1-FBF1-43DB-AA6B-1CD58F39941E}" srcOrd="0" destOrd="0" presId="urn:microsoft.com/office/officeart/2005/8/layout/vList2"/>
    <dgm:cxn modelId="{1DAA1281-41CD-4B22-9993-C8E8CF790D86}" srcId="{9058871E-13AD-4092-8A35-107604E8E680}" destId="{927A09A5-5020-4EEB-8E20-183C152F5C5C}" srcOrd="2" destOrd="0" parTransId="{D979BADF-C548-4B79-BFC4-AB62EBB3C9BF}" sibTransId="{03E013AD-0394-45FA-9549-92F7CFAAEBA2}"/>
    <dgm:cxn modelId="{9BEC2382-2CA7-49ED-9769-98AF26704978}" srcId="{9058871E-13AD-4092-8A35-107604E8E680}" destId="{0D9FA8C5-9BD0-4D35-909E-626F76F11FDB}" srcOrd="0" destOrd="0" parTransId="{78D58C32-A5F9-4C39-AE22-3369259FB222}" sibTransId="{685D5F28-2729-4589-BEFC-02B65CE34564}"/>
    <dgm:cxn modelId="{70A6019D-86BC-4719-961F-3D48A16F18DD}" type="presOf" srcId="{7852279D-A1C1-4B55-81D9-D6ED15955504}" destId="{DF06F1A6-8F74-4577-8AA4-9D01782D0A2D}" srcOrd="0" destOrd="0" presId="urn:microsoft.com/office/officeart/2005/8/layout/vList2"/>
    <dgm:cxn modelId="{73FA51B3-F464-4763-A50F-4784BBA97B43}" type="presOf" srcId="{0D9FA8C5-9BD0-4D35-909E-626F76F11FDB}" destId="{F18B5E01-248B-48D6-AFAC-D234FDD5FF99}" srcOrd="0" destOrd="0" presId="urn:microsoft.com/office/officeart/2005/8/layout/vList2"/>
    <dgm:cxn modelId="{0696E7DA-B437-48F9-9DAE-703E4A4DA2D9}" srcId="{9058871E-13AD-4092-8A35-107604E8E680}" destId="{7852279D-A1C1-4B55-81D9-D6ED15955504}" srcOrd="1" destOrd="0" parTransId="{DC69B1A5-B0A6-4E97-8EA9-CE57EB7C743B}" sibTransId="{D583B545-A1CF-47F7-AD85-7A9C9E821C7A}"/>
    <dgm:cxn modelId="{88503FDD-E33F-49A2-A142-B17D04CFAA73}" type="presOf" srcId="{CF92378D-AEAF-4CFA-A365-9CEED3C09AB9}" destId="{AF01BD8A-1594-4EC5-A6AB-17D58A3E775D}" srcOrd="0" destOrd="0" presId="urn:microsoft.com/office/officeart/2005/8/layout/vList2"/>
    <dgm:cxn modelId="{F3CB44E3-CFE0-41E8-A61F-7346973AC9AE}" srcId="{9058871E-13AD-4092-8A35-107604E8E680}" destId="{CF92378D-AEAF-4CFA-A365-9CEED3C09AB9}" srcOrd="3" destOrd="0" parTransId="{E5BC4B1C-DD99-49A5-B04F-C2FA1C6AD14D}" sibTransId="{B0307E4A-D44A-43EA-9921-AA4B13414271}"/>
    <dgm:cxn modelId="{B08CD99B-F224-4DE3-A84E-050AE03EDDB8}" type="presParOf" srcId="{86663326-1B47-4115-9EE8-DBD0F4C67F63}" destId="{F18B5E01-248B-48D6-AFAC-D234FDD5FF99}" srcOrd="0" destOrd="0" presId="urn:microsoft.com/office/officeart/2005/8/layout/vList2"/>
    <dgm:cxn modelId="{DE5839E6-FB26-4CB0-8D8C-C4545321DAD1}" type="presParOf" srcId="{86663326-1B47-4115-9EE8-DBD0F4C67F63}" destId="{180CCBFB-925D-4C21-9FBE-9A991301AB44}" srcOrd="1" destOrd="0" presId="urn:microsoft.com/office/officeart/2005/8/layout/vList2"/>
    <dgm:cxn modelId="{B144F8AD-A627-4096-8122-219082B85634}" type="presParOf" srcId="{86663326-1B47-4115-9EE8-DBD0F4C67F63}" destId="{DF06F1A6-8F74-4577-8AA4-9D01782D0A2D}" srcOrd="2" destOrd="0" presId="urn:microsoft.com/office/officeart/2005/8/layout/vList2"/>
    <dgm:cxn modelId="{10668668-910F-4D5F-B84B-D3B6DA2AF3BB}" type="presParOf" srcId="{86663326-1B47-4115-9EE8-DBD0F4C67F63}" destId="{CED8F943-A068-4451-9E06-0EEE95FF5DD4}" srcOrd="3" destOrd="0" presId="urn:microsoft.com/office/officeart/2005/8/layout/vList2"/>
    <dgm:cxn modelId="{1C8D01E1-BD64-4D1D-8382-A3C3F141E20A}" type="presParOf" srcId="{86663326-1B47-4115-9EE8-DBD0F4C67F63}" destId="{9155E5F1-FBF1-43DB-AA6B-1CD58F39941E}" srcOrd="4" destOrd="0" presId="urn:microsoft.com/office/officeart/2005/8/layout/vList2"/>
    <dgm:cxn modelId="{CFB4CA03-A496-44E7-B77E-E42B52D0339D}" type="presParOf" srcId="{86663326-1B47-4115-9EE8-DBD0F4C67F63}" destId="{7934063E-6EF7-472D-8FA4-7158A0517A94}" srcOrd="5" destOrd="0" presId="urn:microsoft.com/office/officeart/2005/8/layout/vList2"/>
    <dgm:cxn modelId="{8345E331-EEC6-4E0E-837F-CF76B22A2C00}" type="presParOf" srcId="{86663326-1B47-4115-9EE8-DBD0F4C67F63}" destId="{AF01BD8A-1594-4EC5-A6AB-17D58A3E775D}" srcOrd="6" destOrd="0" presId="urn:microsoft.com/office/officeart/2005/8/layout/vList2"/>
    <dgm:cxn modelId="{178CE2DA-C2CE-4FE1-827A-06AE21AB06C1}" type="presParOf" srcId="{86663326-1B47-4115-9EE8-DBD0F4C67F63}" destId="{39A693C8-B411-4B14-A368-C00BE813D76B}" srcOrd="7" destOrd="0" presId="urn:microsoft.com/office/officeart/2005/8/layout/vList2"/>
    <dgm:cxn modelId="{4CC78576-1DF8-49B8-917F-EC0A216E180F}" type="presParOf" srcId="{86663326-1B47-4115-9EE8-DBD0F4C67F63}" destId="{B1566EFD-8170-4D59-9175-98F457EC3A8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3275-AD65-4352-9DE8-9CFBFCF36B47}">
      <dsp:nvSpPr>
        <dsp:cNvPr id="0" name=""/>
        <dsp:cNvSpPr/>
      </dsp:nvSpPr>
      <dsp:spPr>
        <a:xfrm>
          <a:off x="0" y="3423"/>
          <a:ext cx="6720116" cy="729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68F3A-AC06-4D2A-9FE8-6EEBCD01DBD3}">
      <dsp:nvSpPr>
        <dsp:cNvPr id="0" name=""/>
        <dsp:cNvSpPr/>
      </dsp:nvSpPr>
      <dsp:spPr>
        <a:xfrm>
          <a:off x="220555" y="167472"/>
          <a:ext cx="401009" cy="401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C0D23-9253-4FAD-8071-1FA4FE9D13F3}">
      <dsp:nvSpPr>
        <dsp:cNvPr id="0" name=""/>
        <dsp:cNvSpPr/>
      </dsp:nvSpPr>
      <dsp:spPr>
        <a:xfrm>
          <a:off x="842120" y="3423"/>
          <a:ext cx="5877995" cy="72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64" tIns="77164" rIns="77164" bIns="77164" numCol="1" spcCol="1270" anchor="ctr" anchorCtr="0">
          <a:noAutofit/>
        </a:bodyPr>
        <a:lstStyle/>
        <a:p>
          <a:pPr marL="0" lvl="0" indent="0" algn="l" defTabSz="800100">
            <a:lnSpc>
              <a:spcPct val="100000"/>
            </a:lnSpc>
            <a:spcBef>
              <a:spcPct val="0"/>
            </a:spcBef>
            <a:spcAft>
              <a:spcPct val="35000"/>
            </a:spcAft>
            <a:buNone/>
          </a:pPr>
          <a:r>
            <a:rPr lang="en-IN" sz="1800" kern="1200"/>
            <a:t>Precision Tracking: Develop software for precise measurement of product carbon footprints.</a:t>
          </a:r>
          <a:endParaRPr lang="en-US" sz="1800" kern="1200"/>
        </a:p>
      </dsp:txBody>
      <dsp:txXfrm>
        <a:off x="842120" y="3423"/>
        <a:ext cx="5877995" cy="729108"/>
      </dsp:txXfrm>
    </dsp:sp>
    <dsp:sp modelId="{2F63A024-8083-4EA7-984B-3262F461B927}">
      <dsp:nvSpPr>
        <dsp:cNvPr id="0" name=""/>
        <dsp:cNvSpPr/>
      </dsp:nvSpPr>
      <dsp:spPr>
        <a:xfrm>
          <a:off x="0" y="914809"/>
          <a:ext cx="6720116" cy="729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DCDCA-7A7B-433B-9705-7203D9886198}">
      <dsp:nvSpPr>
        <dsp:cNvPr id="0" name=""/>
        <dsp:cNvSpPr/>
      </dsp:nvSpPr>
      <dsp:spPr>
        <a:xfrm>
          <a:off x="220555" y="1078858"/>
          <a:ext cx="401009" cy="401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3583D6-BBD1-4A77-9EDE-4B65444A6057}">
      <dsp:nvSpPr>
        <dsp:cNvPr id="0" name=""/>
        <dsp:cNvSpPr/>
      </dsp:nvSpPr>
      <dsp:spPr>
        <a:xfrm>
          <a:off x="842120" y="914809"/>
          <a:ext cx="5877995" cy="72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64" tIns="77164" rIns="77164" bIns="77164" numCol="1" spcCol="1270" anchor="ctr" anchorCtr="0">
          <a:noAutofit/>
        </a:bodyPr>
        <a:lstStyle/>
        <a:p>
          <a:pPr marL="0" lvl="0" indent="0" algn="l" defTabSz="800100">
            <a:lnSpc>
              <a:spcPct val="100000"/>
            </a:lnSpc>
            <a:spcBef>
              <a:spcPct val="0"/>
            </a:spcBef>
            <a:spcAft>
              <a:spcPct val="35000"/>
            </a:spcAft>
            <a:buNone/>
          </a:pPr>
          <a:r>
            <a:rPr lang="en-IN" sz="1800" kern="1200"/>
            <a:t>Seamless Offset Integration: Integrate carbon offsetting into the purchase process for customers.</a:t>
          </a:r>
          <a:endParaRPr lang="en-US" sz="1800" kern="1200"/>
        </a:p>
      </dsp:txBody>
      <dsp:txXfrm>
        <a:off x="842120" y="914809"/>
        <a:ext cx="5877995" cy="729108"/>
      </dsp:txXfrm>
    </dsp:sp>
    <dsp:sp modelId="{33E3C583-F166-4B88-B217-4856C77C2208}">
      <dsp:nvSpPr>
        <dsp:cNvPr id="0" name=""/>
        <dsp:cNvSpPr/>
      </dsp:nvSpPr>
      <dsp:spPr>
        <a:xfrm>
          <a:off x="0" y="1826195"/>
          <a:ext cx="6720116" cy="729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BB545-6626-4685-AA43-0E6E1955C7DE}">
      <dsp:nvSpPr>
        <dsp:cNvPr id="0" name=""/>
        <dsp:cNvSpPr/>
      </dsp:nvSpPr>
      <dsp:spPr>
        <a:xfrm>
          <a:off x="220555" y="1990245"/>
          <a:ext cx="401009" cy="401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0E4D22-B2D4-49C2-AA44-F02DD67149C6}">
      <dsp:nvSpPr>
        <dsp:cNvPr id="0" name=""/>
        <dsp:cNvSpPr/>
      </dsp:nvSpPr>
      <dsp:spPr>
        <a:xfrm>
          <a:off x="842120" y="1826195"/>
          <a:ext cx="5877995" cy="72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64" tIns="77164" rIns="77164" bIns="77164" numCol="1" spcCol="1270" anchor="ctr" anchorCtr="0">
          <a:noAutofit/>
        </a:bodyPr>
        <a:lstStyle/>
        <a:p>
          <a:pPr marL="0" lvl="0" indent="0" algn="l" defTabSz="800100">
            <a:lnSpc>
              <a:spcPct val="100000"/>
            </a:lnSpc>
            <a:spcBef>
              <a:spcPct val="0"/>
            </a:spcBef>
            <a:spcAft>
              <a:spcPct val="35000"/>
            </a:spcAft>
            <a:buNone/>
          </a:pPr>
          <a:r>
            <a:rPr lang="en-IN" sz="1800" kern="1200"/>
            <a:t>Direct Environmental Action: Implement initiatives like tree planting to mitigate environmental impact.</a:t>
          </a:r>
          <a:endParaRPr lang="en-US" sz="1800" kern="1200"/>
        </a:p>
      </dsp:txBody>
      <dsp:txXfrm>
        <a:off x="842120" y="1826195"/>
        <a:ext cx="5877995" cy="729108"/>
      </dsp:txXfrm>
    </dsp:sp>
    <dsp:sp modelId="{3F797999-E29A-4B4B-879F-7E0CEE618090}">
      <dsp:nvSpPr>
        <dsp:cNvPr id="0" name=""/>
        <dsp:cNvSpPr/>
      </dsp:nvSpPr>
      <dsp:spPr>
        <a:xfrm>
          <a:off x="0" y="2737581"/>
          <a:ext cx="6720116" cy="729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A6779-DAB1-4D65-B466-772A31497B44}">
      <dsp:nvSpPr>
        <dsp:cNvPr id="0" name=""/>
        <dsp:cNvSpPr/>
      </dsp:nvSpPr>
      <dsp:spPr>
        <a:xfrm>
          <a:off x="220555" y="2901631"/>
          <a:ext cx="401009" cy="401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B2257-A293-4D52-A6A0-A07352B4C187}">
      <dsp:nvSpPr>
        <dsp:cNvPr id="0" name=""/>
        <dsp:cNvSpPr/>
      </dsp:nvSpPr>
      <dsp:spPr>
        <a:xfrm>
          <a:off x="842120" y="2737581"/>
          <a:ext cx="5877995" cy="72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64" tIns="77164" rIns="77164" bIns="77164" numCol="1" spcCol="1270" anchor="ctr" anchorCtr="0">
          <a:noAutofit/>
        </a:bodyPr>
        <a:lstStyle/>
        <a:p>
          <a:pPr marL="0" lvl="0" indent="0" algn="l" defTabSz="800100">
            <a:lnSpc>
              <a:spcPct val="100000"/>
            </a:lnSpc>
            <a:spcBef>
              <a:spcPct val="0"/>
            </a:spcBef>
            <a:spcAft>
              <a:spcPct val="35000"/>
            </a:spcAft>
            <a:buNone/>
          </a:pPr>
          <a:r>
            <a:rPr lang="en-IN" sz="1800" kern="1200"/>
            <a:t>Marketplace Creation: Establish a platform for trading environmental contributions.</a:t>
          </a:r>
          <a:endParaRPr lang="en-US" sz="1800" kern="1200"/>
        </a:p>
      </dsp:txBody>
      <dsp:txXfrm>
        <a:off x="842120" y="2737581"/>
        <a:ext cx="5877995" cy="729108"/>
      </dsp:txXfrm>
    </dsp:sp>
    <dsp:sp modelId="{5674374A-DB8E-4A2E-B348-47F76815BC02}">
      <dsp:nvSpPr>
        <dsp:cNvPr id="0" name=""/>
        <dsp:cNvSpPr/>
      </dsp:nvSpPr>
      <dsp:spPr>
        <a:xfrm>
          <a:off x="0" y="3648967"/>
          <a:ext cx="6720116" cy="7291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414E0-D28B-4332-91B8-BA0FC0609A97}">
      <dsp:nvSpPr>
        <dsp:cNvPr id="0" name=""/>
        <dsp:cNvSpPr/>
      </dsp:nvSpPr>
      <dsp:spPr>
        <a:xfrm>
          <a:off x="220555" y="3813017"/>
          <a:ext cx="401009" cy="401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15917-27D7-40F4-A4CE-15732DBC077F}">
      <dsp:nvSpPr>
        <dsp:cNvPr id="0" name=""/>
        <dsp:cNvSpPr/>
      </dsp:nvSpPr>
      <dsp:spPr>
        <a:xfrm>
          <a:off x="842120" y="3648967"/>
          <a:ext cx="5877995" cy="729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64" tIns="77164" rIns="77164" bIns="77164" numCol="1" spcCol="1270" anchor="ctr" anchorCtr="0">
          <a:noAutofit/>
        </a:bodyPr>
        <a:lstStyle/>
        <a:p>
          <a:pPr marL="0" lvl="0" indent="0" algn="l" defTabSz="800100">
            <a:lnSpc>
              <a:spcPct val="100000"/>
            </a:lnSpc>
            <a:spcBef>
              <a:spcPct val="0"/>
            </a:spcBef>
            <a:spcAft>
              <a:spcPct val="35000"/>
            </a:spcAft>
            <a:buNone/>
          </a:pPr>
          <a:r>
            <a:rPr lang="en-IN" sz="1800" kern="1200"/>
            <a:t>Transparent Reporting: Provide clear and honest reporting on environmental impact.</a:t>
          </a:r>
          <a:endParaRPr lang="en-US" sz="1800" kern="1200"/>
        </a:p>
      </dsp:txBody>
      <dsp:txXfrm>
        <a:off x="842120" y="3648967"/>
        <a:ext cx="5877995" cy="729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E4AA3-EEDC-444C-8B56-4FF953B15F6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46167-58AA-48BF-AE55-B02086473F0A}">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Analytics and Reporting : Provide users with detailed analytics and reports on their environmental impact, including carbon emissions reduced, trees planted, and resource trading activities.</a:t>
          </a:r>
        </a:p>
      </dsp:txBody>
      <dsp:txXfrm>
        <a:off x="0" y="0"/>
        <a:ext cx="6900512" cy="2768070"/>
      </dsp:txXfrm>
    </dsp:sp>
    <dsp:sp modelId="{C4A01128-7063-4AB9-BAFE-33C338A77CB3}">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7BD96-FC78-4A7C-8C2C-F88AA7F4031B}">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User Engagement and Education : Incorporate features to educate users about the importance of sustainability and provide tips on how they can further reduce their environmental footprint.</a:t>
          </a: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C95C0-A88B-4523-9E57-86705042C382}">
      <dsp:nvSpPr>
        <dsp:cNvPr id="0" name=""/>
        <dsp:cNvSpPr/>
      </dsp:nvSpPr>
      <dsp:spPr>
        <a:xfrm>
          <a:off x="430148" y="1688"/>
          <a:ext cx="908208" cy="90820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D9682-4855-4D99-9714-AE7C4B72E2CD}">
      <dsp:nvSpPr>
        <dsp:cNvPr id="0" name=""/>
        <dsp:cNvSpPr/>
      </dsp:nvSpPr>
      <dsp:spPr>
        <a:xfrm>
          <a:off x="623700" y="195241"/>
          <a:ext cx="521103" cy="521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58F13-6775-4FB7-9702-7378D2ADE0B8}">
      <dsp:nvSpPr>
        <dsp:cNvPr id="0" name=""/>
        <dsp:cNvSpPr/>
      </dsp:nvSpPr>
      <dsp:spPr>
        <a:xfrm>
          <a:off x="139819"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Precision Carbon Tracking</a:t>
          </a:r>
          <a:br>
            <a:rPr lang="en-US" sz="1100" kern="1200"/>
          </a:br>
          <a:r>
            <a:rPr lang="en-US" sz="1100" kern="1200"/>
            <a:t> </a:t>
          </a:r>
        </a:p>
      </dsp:txBody>
      <dsp:txXfrm>
        <a:off x="139819" y="1192782"/>
        <a:ext cx="1488867" cy="595546"/>
      </dsp:txXfrm>
    </dsp:sp>
    <dsp:sp modelId="{D49F76DF-3FC2-4D66-A97E-5D58CAC534EA}">
      <dsp:nvSpPr>
        <dsp:cNvPr id="0" name=""/>
        <dsp:cNvSpPr/>
      </dsp:nvSpPr>
      <dsp:spPr>
        <a:xfrm>
          <a:off x="2179567" y="1688"/>
          <a:ext cx="908208" cy="90820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7D593-7A5F-4030-B0B8-0483C0FF3C6D}">
      <dsp:nvSpPr>
        <dsp:cNvPr id="0" name=""/>
        <dsp:cNvSpPr/>
      </dsp:nvSpPr>
      <dsp:spPr>
        <a:xfrm>
          <a:off x="2373119" y="195241"/>
          <a:ext cx="521103" cy="521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21CF7-1950-4A5C-A868-C6CC8270B9BA}">
      <dsp:nvSpPr>
        <dsp:cNvPr id="0" name=""/>
        <dsp:cNvSpPr/>
      </dsp:nvSpPr>
      <dsp:spPr>
        <a:xfrm>
          <a:off x="1889237"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Seamless Offset Integration</a:t>
          </a:r>
          <a:br>
            <a:rPr lang="en-US" sz="1100" kern="1200"/>
          </a:br>
          <a:r>
            <a:rPr lang="en-US" sz="1100" kern="1200"/>
            <a:t> </a:t>
          </a:r>
        </a:p>
      </dsp:txBody>
      <dsp:txXfrm>
        <a:off x="1889237" y="1192782"/>
        <a:ext cx="1488867" cy="595546"/>
      </dsp:txXfrm>
    </dsp:sp>
    <dsp:sp modelId="{8351F5C8-3410-45AD-9BCA-AE33B52519EA}">
      <dsp:nvSpPr>
        <dsp:cNvPr id="0" name=""/>
        <dsp:cNvSpPr/>
      </dsp:nvSpPr>
      <dsp:spPr>
        <a:xfrm>
          <a:off x="3928986" y="1688"/>
          <a:ext cx="908208" cy="90820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0CA41-EEA1-4021-A690-2E04F76B51BA}">
      <dsp:nvSpPr>
        <dsp:cNvPr id="0" name=""/>
        <dsp:cNvSpPr/>
      </dsp:nvSpPr>
      <dsp:spPr>
        <a:xfrm>
          <a:off x="4122538" y="195241"/>
          <a:ext cx="521103" cy="521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2813F-AD2F-4AB4-9F31-DCCD2C416B78}">
      <dsp:nvSpPr>
        <dsp:cNvPr id="0" name=""/>
        <dsp:cNvSpPr/>
      </dsp:nvSpPr>
      <dsp:spPr>
        <a:xfrm>
          <a:off x="3638656"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Direct Environmental Action</a:t>
          </a:r>
          <a:br>
            <a:rPr lang="en-US" sz="1100" kern="1200"/>
          </a:br>
          <a:r>
            <a:rPr lang="en-US" sz="1100" kern="1200"/>
            <a:t> </a:t>
          </a:r>
        </a:p>
      </dsp:txBody>
      <dsp:txXfrm>
        <a:off x="3638656" y="1192782"/>
        <a:ext cx="1488867" cy="595546"/>
      </dsp:txXfrm>
    </dsp:sp>
    <dsp:sp modelId="{71EC6433-17F0-494D-B1A7-350DB318379C}">
      <dsp:nvSpPr>
        <dsp:cNvPr id="0" name=""/>
        <dsp:cNvSpPr/>
      </dsp:nvSpPr>
      <dsp:spPr>
        <a:xfrm>
          <a:off x="5678404" y="1688"/>
          <a:ext cx="908208" cy="90820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834AE-7CB8-4136-8609-C4C9DDC085D7}">
      <dsp:nvSpPr>
        <dsp:cNvPr id="0" name=""/>
        <dsp:cNvSpPr/>
      </dsp:nvSpPr>
      <dsp:spPr>
        <a:xfrm>
          <a:off x="5871957" y="195241"/>
          <a:ext cx="521103" cy="521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83C59-2806-4513-BAD0-E34515320DE0}">
      <dsp:nvSpPr>
        <dsp:cNvPr id="0" name=""/>
        <dsp:cNvSpPr/>
      </dsp:nvSpPr>
      <dsp:spPr>
        <a:xfrm>
          <a:off x="5388075"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Market-Driven Sustainability</a:t>
          </a:r>
        </a:p>
      </dsp:txBody>
      <dsp:txXfrm>
        <a:off x="5388075" y="1192782"/>
        <a:ext cx="1488867" cy="595546"/>
      </dsp:txXfrm>
    </dsp:sp>
    <dsp:sp modelId="{1F3E045A-3523-4FBA-AD81-0D6A51698127}">
      <dsp:nvSpPr>
        <dsp:cNvPr id="0" name=""/>
        <dsp:cNvSpPr/>
      </dsp:nvSpPr>
      <dsp:spPr>
        <a:xfrm>
          <a:off x="7427823" y="1688"/>
          <a:ext cx="908208" cy="90820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39D28-0F2D-401A-A15D-591E101A7B92}">
      <dsp:nvSpPr>
        <dsp:cNvPr id="0" name=""/>
        <dsp:cNvSpPr/>
      </dsp:nvSpPr>
      <dsp:spPr>
        <a:xfrm>
          <a:off x="7621376" y="195241"/>
          <a:ext cx="521103" cy="521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8E38DB-6BD0-4EB8-8EE4-D281813AB515}">
      <dsp:nvSpPr>
        <dsp:cNvPr id="0" name=""/>
        <dsp:cNvSpPr/>
      </dsp:nvSpPr>
      <dsp:spPr>
        <a:xfrm>
          <a:off x="7137494"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Comprehensive Engagement </a:t>
          </a:r>
        </a:p>
      </dsp:txBody>
      <dsp:txXfrm>
        <a:off x="7137494" y="1192782"/>
        <a:ext cx="1488867" cy="595546"/>
      </dsp:txXfrm>
    </dsp:sp>
    <dsp:sp modelId="{7F0EFA42-DC5D-4471-85C3-0439185C7BBC}">
      <dsp:nvSpPr>
        <dsp:cNvPr id="0" name=""/>
        <dsp:cNvSpPr/>
      </dsp:nvSpPr>
      <dsp:spPr>
        <a:xfrm>
          <a:off x="9177242" y="1688"/>
          <a:ext cx="908208" cy="90820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40D15-6EEF-4F6D-AAAB-9F1AD7ED065B}">
      <dsp:nvSpPr>
        <dsp:cNvPr id="0" name=""/>
        <dsp:cNvSpPr/>
      </dsp:nvSpPr>
      <dsp:spPr>
        <a:xfrm>
          <a:off x="9370795" y="195241"/>
          <a:ext cx="521103" cy="5211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A53F0-A7ED-490B-A9BC-64AC49FF5EA2}">
      <dsp:nvSpPr>
        <dsp:cNvPr id="0" name=""/>
        <dsp:cNvSpPr/>
      </dsp:nvSpPr>
      <dsp:spPr>
        <a:xfrm>
          <a:off x="8886913" y="1192782"/>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Transparent Accountability</a:t>
          </a:r>
        </a:p>
      </dsp:txBody>
      <dsp:txXfrm>
        <a:off x="8886913" y="1192782"/>
        <a:ext cx="1488867" cy="595546"/>
      </dsp:txXfrm>
    </dsp:sp>
    <dsp:sp modelId="{1E149928-8691-4A9A-92AE-99A61212ABCE}">
      <dsp:nvSpPr>
        <dsp:cNvPr id="0" name=""/>
        <dsp:cNvSpPr/>
      </dsp:nvSpPr>
      <dsp:spPr>
        <a:xfrm>
          <a:off x="4803695" y="2160546"/>
          <a:ext cx="908208" cy="90820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8061A-D6CB-4285-987A-0568FEE8BCD2}">
      <dsp:nvSpPr>
        <dsp:cNvPr id="0" name=""/>
        <dsp:cNvSpPr/>
      </dsp:nvSpPr>
      <dsp:spPr>
        <a:xfrm>
          <a:off x="4997248" y="2354099"/>
          <a:ext cx="521103" cy="52110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3AD92-3A23-4797-BD1D-BF4C9AFA6E32}">
      <dsp:nvSpPr>
        <dsp:cNvPr id="0" name=""/>
        <dsp:cNvSpPr/>
      </dsp:nvSpPr>
      <dsp:spPr>
        <a:xfrm>
          <a:off x="4513366" y="3351640"/>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Scalable Global Impact</a:t>
          </a:r>
        </a:p>
      </dsp:txBody>
      <dsp:txXfrm>
        <a:off x="4513366" y="3351640"/>
        <a:ext cx="1488867" cy="595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B5E01-248B-48D6-AFAC-D234FDD5FF99}">
      <dsp:nvSpPr>
        <dsp:cNvPr id="0" name=""/>
        <dsp:cNvSpPr/>
      </dsp:nvSpPr>
      <dsp:spPr>
        <a:xfrm>
          <a:off x="0" y="63597"/>
          <a:ext cx="555848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Environmental Impact Reduction - Planet, Wildlife, Future Generations</a:t>
          </a:r>
        </a:p>
      </dsp:txBody>
      <dsp:txXfrm>
        <a:off x="43693" y="107290"/>
        <a:ext cx="5471103" cy="807664"/>
      </dsp:txXfrm>
    </dsp:sp>
    <dsp:sp modelId="{DF06F1A6-8F74-4577-8AA4-9D01782D0A2D}">
      <dsp:nvSpPr>
        <dsp:cNvPr id="0" name=""/>
        <dsp:cNvSpPr/>
      </dsp:nvSpPr>
      <dsp:spPr>
        <a:xfrm>
          <a:off x="0" y="1004727"/>
          <a:ext cx="555848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Climate Change Mitigation: - Global Population, Vulnerable Communities</a:t>
          </a:r>
          <a:br>
            <a:rPr lang="en-US" sz="1600" kern="1200"/>
          </a:br>
          <a:endParaRPr lang="en-US" sz="1600" kern="1200"/>
        </a:p>
      </dsp:txBody>
      <dsp:txXfrm>
        <a:off x="43693" y="1048420"/>
        <a:ext cx="5471103" cy="807664"/>
      </dsp:txXfrm>
    </dsp:sp>
    <dsp:sp modelId="{9155E5F1-FBF1-43DB-AA6B-1CD58F39941E}">
      <dsp:nvSpPr>
        <dsp:cNvPr id="0" name=""/>
        <dsp:cNvSpPr/>
      </dsp:nvSpPr>
      <dsp:spPr>
        <a:xfrm>
          <a:off x="0" y="1945857"/>
          <a:ext cx="555848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Biodiversity Conservation -  Endangered Species, Biodiverse Habitats</a:t>
          </a:r>
        </a:p>
      </dsp:txBody>
      <dsp:txXfrm>
        <a:off x="43693" y="1989550"/>
        <a:ext cx="5471103" cy="807664"/>
      </dsp:txXfrm>
    </dsp:sp>
    <dsp:sp modelId="{AF01BD8A-1594-4EC5-A6AB-17D58A3E775D}">
      <dsp:nvSpPr>
        <dsp:cNvPr id="0" name=""/>
        <dsp:cNvSpPr/>
      </dsp:nvSpPr>
      <dsp:spPr>
        <a:xfrm>
          <a:off x="0" y="2886987"/>
          <a:ext cx="555848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Consumer Empowerment - Consumers, Communities</a:t>
          </a:r>
          <a:br>
            <a:rPr lang="en-US" sz="1600" kern="1200"/>
          </a:br>
          <a:endParaRPr lang="en-US" sz="1600" kern="1200"/>
        </a:p>
      </dsp:txBody>
      <dsp:txXfrm>
        <a:off x="43693" y="2930680"/>
        <a:ext cx="5471103" cy="807664"/>
      </dsp:txXfrm>
    </dsp:sp>
    <dsp:sp modelId="{B1566EFD-8170-4D59-9175-98F457EC3A8E}">
      <dsp:nvSpPr>
        <dsp:cNvPr id="0" name=""/>
        <dsp:cNvSpPr/>
      </dsp:nvSpPr>
      <dsp:spPr>
        <a:xfrm>
          <a:off x="0" y="3828118"/>
          <a:ext cx="5558489"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Corporate Reputation Enhancement - Businesses, Shareholders</a:t>
          </a:r>
          <a:br>
            <a:rPr lang="en-US" sz="1600" kern="1200"/>
          </a:br>
          <a:endParaRPr lang="en-US" sz="1600" kern="1200"/>
        </a:p>
      </dsp:txBody>
      <dsp:txXfrm>
        <a:off x="43693" y="3871811"/>
        <a:ext cx="5471103" cy="807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DCAA-05BE-4179-84EF-D5991533B187}" type="datetimeFigureOut">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FC3F6-ACF2-441A-A2CF-C8D8091A43FA}" type="slidenum">
              <a:t>‹#›</a:t>
            </a:fld>
            <a:endParaRPr lang="en-US"/>
          </a:p>
        </p:txBody>
      </p:sp>
    </p:spTree>
    <p:extLst>
      <p:ext uri="{BB962C8B-B14F-4D97-AF65-F5344CB8AC3E}">
        <p14:creationId xmlns:p14="http://schemas.microsoft.com/office/powerpoint/2010/main" val="89183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14</a:t>
            </a:fld>
            <a:endParaRPr lang="en-US"/>
          </a:p>
        </p:txBody>
      </p:sp>
    </p:spTree>
    <p:extLst>
      <p:ext uri="{BB962C8B-B14F-4D97-AF65-F5344CB8AC3E}">
        <p14:creationId xmlns:p14="http://schemas.microsoft.com/office/powerpoint/2010/main" val="263648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75B1-5809-6252-63D9-A2E43A8CE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68376C-CC93-B986-17E7-6CFD53A65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27D8A-40F4-B2AD-F6F2-9753A76FEA24}"/>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182CF9EB-68C0-1910-649D-59F9BBCEA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E600F-00C1-395E-9E1D-941242C8FC36}"/>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332147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54AE-0759-83EE-7F73-F2B1DD7DE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311ECC-88B1-022B-41FE-1B471BEBF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C099B-A0FE-A2E4-B0B4-510469B4B96E}"/>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E51D71DA-AEF0-BE64-BC0A-07B56A19E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E7C45-74E9-9CC7-3892-D9771593629F}"/>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25340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034FB-667D-5C71-27DB-64273C8D27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54D3D-37D0-CEFD-2E9D-C1EBAD35B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B2247-FA03-901C-E33B-DBAFC712C666}"/>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698EC7FD-0867-EBC2-52B6-C635B3287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98467-98EC-68EA-DDC6-6BD56413244C}"/>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61353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198179" cy="190416"/>
          </a:xfrm>
          <a:prstGeom prst="rect">
            <a:avLst/>
          </a:prstGeom>
        </p:spPr>
        <p:txBody>
          <a:bodyPr vert="horz" wrap="none" lIns="0" tIns="0" rIns="0" bIns="0" rtlCol="0" anchor="b" anchorCtr="0"/>
          <a:lstStyle>
            <a:lvl1pPr algn="l">
              <a:defRPr sz="700">
                <a:solidFill>
                  <a:schemeClr val="tx1"/>
                </a:solidFill>
              </a:defRPr>
            </a:lvl1pPr>
          </a:lstStyle>
          <a:p>
            <a:r>
              <a:rPr lang="en-US"/>
              <a:t>© 2023 Cognizant</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406262694"/>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1 - dark layout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5D98D9-078E-1B4D-9B08-C13EF3A05D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7" t="117"/>
          <a:stretch/>
        </p:blipFill>
        <p:spPr>
          <a:xfrm>
            <a:off x="0" y="-1"/>
            <a:ext cx="12192000" cy="6858002"/>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2105094"/>
            <a:ext cx="4013200" cy="1828469"/>
          </a:xfrm>
        </p:spPr>
        <p:txBody>
          <a:bodyPr anchor="b">
            <a:noAutofit/>
          </a:bodyPr>
          <a:lstStyle>
            <a:lvl1pPr algn="l">
              <a:defRPr sz="36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0A7EFB4-CCA6-4E89-9EF6-9F4FE5D53A94}"/>
              </a:ext>
            </a:extLst>
          </p:cNvPr>
          <p:cNvSpPr>
            <a:spLocks noGrp="1"/>
          </p:cNvSpPr>
          <p:nvPr>
            <p:ph type="subTitle" idx="1"/>
          </p:nvPr>
        </p:nvSpPr>
        <p:spPr>
          <a:xfrm>
            <a:off x="1042989" y="4187952"/>
            <a:ext cx="4014215" cy="457200"/>
          </a:xfrm>
          <a:prstGeom prst="rect">
            <a:avLst/>
          </a:prstGeom>
        </p:spPr>
        <p:txBody>
          <a:bodyPr lIns="0" tIns="0" rIns="0" bIns="0">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263640"/>
            <a:ext cx="1198179" cy="365125"/>
          </a:xfrm>
          <a:prstGeom prst="rect">
            <a:avLst/>
          </a:prstGeom>
        </p:spPr>
        <p:txBody>
          <a:bodyPr/>
          <a:lstStyle>
            <a:lvl1pPr>
              <a:defRPr>
                <a:solidFill>
                  <a:schemeClr val="bg2"/>
                </a:solidFill>
              </a:defRPr>
            </a:lvl1pPr>
          </a:lstStyle>
          <a:p>
            <a:r>
              <a:rPr lang="en-US"/>
              <a:t>© 2023 Cognizant</a:t>
            </a:r>
          </a:p>
        </p:txBody>
      </p:sp>
      <p:sp>
        <p:nvSpPr>
          <p:cNvPr id="11" name="Text Placeholder 2">
            <a:extLst>
              <a:ext uri="{FF2B5EF4-FFF2-40B4-BE49-F238E27FC236}">
                <a16:creationId xmlns:a16="http://schemas.microsoft.com/office/drawing/2014/main" id="{0A57A3A6-0AF3-C54A-8CB5-7EF0565FF32C}"/>
              </a:ext>
            </a:extLst>
          </p:cNvPr>
          <p:cNvSpPr>
            <a:spLocks noGrp="1"/>
          </p:cNvSpPr>
          <p:nvPr>
            <p:ph type="body" idx="12" hasCustomPrompt="1"/>
          </p:nvPr>
        </p:nvSpPr>
        <p:spPr>
          <a:xfrm>
            <a:off x="1042416" y="5289745"/>
            <a:ext cx="4013178" cy="365125"/>
          </a:xfrm>
          <a:prstGeom prst="rect">
            <a:avLst/>
          </a:prstGeom>
        </p:spPr>
        <p:txBody>
          <a:bodyPr wrap="none"/>
          <a:lstStyle>
            <a:lvl1pPr marL="0" indent="0">
              <a:buNone/>
              <a:defRPr sz="1200">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date</a:t>
            </a:r>
          </a:p>
        </p:txBody>
      </p:sp>
      <p:sp>
        <p:nvSpPr>
          <p:cNvPr id="4" name="TextBox 3">
            <a:extLst>
              <a:ext uri="{FF2B5EF4-FFF2-40B4-BE49-F238E27FC236}">
                <a16:creationId xmlns:a16="http://schemas.microsoft.com/office/drawing/2014/main" id="{B0514FB0-4CED-294C-94C0-7AE48992D94A}"/>
              </a:ext>
            </a:extLst>
          </p:cNvPr>
          <p:cNvSpPr txBox="1"/>
          <p:nvPr userDrawn="1"/>
        </p:nvSpPr>
        <p:spPr>
          <a:xfrm>
            <a:off x="-1367942" y="168250"/>
            <a:ext cx="0" cy="0"/>
          </a:xfrm>
          <a:prstGeom prst="rect">
            <a:avLst/>
          </a:prstGeom>
          <a:noFill/>
        </p:spPr>
        <p:txBody>
          <a:bodyPr wrap="none" lIns="0" tIns="0" rIns="0" bIns="0" rtlCol="0">
            <a:noAutofit/>
          </a:bodyPr>
          <a:lstStyle/>
          <a:p>
            <a:pPr algn="l"/>
            <a:endParaRPr lang="en-US" sz="1600">
              <a:solidFill>
                <a:schemeClr val="tx2"/>
              </a:solidFill>
            </a:endParaRPr>
          </a:p>
        </p:txBody>
      </p:sp>
      <p:pic>
        <p:nvPicPr>
          <p:cNvPr id="10" name="Logo">
            <a:extLst>
              <a:ext uri="{FF2B5EF4-FFF2-40B4-BE49-F238E27FC236}">
                <a16:creationId xmlns:a16="http://schemas.microsoft.com/office/drawing/2014/main" id="{500EB0FA-ED09-2D45-A504-B05B58FC395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67678" y="381865"/>
            <a:ext cx="2067983" cy="620394"/>
          </a:xfrm>
          <a:prstGeom prst="rect">
            <a:avLst/>
          </a:prstGeom>
        </p:spPr>
      </p:pic>
    </p:spTree>
    <p:extLst>
      <p:ext uri="{BB962C8B-B14F-4D97-AF65-F5344CB8AC3E}">
        <p14:creationId xmlns:p14="http://schemas.microsoft.com/office/powerpoint/2010/main" val="2654797800"/>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1903671"/>
            <a:ext cx="6053327" cy="1846659"/>
          </a:xfrm>
        </p:spPr>
        <p:txBody>
          <a:bodyPr wrap="square" anchor="ctr" anchorCtr="0">
            <a:spAutoFit/>
          </a:bodyPr>
          <a:lstStyle>
            <a:lvl1pPr algn="l">
              <a:defRPr sz="6000" b="1">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198179" cy="303572"/>
          </a:xfrm>
          <a:prstGeom prst="rect">
            <a:avLst/>
          </a:prstGeom>
        </p:spPr>
        <p:txBody>
          <a:bodyPr/>
          <a:lstStyle>
            <a:lvl1pPr>
              <a:defRPr>
                <a:solidFill>
                  <a:schemeClr val="tx1"/>
                </a:solidFill>
              </a:defRPr>
            </a:lvl1pPr>
          </a:lstStyle>
          <a:p>
            <a:r>
              <a:rPr lang="en-US"/>
              <a:t>© 2024 Cognizant</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p:nvPr>
        </p:nvSpPr>
        <p:spPr>
          <a:xfrm>
            <a:off x="1041400" y="3897548"/>
            <a:ext cx="6053322" cy="1295400"/>
          </a:xfrm>
          <a:prstGeom prst="rect">
            <a:avLst/>
          </a:prstGeom>
        </p:spPr>
        <p:txBody>
          <a:bodyPr/>
          <a:lstStyle/>
          <a:p>
            <a:pPr lvl="0"/>
            <a:r>
              <a:rPr lang="en-US"/>
              <a:t>Click to edit Master text styles</a:t>
            </a:r>
          </a:p>
        </p:txBody>
      </p:sp>
      <p:pic>
        <p:nvPicPr>
          <p:cNvPr id="11" name="Logo">
            <a:extLst>
              <a:ext uri="{FF2B5EF4-FFF2-40B4-BE49-F238E27FC236}">
                <a16:creationId xmlns:a16="http://schemas.microsoft.com/office/drawing/2014/main" id="{3255087C-F40D-2E4F-A55B-4F9057EEE578}"/>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72758" y="381864"/>
            <a:ext cx="2067983" cy="620394"/>
          </a:xfrm>
          <a:prstGeom prst="rect">
            <a:avLst/>
          </a:prstGeom>
        </p:spPr>
      </p:pic>
    </p:spTree>
    <p:extLst>
      <p:ext uri="{BB962C8B-B14F-4D97-AF65-F5344CB8AC3E}">
        <p14:creationId xmlns:p14="http://schemas.microsoft.com/office/powerpoint/2010/main" val="37729561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58C-9C83-BB2D-5FCF-DB6C166C2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064C90-3A0C-8622-4D7C-06B94C80A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AE700-514D-D8AF-E5AB-882619630FA0}"/>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F24918ED-D962-AD5E-BB84-FE0F560F2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72ECA-BE3B-3F46-692B-1B75A62BE0FA}"/>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25277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84DC-73BA-C3BF-3F67-1E6D905C7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3B5BC8-281D-C81C-B8ED-17B626332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0A25EF-0532-FD35-69BA-2499609C2DF6}"/>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36CB25F8-33A2-95D1-D877-F1EAD532E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AAF7E-8EBC-31E3-5910-A9E681511DA4}"/>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365947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3F31-9F98-1653-33FA-E508629052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E919A-373E-2B17-2EBC-A71431B10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50C537-B027-FB36-67C2-588942C4A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A9C754-3889-383B-F99B-B989E90B1A59}"/>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6" name="Footer Placeholder 5">
            <a:extLst>
              <a:ext uri="{FF2B5EF4-FFF2-40B4-BE49-F238E27FC236}">
                <a16:creationId xmlns:a16="http://schemas.microsoft.com/office/drawing/2014/main" id="{AC6267D3-A940-8116-814D-F723C362B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01A17-6FBE-17EF-6156-3307EBBABDA9}"/>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41628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18E4-4C59-4D26-7838-353C7D6076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07081-CB11-4700-1C26-43E536F25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5E7CC-F887-D8D9-96AE-806FEC97E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E902B9-A135-4FCF-DE17-06B433669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3C9F9-BC68-6CD2-D87B-D0ABF04AA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36EADA-4B6B-C560-CEB9-29CCF5759A68}"/>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8" name="Footer Placeholder 7">
            <a:extLst>
              <a:ext uri="{FF2B5EF4-FFF2-40B4-BE49-F238E27FC236}">
                <a16:creationId xmlns:a16="http://schemas.microsoft.com/office/drawing/2014/main" id="{A241BA6A-9EF5-FDD0-CEC0-8259A1DCBE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11810C-485C-A3A6-FA99-0CD2EDDCC92D}"/>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42777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D083-964D-8B7A-4445-F813DCC617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0FBB45-6E7E-2580-84F5-009B9EF937E7}"/>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4" name="Footer Placeholder 3">
            <a:extLst>
              <a:ext uri="{FF2B5EF4-FFF2-40B4-BE49-F238E27FC236}">
                <a16:creationId xmlns:a16="http://schemas.microsoft.com/office/drawing/2014/main" id="{EF1A2049-060A-C082-5AB0-B14D9653FB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B3BA72-81C3-8480-6A37-C7961C2E4485}"/>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193530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EFF65-7A95-3D58-BBE8-0F4390726E7B}"/>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3" name="Footer Placeholder 2">
            <a:extLst>
              <a:ext uri="{FF2B5EF4-FFF2-40B4-BE49-F238E27FC236}">
                <a16:creationId xmlns:a16="http://schemas.microsoft.com/office/drawing/2014/main" id="{778AFAC4-5648-5C6C-2D27-2A89E914E6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00B77-CAD2-26EC-CBD1-9824AB2621C0}"/>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26555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B184-BB0B-8199-1C8B-EABA1E36E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CC232B-579A-4475-C444-64FFE1A41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A42FFB-C22F-C386-FCD0-9FE3DF9E8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F4A77-5F40-BBDC-8603-58C4D4D4E65F}"/>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6" name="Footer Placeholder 5">
            <a:extLst>
              <a:ext uri="{FF2B5EF4-FFF2-40B4-BE49-F238E27FC236}">
                <a16:creationId xmlns:a16="http://schemas.microsoft.com/office/drawing/2014/main" id="{A47E81E5-513F-59C6-845B-50616DDE3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A3490-BFC6-8187-879B-224FFDBDCBB6}"/>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241419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DF9D-DCCE-FF70-AC35-C45B74D7A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82B4BB-0D12-9BBE-DC2C-521943A3A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FC9D90-AD8A-349C-A710-5025E8E1F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6C662-4A67-BD21-4EAE-902174256A9B}"/>
              </a:ext>
            </a:extLst>
          </p:cNvPr>
          <p:cNvSpPr>
            <a:spLocks noGrp="1"/>
          </p:cNvSpPr>
          <p:nvPr>
            <p:ph type="dt" sz="half" idx="10"/>
          </p:nvPr>
        </p:nvSpPr>
        <p:spPr/>
        <p:txBody>
          <a:bodyPr/>
          <a:lstStyle/>
          <a:p>
            <a:fld id="{7BDDF8E7-748A-4DCD-BDA5-775EC332DCCB}" type="datetimeFigureOut">
              <a:rPr lang="en-IN" smtClean="0"/>
              <a:t>03-04-2024</a:t>
            </a:fld>
            <a:endParaRPr lang="en-IN"/>
          </a:p>
        </p:txBody>
      </p:sp>
      <p:sp>
        <p:nvSpPr>
          <p:cNvPr id="6" name="Footer Placeholder 5">
            <a:extLst>
              <a:ext uri="{FF2B5EF4-FFF2-40B4-BE49-F238E27FC236}">
                <a16:creationId xmlns:a16="http://schemas.microsoft.com/office/drawing/2014/main" id="{735C86E7-140C-FBA5-34B0-1B5EA0426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DFF9F-2C38-7E9F-2F3D-B3DFACF95F1B}"/>
              </a:ext>
            </a:extLst>
          </p:cNvPr>
          <p:cNvSpPr>
            <a:spLocks noGrp="1"/>
          </p:cNvSpPr>
          <p:nvPr>
            <p:ph type="sldNum" sz="quarter" idx="12"/>
          </p:nvPr>
        </p:nvSpPr>
        <p:spPr/>
        <p:txBody>
          <a:bodyPr/>
          <a:lstStyle/>
          <a:p>
            <a:fld id="{225FCD9D-E98F-4E86-8A63-3E4776A920D1}" type="slidenum">
              <a:rPr lang="en-IN" smtClean="0"/>
              <a:t>‹#›</a:t>
            </a:fld>
            <a:endParaRPr lang="en-IN"/>
          </a:p>
        </p:txBody>
      </p:sp>
    </p:spTree>
    <p:extLst>
      <p:ext uri="{BB962C8B-B14F-4D97-AF65-F5344CB8AC3E}">
        <p14:creationId xmlns:p14="http://schemas.microsoft.com/office/powerpoint/2010/main" val="176485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322C3-4477-BDC4-AAA8-92D270CCA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B764E-57D6-1DA5-1FF9-45BB51EEC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B70B6-E155-6F7D-891F-9498E6221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DF8E7-748A-4DCD-BDA5-775EC332DCCB}" type="datetimeFigureOut">
              <a:rPr lang="en-IN" smtClean="0"/>
              <a:t>03-04-2024</a:t>
            </a:fld>
            <a:endParaRPr lang="en-IN"/>
          </a:p>
        </p:txBody>
      </p:sp>
      <p:sp>
        <p:nvSpPr>
          <p:cNvPr id="5" name="Footer Placeholder 4">
            <a:extLst>
              <a:ext uri="{FF2B5EF4-FFF2-40B4-BE49-F238E27FC236}">
                <a16:creationId xmlns:a16="http://schemas.microsoft.com/office/drawing/2014/main" id="{00E66E19-2331-43CE-76B3-D2E17555E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8196D9-887E-CEF3-B3D7-88ED0275C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FCD9D-E98F-4E86-8A63-3E4776A920D1}" type="slidenum">
              <a:rPr lang="en-IN" smtClean="0"/>
              <a:t>‹#›</a:t>
            </a:fld>
            <a:endParaRPr lang="en-IN"/>
          </a:p>
        </p:txBody>
      </p:sp>
    </p:spTree>
    <p:extLst>
      <p:ext uri="{BB962C8B-B14F-4D97-AF65-F5344CB8AC3E}">
        <p14:creationId xmlns:p14="http://schemas.microsoft.com/office/powerpoint/2010/main" val="1636760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9.web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AB8E-E7C0-E2ED-EA5C-B9C330392402}"/>
              </a:ext>
            </a:extLst>
          </p:cNvPr>
          <p:cNvSpPr>
            <a:spLocks noGrp="1"/>
          </p:cNvSpPr>
          <p:nvPr>
            <p:ph type="ctrTitle"/>
          </p:nvPr>
        </p:nvSpPr>
        <p:spPr>
          <a:xfrm>
            <a:off x="1042416" y="1726378"/>
            <a:ext cx="9594482" cy="1932043"/>
          </a:xfrm>
        </p:spPr>
        <p:txBody>
          <a:bodyPr/>
          <a:lstStyle/>
          <a:p>
            <a:r>
              <a:rPr lang="en-IN" sz="3200"/>
              <a:t>Digital Commerce</a:t>
            </a:r>
            <a:r>
              <a:rPr lang="en-US" sz="3200"/>
              <a:t> BlueBolt Hackathon - 2024</a:t>
            </a:r>
          </a:p>
        </p:txBody>
      </p:sp>
      <p:sp>
        <p:nvSpPr>
          <p:cNvPr id="4" name="Footer Placeholder 3">
            <a:extLst>
              <a:ext uri="{FF2B5EF4-FFF2-40B4-BE49-F238E27FC236}">
                <a16:creationId xmlns:a16="http://schemas.microsoft.com/office/drawing/2014/main" id="{BDF0A458-9371-783C-5AC8-11D4AFFEC018}"/>
              </a:ext>
            </a:extLst>
          </p:cNvPr>
          <p:cNvSpPr>
            <a:spLocks noGrp="1"/>
          </p:cNvSpPr>
          <p:nvPr>
            <p:ph type="ftr" sz="quarter" idx="11"/>
          </p:nvPr>
        </p:nvSpPr>
        <p:spPr>
          <a:xfrm>
            <a:off x="727788" y="6263640"/>
            <a:ext cx="1512807" cy="365125"/>
          </a:xfrm>
        </p:spPr>
        <p:txBody>
          <a:bodyPr/>
          <a:lstStyle/>
          <a:p>
            <a:r>
              <a:rPr lang="en-US"/>
              <a:t>© 2024 Cognizant</a:t>
            </a:r>
          </a:p>
        </p:txBody>
      </p:sp>
      <p:sp>
        <p:nvSpPr>
          <p:cNvPr id="3" name="TextBox 2">
            <a:extLst>
              <a:ext uri="{FF2B5EF4-FFF2-40B4-BE49-F238E27FC236}">
                <a16:creationId xmlns:a16="http://schemas.microsoft.com/office/drawing/2014/main" id="{B85E5554-608A-995F-2C72-9FFC2E1C604F}"/>
              </a:ext>
            </a:extLst>
          </p:cNvPr>
          <p:cNvSpPr txBox="1"/>
          <p:nvPr/>
        </p:nvSpPr>
        <p:spPr>
          <a:xfrm>
            <a:off x="1042416" y="3909925"/>
            <a:ext cx="7492481" cy="369332"/>
          </a:xfrm>
          <a:prstGeom prst="rect">
            <a:avLst/>
          </a:prstGeom>
          <a:noFill/>
        </p:spPr>
        <p:txBody>
          <a:bodyPr wrap="square" rtlCol="0">
            <a:spAutoFit/>
          </a:bodyPr>
          <a:lstStyle/>
          <a:p>
            <a:r>
              <a:rPr lang="en-IN">
                <a:solidFill>
                  <a:schemeClr val="bg1"/>
                </a:solidFill>
              </a:rPr>
              <a:t>Team Name : </a:t>
            </a:r>
          </a:p>
        </p:txBody>
      </p:sp>
      <p:sp>
        <p:nvSpPr>
          <p:cNvPr id="8" name="TextBox 7">
            <a:extLst>
              <a:ext uri="{FF2B5EF4-FFF2-40B4-BE49-F238E27FC236}">
                <a16:creationId xmlns:a16="http://schemas.microsoft.com/office/drawing/2014/main" id="{67CEBC99-3E52-A922-ED46-64E001DC071E}"/>
              </a:ext>
            </a:extLst>
          </p:cNvPr>
          <p:cNvSpPr txBox="1"/>
          <p:nvPr/>
        </p:nvSpPr>
        <p:spPr>
          <a:xfrm>
            <a:off x="2603241" y="3909925"/>
            <a:ext cx="2687216" cy="369332"/>
          </a:xfrm>
          <a:prstGeom prst="rect">
            <a:avLst/>
          </a:prstGeom>
          <a:noFill/>
        </p:spPr>
        <p:txBody>
          <a:bodyPr wrap="square" lIns="91440" tIns="45720" rIns="91440" bIns="45720" rtlCol="0" anchor="t">
            <a:spAutoFit/>
          </a:bodyPr>
          <a:lstStyle/>
          <a:p>
            <a:r>
              <a:rPr lang="en-IN">
                <a:solidFill>
                  <a:schemeClr val="bg1"/>
                </a:solidFill>
                <a:cs typeface="Calibri"/>
              </a:rPr>
              <a:t>CommerceCode</a:t>
            </a:r>
          </a:p>
        </p:txBody>
      </p:sp>
    </p:spTree>
    <p:extLst>
      <p:ext uri="{BB962C8B-B14F-4D97-AF65-F5344CB8AC3E}">
        <p14:creationId xmlns:p14="http://schemas.microsoft.com/office/powerpoint/2010/main" val="272941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6">
            <a:extLst>
              <a:ext uri="{FF2B5EF4-FFF2-40B4-BE49-F238E27FC236}">
                <a16:creationId xmlns:a16="http://schemas.microsoft.com/office/drawing/2014/main" id="{9E96BFB1-7D16-C4BD-0547-85A83FC90B32}"/>
              </a:ext>
            </a:extLst>
          </p:cNvPr>
          <p:cNvSpPr txBox="1">
            <a:spLocks/>
          </p:cNvSpPr>
          <p:nvPr/>
        </p:nvSpPr>
        <p:spPr>
          <a:xfrm>
            <a:off x="-5682" y="415775"/>
            <a:ext cx="6086329" cy="145314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3600" b="1" baseline="0">
                <a:latin typeface="+mj-lt"/>
                <a:ea typeface="+mj-ea"/>
                <a:cs typeface="+mj-cs"/>
              </a:rPr>
              <a:t>Solution Approach/Critical Features</a:t>
            </a:r>
            <a:r>
              <a:rPr lang="en-US" sz="3600">
                <a:latin typeface="+mj-lt"/>
                <a:ea typeface="+mj-ea"/>
                <a:cs typeface="+mj-cs"/>
              </a:rPr>
              <a:t>​</a:t>
            </a:r>
            <a:endParaRPr lang="en-US" sz="3600" b="1">
              <a:latin typeface="+mj-lt"/>
              <a:ea typeface="+mj-ea"/>
              <a:cs typeface="Calibri Light"/>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1B38D7-3392-0739-D985-9D08D83A0379}"/>
              </a:ext>
            </a:extLst>
          </p:cNvPr>
          <p:cNvSpPr txBox="1"/>
          <p:nvPr/>
        </p:nvSpPr>
        <p:spPr>
          <a:xfrm>
            <a:off x="-470632" y="3079543"/>
            <a:ext cx="5173487" cy="301070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2000" b="1">
              <a:cs typeface="Calibri"/>
            </a:endParaRPr>
          </a:p>
          <a:p>
            <a:pPr indent="-228600">
              <a:lnSpc>
                <a:spcPct val="90000"/>
              </a:lnSpc>
              <a:spcAft>
                <a:spcPts val="600"/>
              </a:spcAft>
              <a:buFont typeface="Arial" panose="020B0604020202020204" pitchFamily="34" charset="0"/>
              <a:buChar char="•"/>
            </a:pPr>
            <a:endParaRPr lang="en-US" sz="2000" b="1" i="1"/>
          </a:p>
          <a:p>
            <a:pPr indent="-228600">
              <a:lnSpc>
                <a:spcPct val="90000"/>
              </a:lnSpc>
              <a:spcAft>
                <a:spcPts val="600"/>
              </a:spcAft>
              <a:buFont typeface="Arial" panose="020B0604020202020204" pitchFamily="34" charset="0"/>
              <a:buChar char="•"/>
            </a:pPr>
            <a:endParaRPr lang="en-US" sz="2000" b="1" i="1"/>
          </a:p>
          <a:p>
            <a:pPr marL="1257300" lvl="2" indent="-228600">
              <a:lnSpc>
                <a:spcPct val="90000"/>
              </a:lnSpc>
              <a:spcAft>
                <a:spcPts val="600"/>
              </a:spcAft>
              <a:buFont typeface="Arial" panose="020B0604020202020204" pitchFamily="34" charset="0"/>
              <a:buChar char="•"/>
            </a:pPr>
            <a:r>
              <a:rPr lang="en-US" sz="2000" b="1"/>
              <a:t>Exchange </a:t>
            </a:r>
            <a:endParaRPr lang="en-US" sz="2000" b="1" i="1"/>
          </a:p>
          <a:p>
            <a:pPr marL="1257300" lvl="2" indent="-228600">
              <a:lnSpc>
                <a:spcPct val="90000"/>
              </a:lnSpc>
              <a:spcAft>
                <a:spcPts val="600"/>
              </a:spcAft>
              <a:buFont typeface="Arial" panose="020B0604020202020204" pitchFamily="34" charset="0"/>
              <a:buChar char="•"/>
            </a:pPr>
            <a:r>
              <a:rPr lang="en-US" sz="2000" b="1"/>
              <a:t>Broker</a:t>
            </a:r>
            <a:endParaRPr lang="en-US" sz="2000" b="1">
              <a:cs typeface="Calibri"/>
            </a:endParaRPr>
          </a:p>
          <a:p>
            <a:pPr marL="1257300" lvl="2" indent="-228600">
              <a:lnSpc>
                <a:spcPct val="90000"/>
              </a:lnSpc>
              <a:spcAft>
                <a:spcPts val="600"/>
              </a:spcAft>
              <a:buFont typeface="Arial" panose="020B0604020202020204" pitchFamily="34" charset="0"/>
              <a:buChar char="•"/>
            </a:pPr>
            <a:r>
              <a:rPr lang="en-US" sz="2000" b="1"/>
              <a:t>Market Data Aggregation</a:t>
            </a:r>
            <a:endParaRPr lang="en-US" sz="2000" b="1">
              <a:cs typeface="Calibri"/>
            </a:endParaRPr>
          </a:p>
          <a:p>
            <a:pPr marL="1257300" lvl="2" indent="-228600">
              <a:lnSpc>
                <a:spcPct val="90000"/>
              </a:lnSpc>
              <a:spcAft>
                <a:spcPts val="600"/>
              </a:spcAft>
              <a:buFont typeface="Arial" panose="020B0604020202020204" pitchFamily="34" charset="0"/>
              <a:buChar char="•"/>
            </a:pPr>
            <a:r>
              <a:rPr lang="en-US" sz="2000" b="1"/>
              <a:t>Market Data Integration</a:t>
            </a:r>
            <a:endParaRPr lang="en-US" sz="2000" b="1">
              <a:cs typeface="Calibri"/>
            </a:endParaRPr>
          </a:p>
          <a:p>
            <a:pPr marL="1257300" lvl="2" indent="-228600">
              <a:lnSpc>
                <a:spcPct val="90000"/>
              </a:lnSpc>
              <a:spcAft>
                <a:spcPts val="600"/>
              </a:spcAft>
              <a:buFont typeface="Arial" panose="020B0604020202020204" pitchFamily="34" charset="0"/>
              <a:buChar char="•"/>
            </a:pPr>
            <a:r>
              <a:rPr lang="en-US" sz="2000" b="1"/>
              <a:t>Liquidity</a:t>
            </a:r>
            <a:endParaRPr lang="en-US" sz="2000" b="1">
              <a:cs typeface="Calibri"/>
            </a:endParaRPr>
          </a:p>
          <a:p>
            <a:pPr marL="1257300" lvl="2" indent="-228600">
              <a:lnSpc>
                <a:spcPct val="90000"/>
              </a:lnSpc>
              <a:spcAft>
                <a:spcPts val="600"/>
              </a:spcAft>
              <a:buFont typeface="Arial" panose="020B0604020202020204" pitchFamily="34" charset="0"/>
              <a:buChar char="•"/>
            </a:pPr>
            <a:endParaRPr lang="en-US" sz="2000" b="1"/>
          </a:p>
          <a:p>
            <a:pPr marL="1257300" lvl="2" indent="-228600">
              <a:lnSpc>
                <a:spcPct val="90000"/>
              </a:lnSpc>
              <a:spcAft>
                <a:spcPts val="600"/>
              </a:spcAft>
              <a:buFont typeface="Arial" panose="020B0604020202020204" pitchFamily="34" charset="0"/>
              <a:buChar char="•"/>
            </a:pPr>
            <a:endParaRPr lang="en-US" sz="2000" b="1"/>
          </a:p>
          <a:p>
            <a:pPr marL="800100" lvl="1" indent="-228600">
              <a:lnSpc>
                <a:spcPct val="90000"/>
              </a:lnSpc>
              <a:spcAft>
                <a:spcPts val="600"/>
              </a:spcAft>
              <a:buFont typeface="Arial" panose="020B0604020202020204" pitchFamily="34" charset="0"/>
              <a:buChar char="•"/>
            </a:pPr>
            <a:endParaRPr lang="en-US" sz="2000" b="1"/>
          </a:p>
          <a:p>
            <a:pPr marL="800100" lvl="1" indent="-228600">
              <a:lnSpc>
                <a:spcPct val="90000"/>
              </a:lnSpc>
              <a:spcAft>
                <a:spcPts val="600"/>
              </a:spcAft>
              <a:buFont typeface="Arial" panose="020B0604020202020204" pitchFamily="34" charset="0"/>
              <a:buChar char="•"/>
            </a:pPr>
            <a:endParaRPr lang="en-US" sz="2000" b="1"/>
          </a:p>
          <a:p>
            <a:pPr marL="800100" lvl="1" indent="-228600">
              <a:lnSpc>
                <a:spcPct val="90000"/>
              </a:lnSpc>
              <a:spcAft>
                <a:spcPts val="600"/>
              </a:spcAft>
              <a:buFont typeface="Arial" panose="020B0604020202020204" pitchFamily="34" charset="0"/>
              <a:buChar char="•"/>
            </a:pPr>
            <a:endParaRPr lang="en-US" sz="2000" b="1"/>
          </a:p>
        </p:txBody>
      </p:sp>
      <p:pic>
        <p:nvPicPr>
          <p:cNvPr id="5" name="Picture 4" descr="a close up of a computer screen with a chart on it">
            <a:extLst>
              <a:ext uri="{FF2B5EF4-FFF2-40B4-BE49-F238E27FC236}">
                <a16:creationId xmlns:a16="http://schemas.microsoft.com/office/drawing/2014/main" id="{80A9CD35-CB84-7E41-9056-DDAA86F1A2E5}"/>
              </a:ext>
            </a:extLst>
          </p:cNvPr>
          <p:cNvPicPr>
            <a:picLocks noChangeAspect="1"/>
          </p:cNvPicPr>
          <p:nvPr/>
        </p:nvPicPr>
        <p:blipFill rotWithShape="1">
          <a:blip r:embed="rId2"/>
          <a:srcRect t="14780" r="-1" b="546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6955EF2A-8BF8-44EC-789B-48686199B787}"/>
              </a:ext>
            </a:extLst>
          </p:cNvPr>
          <p:cNvSpPr txBox="1"/>
          <p:nvPr/>
        </p:nvSpPr>
        <p:spPr>
          <a:xfrm>
            <a:off x="-2740" y="3077641"/>
            <a:ext cx="53192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1" baseline="0">
                <a:latin typeface="Calibri"/>
              </a:rPr>
              <a:t>Trading and Encashment Platform / </a:t>
            </a:r>
            <a:r>
              <a:rPr lang="en-US" sz="2400" b="1" baseline="0">
                <a:latin typeface="Calibri"/>
              </a:rPr>
              <a:t>Platform Development</a:t>
            </a:r>
            <a:endParaRPr lang="en-US" sz="2400">
              <a:cs typeface="Calibri"/>
            </a:endParaRPr>
          </a:p>
        </p:txBody>
      </p:sp>
    </p:spTree>
    <p:extLst>
      <p:ext uri="{BB962C8B-B14F-4D97-AF65-F5344CB8AC3E}">
        <p14:creationId xmlns:p14="http://schemas.microsoft.com/office/powerpoint/2010/main" val="22414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137791-FA30-91C3-8968-B2F517341AA7}"/>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Innovativeness/ Uniqueness:-</a:t>
            </a:r>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1">
            <a:extLst>
              <a:ext uri="{FF2B5EF4-FFF2-40B4-BE49-F238E27FC236}">
                <a16:creationId xmlns:a16="http://schemas.microsoft.com/office/drawing/2014/main" id="{B07E648C-71BD-BB1A-4F78-FA58E8F2B350}"/>
              </a:ext>
            </a:extLst>
          </p:cNvPr>
          <p:cNvGraphicFramePr>
            <a:graphicFrameLocks noGrp="1"/>
          </p:cNvGraphicFramePr>
          <p:nvPr>
            <p:ph sz="quarter" idx="21"/>
            <p:extLst>
              <p:ext uri="{D42A27DB-BD31-4B8C-83A1-F6EECF244321}">
                <p14:modId xmlns:p14="http://schemas.microsoft.com/office/powerpoint/2010/main" val="398176908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39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CBFCC2A8-34ED-E8A9-9FB9-97C718E0C71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b="0" kern="1200">
                <a:solidFill>
                  <a:schemeClr val="tx1"/>
                </a:solidFill>
                <a:latin typeface="+mj-lt"/>
                <a:ea typeface="+mj-ea"/>
                <a:cs typeface="+mj-cs"/>
              </a:rPr>
              <a:t>Opportunity:</a:t>
            </a:r>
            <a:endParaRPr lang="en-US" sz="5400" kern="120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a:extLst>
              <a:ext uri="{FF2B5EF4-FFF2-40B4-BE49-F238E27FC236}">
                <a16:creationId xmlns:a16="http://schemas.microsoft.com/office/drawing/2014/main" id="{E4970D62-ECC3-C2C2-7B12-AFA634F11B83}"/>
              </a:ext>
            </a:extLst>
          </p:cNvPr>
          <p:cNvSpPr>
            <a:spLocks noGrp="1"/>
          </p:cNvSpPr>
          <p:nvPr>
            <p:ph sz="quarter" idx="21"/>
          </p:nvPr>
        </p:nvSpPr>
        <p:spPr>
          <a:xfrm>
            <a:off x="838200" y="1929384"/>
            <a:ext cx="10515600" cy="4251960"/>
          </a:xfrm>
        </p:spPr>
        <p:txBody>
          <a:bodyPr vert="horz" lIns="91440" tIns="45720" rIns="91440" bIns="45720" rtlCol="0">
            <a:normAutofit/>
          </a:bodyPr>
          <a:lstStyle/>
          <a:p>
            <a:r>
              <a:rPr lang="en-US" sz="2200"/>
              <a:t> Harness the increasing consumer interest in sustainability by providing them with accessible tools to understand and mitigate their carbon footprint, while also offering businesses innovative solutions to implement transparent sustainability practices.</a:t>
            </a:r>
          </a:p>
        </p:txBody>
      </p:sp>
    </p:spTree>
    <p:extLst>
      <p:ext uri="{BB962C8B-B14F-4D97-AF65-F5344CB8AC3E}">
        <p14:creationId xmlns:p14="http://schemas.microsoft.com/office/powerpoint/2010/main" val="365791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CA0805-689E-CE76-FDB1-102046DACFD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604F5B3-4DA3-C955-5DC0-A2A469F8B362}"/>
              </a:ext>
            </a:extLst>
          </p:cNvPr>
          <p:cNvSpPr txBox="1"/>
          <p:nvPr/>
        </p:nvSpPr>
        <p:spPr>
          <a:xfrm>
            <a:off x="838200" y="365125"/>
            <a:ext cx="10686869" cy="13376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a:solidFill>
                  <a:schemeClr val="tx1"/>
                </a:solidFill>
                <a:latin typeface="+mj-lt"/>
                <a:ea typeface="+mj-ea"/>
                <a:cs typeface="+mj-cs"/>
              </a:rPr>
              <a:t>Estimated Benefits with Beneficiary</a:t>
            </a:r>
            <a:endParaRPr lang="en-US">
              <a:ea typeface="+mj-ea"/>
              <a:cs typeface="+mj-cs"/>
            </a:endParaRPr>
          </a:p>
        </p:txBody>
      </p:sp>
      <p:graphicFrame>
        <p:nvGraphicFramePr>
          <p:cNvPr id="37" name="TextBox 26">
            <a:extLst>
              <a:ext uri="{FF2B5EF4-FFF2-40B4-BE49-F238E27FC236}">
                <a16:creationId xmlns:a16="http://schemas.microsoft.com/office/drawing/2014/main" id="{7D7A3EAF-E25F-B5F8-E6EF-F7B8A5E0F694}"/>
              </a:ext>
            </a:extLst>
          </p:cNvPr>
          <p:cNvGraphicFramePr/>
          <p:nvPr>
            <p:extLst>
              <p:ext uri="{D42A27DB-BD31-4B8C-83A1-F6EECF244321}">
                <p14:modId xmlns:p14="http://schemas.microsoft.com/office/powerpoint/2010/main" val="3009988091"/>
              </p:ext>
            </p:extLst>
          </p:nvPr>
        </p:nvGraphicFramePr>
        <p:xfrm>
          <a:off x="3051629" y="1716768"/>
          <a:ext cx="5558489" cy="4786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7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p:txBody>
          <a:bodyPr/>
          <a:lstStyle/>
          <a:p>
            <a:r>
              <a:rPr lang="en-US"/>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a:xfrm>
            <a:off x="443326" y="6371846"/>
            <a:ext cx="2038617" cy="303572"/>
          </a:xfrm>
        </p:spPr>
        <p:txBody>
          <a:bodyPr/>
          <a:lstStyle/>
          <a:p>
            <a:r>
              <a:rPr lang="en-US"/>
              <a:t>© 2024 Cognizant</a:t>
            </a:r>
          </a:p>
        </p:txBody>
      </p:sp>
      <p:sp>
        <p:nvSpPr>
          <p:cNvPr id="3" name="TextBox 2">
            <a:extLst>
              <a:ext uri="{FF2B5EF4-FFF2-40B4-BE49-F238E27FC236}">
                <a16:creationId xmlns:a16="http://schemas.microsoft.com/office/drawing/2014/main" id="{0CA06E95-1D73-3A40-B8E7-14342E325FED}"/>
              </a:ext>
            </a:extLst>
          </p:cNvPr>
          <p:cNvSpPr txBox="1"/>
          <p:nvPr/>
        </p:nvSpPr>
        <p:spPr>
          <a:xfrm>
            <a:off x="10888717" y="3489434"/>
            <a:ext cx="0" cy="0"/>
          </a:xfrm>
          <a:prstGeom prst="rect">
            <a:avLst/>
          </a:prstGeom>
          <a:noFill/>
        </p:spPr>
        <p:txBody>
          <a:bodyPr wrap="none" lIns="0" tIns="0" rIns="0" bIns="0" rtlCol="0">
            <a:noAutofit/>
          </a:bodyPr>
          <a:lstStyle/>
          <a:p>
            <a:pPr algn="l"/>
            <a:endParaRPr lang="en-US" sz="1600">
              <a:solidFill>
                <a:schemeClr val="tx2"/>
              </a:solidFill>
            </a:endParaRPr>
          </a:p>
        </p:txBody>
      </p:sp>
    </p:spTree>
    <p:extLst>
      <p:ext uri="{BB962C8B-B14F-4D97-AF65-F5344CB8AC3E}">
        <p14:creationId xmlns:p14="http://schemas.microsoft.com/office/powerpoint/2010/main" val="32565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B7697-1DE9-A818-B8B1-75801292DD7F}"/>
              </a:ext>
            </a:extLst>
          </p:cNvPr>
          <p:cNvSpPr>
            <a:spLocks noGrp="1"/>
          </p:cNvSpPr>
          <p:nvPr>
            <p:ph type="title"/>
          </p:nvPr>
        </p:nvSpPr>
        <p:spPr>
          <a:xfrm>
            <a:off x="6421502" y="1076831"/>
            <a:ext cx="5334930" cy="4237859"/>
          </a:xfrm>
        </p:spPr>
        <p:txBody>
          <a:bodyPr vert="horz" lIns="91440" tIns="45720" rIns="91440" bIns="45720" rtlCol="0" anchor="b">
            <a:normAutofit/>
          </a:bodyPr>
          <a:lstStyle/>
          <a:p>
            <a:pPr algn="ctr">
              <a:lnSpc>
                <a:spcPct val="90000"/>
              </a:lnSpc>
            </a:pPr>
            <a:r>
              <a:rPr lang="en-US" sz="4000" u="sng">
                <a:solidFill>
                  <a:schemeClr val="accent6">
                    <a:lumMod val="75000"/>
                  </a:schemeClr>
                </a:solidFill>
              </a:rPr>
              <a:t>Idea</a:t>
            </a:r>
            <a:br>
              <a:rPr lang="en-US" sz="3200" u="sng">
                <a:solidFill>
                  <a:schemeClr val="accent6">
                    <a:lumMod val="75000"/>
                  </a:schemeClr>
                </a:solidFill>
                <a:cs typeface="Calibri Light"/>
              </a:rPr>
            </a:br>
            <a:br>
              <a:rPr lang="en-US" sz="2900" b="0"/>
            </a:br>
            <a:r>
              <a:rPr lang="en-US" sz="2900" b="0">
                <a:solidFill>
                  <a:schemeClr val="accent6">
                    <a:lumMod val="75000"/>
                  </a:schemeClr>
                </a:solidFill>
                <a:latin typeface="Microsoft Sans Serif"/>
                <a:ea typeface="Microsoft Sans Serif"/>
                <a:cs typeface="Microsoft Sans Serif"/>
              </a:rPr>
              <a:t>Leverage proprietary software to assess product carbon footprint, enable offsetting, plant trees, and empower resource trading for environmental sustainability.</a:t>
            </a:r>
            <a:endParaRPr lang="en-US" sz="2900">
              <a:solidFill>
                <a:schemeClr val="accent6">
                  <a:lumMod val="75000"/>
                </a:schemeClr>
              </a:solidFill>
              <a:latin typeface="Microsoft Sans Serif"/>
              <a:ea typeface="Microsoft Sans Serif"/>
              <a:cs typeface="Microsoft Sans Serif"/>
            </a:endParaRPr>
          </a:p>
          <a:p>
            <a:pPr algn="ctr">
              <a:lnSpc>
                <a:spcPct val="90000"/>
              </a:lnSpc>
            </a:pPr>
            <a:endParaRPr lang="en-US" sz="2900">
              <a:solidFill>
                <a:schemeClr val="accent6">
                  <a:lumMod val="75000"/>
                </a:schemeClr>
              </a:solidFill>
              <a:latin typeface="Microsoft Sans Serif"/>
              <a:ea typeface="Microsoft Sans Serif"/>
              <a:cs typeface="Calibri Light"/>
            </a:endParaRPr>
          </a:p>
        </p:txBody>
      </p:sp>
      <p:pic>
        <p:nvPicPr>
          <p:cNvPr id="4" name="Picture 3" descr="A person planting a tree&#10;&#10;Description automatically generated">
            <a:extLst>
              <a:ext uri="{FF2B5EF4-FFF2-40B4-BE49-F238E27FC236}">
                <a16:creationId xmlns:a16="http://schemas.microsoft.com/office/drawing/2014/main" id="{18EA6C7D-BF26-CDC5-5BE4-98754DD088EC}"/>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139831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 name="Content Placeholder 1">
            <a:extLst>
              <a:ext uri="{FF2B5EF4-FFF2-40B4-BE49-F238E27FC236}">
                <a16:creationId xmlns:a16="http://schemas.microsoft.com/office/drawing/2014/main" id="{C3502189-6E81-782F-6F05-18647200359E}"/>
              </a:ext>
            </a:extLst>
          </p:cNvPr>
          <p:cNvGraphicFramePr>
            <a:graphicFrameLocks noGrp="1"/>
          </p:cNvGraphicFramePr>
          <p:nvPr>
            <p:ph sz="quarter" idx="21"/>
          </p:nvPr>
        </p:nvGraphicFramePr>
        <p:xfrm>
          <a:off x="671285" y="1231903"/>
          <a:ext cx="6720116" cy="438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34F74646-D5B8-CEC3-5753-56F214616523}"/>
              </a:ext>
            </a:extLst>
          </p:cNvPr>
          <p:cNvSpPr>
            <a:spLocks noGrp="1"/>
          </p:cNvSpPr>
          <p:nvPr>
            <p:ph type="title"/>
          </p:nvPr>
        </p:nvSpPr>
        <p:spPr>
          <a:xfrm>
            <a:off x="698498" y="545084"/>
            <a:ext cx="10808209" cy="307777"/>
          </a:xfrm>
        </p:spPr>
        <p:txBody>
          <a:bodyPr/>
          <a:lstStyle/>
          <a:p>
            <a:r>
              <a:rPr lang="en-US" sz="2800">
                <a:solidFill>
                  <a:schemeClr val="accent6">
                    <a:lumMod val="75000"/>
                  </a:schemeClr>
                </a:solidFill>
                <a:cs typeface="Calibri Light"/>
              </a:rPr>
              <a:t>Business Scenario</a:t>
            </a:r>
          </a:p>
        </p:txBody>
      </p:sp>
      <p:sp>
        <p:nvSpPr>
          <p:cNvPr id="4" name="AutoShape 2" descr="image">
            <a:extLst>
              <a:ext uri="{FF2B5EF4-FFF2-40B4-BE49-F238E27FC236}">
                <a16:creationId xmlns:a16="http://schemas.microsoft.com/office/drawing/2014/main" id="{051FA1BD-3AF0-3A40-2CFA-F1CD3D060D9B}"/>
              </a:ext>
            </a:extLst>
          </p:cNvPr>
          <p:cNvSpPr>
            <a:spLocks noChangeAspect="1" noChangeArrowheads="1"/>
          </p:cNvSpPr>
          <p:nvPr/>
        </p:nvSpPr>
        <p:spPr bwMode="auto">
          <a:xfrm>
            <a:off x="5548084"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image">
            <a:extLst>
              <a:ext uri="{FF2B5EF4-FFF2-40B4-BE49-F238E27FC236}">
                <a16:creationId xmlns:a16="http://schemas.microsoft.com/office/drawing/2014/main" id="{493B9976-A0B6-8255-A0FC-C06ABF4C5C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2086" y="1670053"/>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23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D3775-C544-0FAA-292F-FF49D3BF5BDC}"/>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5000" kern="1200">
                <a:solidFill>
                  <a:schemeClr val="tx1"/>
                </a:solidFill>
                <a:latin typeface="+mj-lt"/>
                <a:ea typeface="+mj-ea"/>
                <a:cs typeface="+mj-cs"/>
              </a:rPr>
              <a:t>Carbon Footprint Calculator</a:t>
            </a:r>
          </a:p>
        </p:txBody>
      </p:sp>
      <p:sp>
        <p:nvSpPr>
          <p:cNvPr id="2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8179B2-EB28-D6A9-DEFD-AE8EAF65B836}"/>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marL="342900" indent="-228600" algn="l">
              <a:buFont typeface="Arial" panose="020B0604020202020204" pitchFamily="34" charset="0"/>
              <a:buChar char="•"/>
            </a:pPr>
            <a:r>
              <a:rPr lang="en-US" sz="2200"/>
              <a:t>Carbon Footprint Calculator on PDP</a:t>
            </a:r>
          </a:p>
          <a:p>
            <a:pPr marL="342900" indent="-228600" algn="l">
              <a:buFont typeface="Arial" panose="020B0604020202020204" pitchFamily="34" charset="0"/>
              <a:buChar char="•"/>
            </a:pPr>
            <a:r>
              <a:rPr lang="en-US" sz="2200"/>
              <a:t>Inputting parameters such as fuel used for product manufacturing</a:t>
            </a:r>
            <a:endParaRPr lang="en-US" sz="2200">
              <a:cs typeface="Calibri"/>
            </a:endParaRPr>
          </a:p>
          <a:p>
            <a:pPr marL="342900" indent="-228600" algn="l">
              <a:buFont typeface="Arial" panose="020B0604020202020204" pitchFamily="34" charset="0"/>
              <a:buChar char="•"/>
            </a:pPr>
            <a:r>
              <a:rPr lang="en-US" sz="2200"/>
              <a:t>Significant impact on sustainability while enhancing the customer experience</a:t>
            </a:r>
            <a:endParaRPr lang="en-US" sz="2200">
              <a:cs typeface="Calibri"/>
            </a:endParaRPr>
          </a:p>
          <a:p>
            <a:pPr marL="342900" indent="-228600" algn="l">
              <a:buFont typeface="Arial" panose="020B0604020202020204" pitchFamily="34" charset="0"/>
              <a:buChar char="•"/>
            </a:pPr>
            <a:endParaRPr lang="en-US" sz="2200"/>
          </a:p>
          <a:p>
            <a:pPr marL="342900" indent="-228600" algn="l">
              <a:buFont typeface="Arial" panose="020B0604020202020204" pitchFamily="34" charset="0"/>
              <a:buChar char="•"/>
            </a:pPr>
            <a:endParaRPr lang="en-US" sz="2200"/>
          </a:p>
          <a:p>
            <a:pPr marL="342900"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p:txBody>
      </p:sp>
      <p:pic>
        <p:nvPicPr>
          <p:cNvPr id="7" name="Picture 6" descr="A green footprint with different symbols&#10;&#10;Description automatically generated">
            <a:extLst>
              <a:ext uri="{FF2B5EF4-FFF2-40B4-BE49-F238E27FC236}">
                <a16:creationId xmlns:a16="http://schemas.microsoft.com/office/drawing/2014/main" id="{A0CF8CBE-D5BB-808C-AA28-304D8268A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86760"/>
            <a:ext cx="5458968" cy="3284479"/>
          </a:xfrm>
          <a:prstGeom prst="rect">
            <a:avLst/>
          </a:prstGeom>
        </p:spPr>
      </p:pic>
    </p:spTree>
    <p:extLst>
      <p:ext uri="{BB962C8B-B14F-4D97-AF65-F5344CB8AC3E}">
        <p14:creationId xmlns:p14="http://schemas.microsoft.com/office/powerpoint/2010/main" val="61287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obot and a hand&#10;&#10;Description automatically generated">
            <a:extLst>
              <a:ext uri="{FF2B5EF4-FFF2-40B4-BE49-F238E27FC236}">
                <a16:creationId xmlns:a16="http://schemas.microsoft.com/office/drawing/2014/main" id="{C7BB9D8B-4304-659D-1730-1D04CF0BACED}"/>
              </a:ext>
            </a:extLst>
          </p:cNvPr>
          <p:cNvPicPr>
            <a:picLocks noChangeAspect="1"/>
          </p:cNvPicPr>
          <p:nvPr/>
        </p:nvPicPr>
        <p:blipFill rotWithShape="1">
          <a:blip r:embed="rId2">
            <a:extLst>
              <a:ext uri="{28A0092B-C50C-407E-A947-70E740481C1C}">
                <a14:useLocalDpi xmlns:a14="http://schemas.microsoft.com/office/drawing/2010/main" val="0"/>
              </a:ext>
            </a:extLst>
          </a:blip>
          <a:srcRect r="21393" b="-1"/>
          <a:stretch/>
        </p:blipFill>
        <p:spPr>
          <a:xfrm>
            <a:off x="2522356"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C70EE-0BF0-25FD-8D15-B5BA8CC93697}"/>
              </a:ext>
            </a:extLst>
          </p:cNvPr>
          <p:cNvSpPr>
            <a:spLocks noGrp="1"/>
          </p:cNvSpPr>
          <p:nvPr>
            <p:ph type="title"/>
          </p:nvPr>
        </p:nvSpPr>
        <p:spPr>
          <a:xfrm>
            <a:off x="838200" y="365125"/>
            <a:ext cx="3822189" cy="1899912"/>
          </a:xfrm>
        </p:spPr>
        <p:txBody>
          <a:bodyPr>
            <a:normAutofit/>
          </a:bodyPr>
          <a:lstStyle/>
          <a:p>
            <a:r>
              <a:rPr lang="en-IN" sz="4000"/>
              <a:t>Integration and Future Considerations</a:t>
            </a:r>
          </a:p>
        </p:txBody>
      </p:sp>
      <p:sp>
        <p:nvSpPr>
          <p:cNvPr id="20" name="Content Placeholder 10">
            <a:extLst>
              <a:ext uri="{FF2B5EF4-FFF2-40B4-BE49-F238E27FC236}">
                <a16:creationId xmlns:a16="http://schemas.microsoft.com/office/drawing/2014/main" id="{5F5A7810-1048-9334-064E-4659C3A3BFBC}"/>
              </a:ext>
            </a:extLst>
          </p:cNvPr>
          <p:cNvSpPr>
            <a:spLocks noGrp="1"/>
          </p:cNvSpPr>
          <p:nvPr>
            <p:ph idx="1"/>
          </p:nvPr>
        </p:nvSpPr>
        <p:spPr>
          <a:xfrm>
            <a:off x="838200" y="2630151"/>
            <a:ext cx="6552062" cy="2277129"/>
          </a:xfrm>
        </p:spPr>
        <p:txBody>
          <a:bodyPr>
            <a:normAutofit/>
          </a:bodyPr>
          <a:lstStyle/>
          <a:p>
            <a:r>
              <a:rPr lang="en-US" sz="2000"/>
              <a:t>Integration with Checkout Cart &amp; Future Considerations</a:t>
            </a:r>
          </a:p>
          <a:p>
            <a:r>
              <a:rPr lang="en-US" sz="2000"/>
              <a:t>Reflect the carbon footprint cost</a:t>
            </a:r>
          </a:p>
          <a:p>
            <a:r>
              <a:rPr lang="en-US" sz="2000"/>
              <a:t>Customization options for the calculator parameters</a:t>
            </a:r>
          </a:p>
          <a:p>
            <a:r>
              <a:rPr lang="en-US" sz="2000"/>
              <a:t>Encourage eco-friendly shopping habits</a:t>
            </a:r>
          </a:p>
        </p:txBody>
      </p:sp>
    </p:spTree>
    <p:extLst>
      <p:ext uri="{BB962C8B-B14F-4D97-AF65-F5344CB8AC3E}">
        <p14:creationId xmlns:p14="http://schemas.microsoft.com/office/powerpoint/2010/main" val="254987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3185-4832-6A2C-D8A8-6D34B56FD882}"/>
              </a:ext>
            </a:extLst>
          </p:cNvPr>
          <p:cNvSpPr>
            <a:spLocks noGrp="1"/>
          </p:cNvSpPr>
          <p:nvPr>
            <p:ph type="title"/>
          </p:nvPr>
        </p:nvSpPr>
        <p:spPr>
          <a:xfrm>
            <a:off x="838200" y="365125"/>
            <a:ext cx="10515600" cy="1325563"/>
          </a:xfrm>
        </p:spPr>
        <p:txBody>
          <a:bodyPr>
            <a:normAutofit/>
          </a:bodyPr>
          <a:lstStyle/>
          <a:p>
            <a:r>
              <a:rPr lang="en-US" sz="5400">
                <a:cs typeface="Calibri Light"/>
              </a:rPr>
              <a:t>Database Integration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E3B83A-0FEA-C98D-6885-ABFDCAE9267E}"/>
              </a:ext>
            </a:extLst>
          </p:cNvPr>
          <p:cNvSpPr>
            <a:spLocks noGrp="1"/>
          </p:cNvSpPr>
          <p:nvPr>
            <p:ph idx="1"/>
          </p:nvPr>
        </p:nvSpPr>
        <p:spPr>
          <a:xfrm>
            <a:off x="838200" y="1929384"/>
            <a:ext cx="10515600" cy="4251960"/>
          </a:xfrm>
        </p:spPr>
        <p:txBody>
          <a:bodyPr vert="horz" lIns="91440" tIns="45720" rIns="91440" bIns="45720" rtlCol="0" anchor="t">
            <a:normAutofit/>
          </a:bodyPr>
          <a:lstStyle/>
          <a:p>
            <a:pPr>
              <a:spcBef>
                <a:spcPts val="0"/>
              </a:spcBef>
            </a:pPr>
            <a:r>
              <a:rPr lang="en-US" sz="2200" b="1">
                <a:latin typeface="Microsoft Sans Serif"/>
                <a:ea typeface="Microsoft Sans Serif"/>
                <a:cs typeface="Microsoft Sans Serif"/>
              </a:rPr>
              <a:t>Product Database</a:t>
            </a:r>
            <a:r>
              <a:rPr lang="en-US" sz="2200">
                <a:latin typeface="Microsoft Sans Serif"/>
                <a:ea typeface="Microsoft Sans Serif"/>
                <a:cs typeface="Microsoft Sans Serif"/>
              </a:rPr>
              <a:t> : A Comprehensive database of various products and their associated raw materials used and energy consumed during the production process.</a:t>
            </a:r>
          </a:p>
          <a:p>
            <a:pPr>
              <a:spcBef>
                <a:spcPts val="0"/>
              </a:spcBef>
            </a:pPr>
            <a:endParaRPr lang="en-US" sz="2200">
              <a:latin typeface="Microsoft Sans Serif"/>
              <a:ea typeface="Microsoft Sans Serif"/>
              <a:cs typeface="Microsoft Sans Serif"/>
            </a:endParaRPr>
          </a:p>
          <a:p>
            <a:pPr>
              <a:spcBef>
                <a:spcPts val="0"/>
              </a:spcBef>
            </a:pPr>
            <a:r>
              <a:rPr lang="en-US" sz="2200" b="1">
                <a:latin typeface="Microsoft Sans Serif"/>
                <a:ea typeface="Microsoft Sans Serif"/>
                <a:cs typeface="Microsoft Sans Serif"/>
              </a:rPr>
              <a:t>Industry Specific Customization</a:t>
            </a:r>
            <a:endParaRPr lang="en-US" sz="2200">
              <a:latin typeface="Microsoft Sans Serif"/>
              <a:ea typeface="Microsoft Sans Serif"/>
              <a:cs typeface="Microsoft Sans Serif"/>
            </a:endParaRPr>
          </a:p>
          <a:p>
            <a:pPr>
              <a:spcBef>
                <a:spcPts val="0"/>
              </a:spcBef>
            </a:pPr>
            <a:endParaRPr lang="en-US" sz="2200">
              <a:latin typeface="Microsoft Sans Serif"/>
              <a:ea typeface="Microsoft Sans Serif"/>
              <a:cs typeface="Microsoft Sans Serif"/>
            </a:endParaRPr>
          </a:p>
          <a:p>
            <a:pPr>
              <a:spcBef>
                <a:spcPts val="0"/>
              </a:spcBef>
            </a:pPr>
            <a:endParaRPr lang="en-US" sz="2200">
              <a:latin typeface="Microsoft Sans Serif"/>
              <a:ea typeface="Microsoft Sans Serif"/>
              <a:cs typeface="Microsoft Sans Serif"/>
            </a:endParaRPr>
          </a:p>
          <a:p>
            <a:pPr>
              <a:spcBef>
                <a:spcPts val="0"/>
              </a:spcBef>
            </a:pPr>
            <a:r>
              <a:rPr lang="en-US" sz="2200" b="1">
                <a:latin typeface="Microsoft Sans Serif"/>
                <a:ea typeface="Microsoft Sans Serif"/>
                <a:cs typeface="Microsoft Sans Serif"/>
              </a:rPr>
              <a:t>Regular Monitoring</a:t>
            </a:r>
            <a:endParaRPr lang="en-US" sz="2200">
              <a:latin typeface="Microsoft Sans Serif"/>
              <a:ea typeface="Microsoft Sans Serif"/>
              <a:cs typeface="Microsoft Sans Serif"/>
            </a:endParaRPr>
          </a:p>
          <a:p>
            <a:endParaRPr lang="en-US" sz="2200">
              <a:cs typeface="Calibri"/>
            </a:endParaRPr>
          </a:p>
        </p:txBody>
      </p:sp>
    </p:spTree>
    <p:extLst>
      <p:ext uri="{BB962C8B-B14F-4D97-AF65-F5344CB8AC3E}">
        <p14:creationId xmlns:p14="http://schemas.microsoft.com/office/powerpoint/2010/main" val="355445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54D1B-1C0B-F8A5-3AB0-7AD3A90C44DA}"/>
              </a:ext>
            </a:extLst>
          </p:cNvPr>
          <p:cNvSpPr>
            <a:spLocks noGrp="1"/>
          </p:cNvSpPr>
          <p:nvPr>
            <p:ph type="title"/>
          </p:nvPr>
        </p:nvSpPr>
        <p:spPr>
          <a:xfrm>
            <a:off x="635000" y="640823"/>
            <a:ext cx="3418659" cy="5583148"/>
          </a:xfrm>
        </p:spPr>
        <p:txBody>
          <a:bodyPr anchor="ctr">
            <a:normAutofit/>
          </a:bodyPr>
          <a:lstStyle/>
          <a:p>
            <a:r>
              <a:rPr lang="en-US" sz="5400">
                <a:cs typeface="Calibri Light"/>
              </a:rPr>
              <a:t>USP's  of Our Product</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6E752D-74C4-7BD4-BDD0-02F66AE51963}"/>
              </a:ext>
            </a:extLst>
          </p:cNvPr>
          <p:cNvGraphicFramePr>
            <a:graphicFrameLocks noGrp="1"/>
          </p:cNvGraphicFramePr>
          <p:nvPr>
            <p:ph idx="1"/>
            <p:extLst>
              <p:ext uri="{D42A27DB-BD31-4B8C-83A1-F6EECF244321}">
                <p14:modId xmlns:p14="http://schemas.microsoft.com/office/powerpoint/2010/main" val="2544511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27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6">
            <a:extLst>
              <a:ext uri="{FF2B5EF4-FFF2-40B4-BE49-F238E27FC236}">
                <a16:creationId xmlns:a16="http://schemas.microsoft.com/office/drawing/2014/main" id="{83578E97-12F1-930A-420C-310A9F955BAB}"/>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5400" b="1" baseline="0">
                <a:latin typeface="+mj-lt"/>
                <a:ea typeface="+mj-ea"/>
                <a:cs typeface="+mj-cs"/>
              </a:rPr>
              <a:t>Solution Approach/Critical Features</a:t>
            </a:r>
            <a:r>
              <a:rPr lang="en-US" sz="5400">
                <a:latin typeface="+mj-lt"/>
                <a:ea typeface="+mj-ea"/>
                <a:cs typeface="+mj-cs"/>
              </a:rPr>
              <a:t>​</a:t>
            </a:r>
            <a:endParaRPr lang="en-US" sz="5400" b="1">
              <a:latin typeface="+mj-lt"/>
              <a:ea typeface="+mj-ea"/>
              <a:cs typeface="+mj-cs"/>
            </a:endParaRPr>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B881F5-9EBD-6E22-0C2C-C984A981BA9A}"/>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b="1" i="1"/>
              <a:t>Initiative that combines environmental sustainability with financial opportunity</a:t>
            </a:r>
          </a:p>
          <a:p>
            <a:pPr marL="285750" indent="-228600">
              <a:lnSpc>
                <a:spcPct val="90000"/>
              </a:lnSpc>
              <a:spcAft>
                <a:spcPts val="600"/>
              </a:spcAft>
              <a:buFont typeface="Arial" panose="020B0604020202020204" pitchFamily="34" charset="0"/>
              <a:buChar char="•"/>
            </a:pPr>
            <a:endParaRPr lang="en-US" sz="2200" b="1" i="1"/>
          </a:p>
          <a:p>
            <a:pPr indent="-228600">
              <a:lnSpc>
                <a:spcPct val="90000"/>
              </a:lnSpc>
              <a:spcAft>
                <a:spcPts val="600"/>
              </a:spcAft>
              <a:buFont typeface="Arial" panose="020B0604020202020204" pitchFamily="34" charset="0"/>
              <a:buChar char="•"/>
            </a:pPr>
            <a:endParaRPr lang="en-US" sz="2200" b="1" i="1"/>
          </a:p>
          <a:p>
            <a:pPr marL="285750" indent="-228600">
              <a:lnSpc>
                <a:spcPct val="90000"/>
              </a:lnSpc>
              <a:spcAft>
                <a:spcPts val="600"/>
              </a:spcAft>
              <a:buFont typeface="Arial" panose="020B0604020202020204" pitchFamily="34" charset="0"/>
              <a:buChar char="•"/>
            </a:pPr>
            <a:r>
              <a:rPr lang="en-US" sz="2200" b="1" i="1"/>
              <a:t>Sapling Initiative</a:t>
            </a:r>
          </a:p>
          <a:p>
            <a:pPr marL="285750" indent="-228600">
              <a:lnSpc>
                <a:spcPct val="90000"/>
              </a:lnSpc>
              <a:spcAft>
                <a:spcPts val="600"/>
              </a:spcAft>
              <a:buFont typeface="Arial" panose="020B0604020202020204" pitchFamily="34" charset="0"/>
              <a:buChar char="•"/>
            </a:pPr>
            <a:endParaRPr lang="en-US" sz="2200" b="1" i="1"/>
          </a:p>
          <a:p>
            <a:pPr marL="285750" indent="-228600">
              <a:lnSpc>
                <a:spcPct val="90000"/>
              </a:lnSpc>
              <a:spcAft>
                <a:spcPts val="600"/>
              </a:spcAft>
              <a:buFont typeface="Arial" panose="020B0604020202020204" pitchFamily="34" charset="0"/>
              <a:buChar char="•"/>
            </a:pPr>
            <a:endParaRPr lang="en-US" sz="2200" b="1" i="1"/>
          </a:p>
          <a:p>
            <a:pPr marL="285750" indent="-228600">
              <a:lnSpc>
                <a:spcPct val="90000"/>
              </a:lnSpc>
              <a:spcAft>
                <a:spcPts val="600"/>
              </a:spcAft>
              <a:buFont typeface="Arial" panose="020B0604020202020204" pitchFamily="34" charset="0"/>
              <a:buChar char="•"/>
            </a:pPr>
            <a:r>
              <a:rPr lang="en-US" sz="2200" b="1" i="1"/>
              <a:t>Trading and Encashment Platform</a:t>
            </a:r>
          </a:p>
        </p:txBody>
      </p:sp>
      <p:pic>
        <p:nvPicPr>
          <p:cNvPr id="3" name="Picture 2" descr="Barter Trade Stock Illustrations – 1 ...">
            <a:extLst>
              <a:ext uri="{FF2B5EF4-FFF2-40B4-BE49-F238E27FC236}">
                <a16:creationId xmlns:a16="http://schemas.microsoft.com/office/drawing/2014/main" id="{0EF189F6-F5EF-9BE2-0301-FBBA9BD60178}"/>
              </a:ext>
            </a:extLst>
          </p:cNvPr>
          <p:cNvPicPr>
            <a:picLocks noChangeAspect="1"/>
          </p:cNvPicPr>
          <p:nvPr/>
        </p:nvPicPr>
        <p:blipFill rotWithShape="1">
          <a:blip r:embed="rId2"/>
          <a:srcRect l="4069" r="8696" b="2"/>
          <a:stretch/>
        </p:blipFill>
        <p:spPr>
          <a:xfrm>
            <a:off x="7675658" y="2093976"/>
            <a:ext cx="3941064" cy="4096512"/>
          </a:xfrm>
          <a:prstGeom prst="rect">
            <a:avLst/>
          </a:prstGeom>
        </p:spPr>
      </p:pic>
    </p:spTree>
    <p:extLst>
      <p:ext uri="{BB962C8B-B14F-4D97-AF65-F5344CB8AC3E}">
        <p14:creationId xmlns:p14="http://schemas.microsoft.com/office/powerpoint/2010/main" val="48630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6">
            <a:extLst>
              <a:ext uri="{FF2B5EF4-FFF2-40B4-BE49-F238E27FC236}">
                <a16:creationId xmlns:a16="http://schemas.microsoft.com/office/drawing/2014/main" id="{9E96BFB1-7D16-C4BD-0547-85A83FC90B32}"/>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5400" b="1" baseline="0">
                <a:latin typeface="+mj-lt"/>
                <a:ea typeface="+mj-ea"/>
                <a:cs typeface="+mj-cs"/>
              </a:rPr>
              <a:t>Solution Approach/Critical Features</a:t>
            </a:r>
            <a:r>
              <a:rPr lang="en-US" sz="5400">
                <a:latin typeface="+mj-lt"/>
                <a:ea typeface="+mj-ea"/>
                <a:cs typeface="+mj-cs"/>
              </a:rPr>
              <a:t>​</a:t>
            </a:r>
            <a:endParaRPr lang="en-US" sz="5400" b="1">
              <a:latin typeface="+mj-lt"/>
              <a:ea typeface="+mj-ea"/>
              <a:cs typeface="+mj-cs"/>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1B38D7-3392-0739-D985-9D08D83A0379}"/>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i="1"/>
              <a:t>Sapling Initiative </a:t>
            </a:r>
          </a:p>
          <a:p>
            <a:pPr marL="800100" lvl="1" indent="-228600">
              <a:lnSpc>
                <a:spcPct val="90000"/>
              </a:lnSpc>
              <a:spcAft>
                <a:spcPts val="600"/>
              </a:spcAft>
              <a:buFont typeface="Arial" panose="020B0604020202020204" pitchFamily="34" charset="0"/>
              <a:buChar char="•"/>
            </a:pPr>
            <a:endParaRPr lang="en-US" sz="2200" b="1"/>
          </a:p>
          <a:p>
            <a:pPr marL="800100" lvl="1" indent="-228600">
              <a:lnSpc>
                <a:spcPct val="90000"/>
              </a:lnSpc>
              <a:spcAft>
                <a:spcPts val="600"/>
              </a:spcAft>
              <a:buFont typeface="Arial" panose="020B0604020202020204" pitchFamily="34" charset="0"/>
              <a:buChar char="•"/>
            </a:pPr>
            <a:r>
              <a:rPr lang="en-US" sz="2200" b="1"/>
              <a:t>Tie up with third Party Sapling Planting Company</a:t>
            </a:r>
            <a:endParaRPr lang="en-US" sz="2200"/>
          </a:p>
          <a:p>
            <a:pPr marL="800100" lvl="1" indent="-228600">
              <a:lnSpc>
                <a:spcPct val="90000"/>
              </a:lnSpc>
              <a:spcAft>
                <a:spcPts val="600"/>
              </a:spcAft>
              <a:buFont typeface="Arial" panose="020B0604020202020204" pitchFamily="34" charset="0"/>
              <a:buChar char="•"/>
            </a:pPr>
            <a:r>
              <a:rPr lang="en-US" sz="2200" b="1">
                <a:cs typeface="Calibri"/>
              </a:rPr>
              <a:t>Expertise</a:t>
            </a:r>
          </a:p>
          <a:p>
            <a:pPr marL="800100" lvl="1" indent="-228600">
              <a:lnSpc>
                <a:spcPct val="90000"/>
              </a:lnSpc>
              <a:spcAft>
                <a:spcPts val="600"/>
              </a:spcAft>
              <a:buFont typeface="Arial" panose="020B0604020202020204" pitchFamily="34" charset="0"/>
              <a:buChar char="•"/>
            </a:pPr>
            <a:r>
              <a:rPr lang="en-US" sz="2200" b="1">
                <a:cs typeface="Calibri"/>
              </a:rPr>
              <a:t>Collaboration</a:t>
            </a:r>
          </a:p>
          <a:p>
            <a:pPr marL="800100" lvl="1" indent="-228600">
              <a:lnSpc>
                <a:spcPct val="90000"/>
              </a:lnSpc>
              <a:spcAft>
                <a:spcPts val="600"/>
              </a:spcAft>
              <a:buFont typeface="Arial" panose="020B0604020202020204" pitchFamily="34" charset="0"/>
              <a:buChar char="•"/>
            </a:pPr>
            <a:r>
              <a:rPr lang="en-US" sz="2200" b="1">
                <a:cs typeface="Calibri"/>
              </a:rPr>
              <a:t>Real –Time Monitoring</a:t>
            </a:r>
            <a:endParaRPr lang="en-US" sz="2200" b="1"/>
          </a:p>
          <a:p>
            <a:pPr marL="800100" lvl="1" indent="-228600">
              <a:lnSpc>
                <a:spcPct val="90000"/>
              </a:lnSpc>
              <a:spcAft>
                <a:spcPts val="600"/>
              </a:spcAft>
              <a:buFont typeface="Arial" panose="020B0604020202020204" pitchFamily="34" charset="0"/>
              <a:buChar char="•"/>
            </a:pPr>
            <a:r>
              <a:rPr lang="en-US" sz="2200" b="1"/>
              <a:t>Transparency </a:t>
            </a:r>
            <a:endParaRPr lang="en-US" sz="2200" b="1">
              <a:cs typeface="Calibri"/>
            </a:endParaRPr>
          </a:p>
          <a:p>
            <a:pPr marL="800100" lvl="1" indent="-228600">
              <a:lnSpc>
                <a:spcPct val="90000"/>
              </a:lnSpc>
              <a:spcAft>
                <a:spcPts val="600"/>
              </a:spcAft>
              <a:buFont typeface="Arial" panose="020B0604020202020204" pitchFamily="34" charset="0"/>
              <a:buChar char="•"/>
            </a:pPr>
            <a:endParaRPr lang="en-US" sz="2200" b="1"/>
          </a:p>
        </p:txBody>
      </p:sp>
      <p:pic>
        <p:nvPicPr>
          <p:cNvPr id="4" name="Picture 3" descr="Sapling Growing Plants On Stacked Coins ...">
            <a:extLst>
              <a:ext uri="{FF2B5EF4-FFF2-40B4-BE49-F238E27FC236}">
                <a16:creationId xmlns:a16="http://schemas.microsoft.com/office/drawing/2014/main" id="{3441B2B7-9B2F-D699-1135-F38D5A8ACF25}"/>
              </a:ext>
            </a:extLst>
          </p:cNvPr>
          <p:cNvPicPr>
            <a:picLocks noChangeAspect="1"/>
          </p:cNvPicPr>
          <p:nvPr/>
        </p:nvPicPr>
        <p:blipFill rotWithShape="1">
          <a:blip r:embed="rId2"/>
          <a:srcRect l="13636" t="-197" r="3386" b="6896"/>
          <a:stretch/>
        </p:blipFill>
        <p:spPr>
          <a:xfrm>
            <a:off x="7159048" y="2072940"/>
            <a:ext cx="4709987" cy="3846251"/>
          </a:xfrm>
          <a:prstGeom prst="rect">
            <a:avLst/>
          </a:prstGeom>
        </p:spPr>
      </p:pic>
    </p:spTree>
    <p:extLst>
      <p:ext uri="{BB962C8B-B14F-4D97-AF65-F5344CB8AC3E}">
        <p14:creationId xmlns:p14="http://schemas.microsoft.com/office/powerpoint/2010/main" val="404962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Commerce BlueBolt Hackathon - 2024</vt:lpstr>
      <vt:lpstr>Idea  Leverage proprietary software to assess product carbon footprint, enable offsetting, plant trees, and empower resource trading for environmental sustainability. </vt:lpstr>
      <vt:lpstr>Business Scenario</vt:lpstr>
      <vt:lpstr>Carbon Footprint Calculator</vt:lpstr>
      <vt:lpstr>Integration and Future Considerations</vt:lpstr>
      <vt:lpstr>Database Integration</vt:lpstr>
      <vt:lpstr>USP's  of Our Product</vt:lpstr>
      <vt:lpstr>PowerPoint Presentation</vt:lpstr>
      <vt:lpstr>PowerPoint Presentation</vt:lpstr>
      <vt:lpstr>PowerPoint Presentation</vt:lpstr>
      <vt:lpstr>PowerPoint Presentation</vt:lpstr>
      <vt:lpstr>Opportunity: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Footprint Calculator</dc:title>
  <dc:creator>Jha, Mukund Kumar (Cognizant)</dc:creator>
  <cp:revision>4</cp:revision>
  <dcterms:created xsi:type="dcterms:W3CDTF">2024-04-03T07:20:31Z</dcterms:created>
  <dcterms:modified xsi:type="dcterms:W3CDTF">2024-04-04T06:03:47Z</dcterms:modified>
</cp:coreProperties>
</file>