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3082-9D3A-444A-8597-1E67ABB5A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8DC0C-9617-4547-86FB-65BA2B21C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DEFED-FD98-4ADC-84EB-1B481416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95BA-401F-4B8E-8760-B6CD4DCA84E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27B3B-A162-4072-9D58-2FA51F22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7D5F9-2303-4309-AC0C-B4230FE9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A10-6409-4174-BDB9-EEFA287B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0A03-96EB-4980-9414-7529CC65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47D0F-3114-4EA1-AF47-CE24F7519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88179-A8FA-4192-BEB3-5ABAB016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95BA-401F-4B8E-8760-B6CD4DCA84E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EC83D-98ED-4344-A428-88198912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0DDBB-F97E-4261-8478-D93F6CFB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A10-6409-4174-BDB9-EEFA287B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2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0A7B3-F79D-44ED-A6AA-ACCEFF527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C10DF-8FB0-42F2-BD5B-6B2CBFB3B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5837C-06AB-4300-B0A6-C604EAFF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95BA-401F-4B8E-8760-B6CD4DCA84E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500D8-90A9-43E7-8308-0D7EF106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CDEA-6C58-4BEA-B7D7-0F24ED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A10-6409-4174-BDB9-EEFA287B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5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C901-3D09-43C4-98E6-AE84A451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4D7C9-F80A-4943-8789-8250D5D6E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67FF9-BAC2-4343-A497-237D8ABE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95BA-401F-4B8E-8760-B6CD4DCA84E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39BE7-8CA4-4EDF-BC15-1CD68AEC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3F758-2604-4F60-AF88-1ADCD6C8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A10-6409-4174-BDB9-EEFA287B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6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EBA6-58EF-47ED-A055-53D9CEE6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818AE-9926-48E5-933C-04A0831AA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A3974-B3BB-40A5-943B-9416A336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95BA-401F-4B8E-8760-B6CD4DCA84E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45DC6-1AD3-4C5D-B5E8-2F64D155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50971-0123-472C-A786-2FE7DE2D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A10-6409-4174-BDB9-EEFA287B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9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B77D-E7F3-411D-BBC6-028EB513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9F1BA-0BB6-4EB6-8BF4-7C6502F13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F675A-A4BB-499B-B1F7-23BEC344A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A1212-FBDB-4647-A658-76D2512CE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95BA-401F-4B8E-8760-B6CD4DCA84E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CE9D9-1789-4A54-8057-F2D909C5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230C2-ACCE-4D1F-A81C-B68F4B6A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A10-6409-4174-BDB9-EEFA287B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2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1053-E932-41FC-A4F0-DABCDFA2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B1523-90FA-44E2-8513-EBE7FA2E8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A2265-DA9C-4B30-AB01-786356ACC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69B9E-C3C8-459C-A195-19D911D20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208D06-3F51-4E88-AC8F-4C3D1BC76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EE93C-842D-4C42-A9A5-7D54EF3B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95BA-401F-4B8E-8760-B6CD4DCA84E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AB3B4-C95A-461B-BFCE-7044D311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840BEF-90B4-4BD5-83FC-76AA5C49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A10-6409-4174-BDB9-EEFA287B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3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A2AA-F9C7-4768-BF2C-C2333F71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16FD5-241D-4C21-B787-BBA0F777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95BA-401F-4B8E-8760-B6CD4DCA84E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0A088-3762-4C6A-A054-5EAA9729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28A2F-B840-43AE-B8B4-D4642763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A10-6409-4174-BDB9-EEFA287B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5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ECA6F-1AD9-4D4D-876B-C82106B1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95BA-401F-4B8E-8760-B6CD4DCA84E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8AE8D-218A-4A19-8B9E-6B4361E5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E8654-EB16-4533-9DE6-18DC0E62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A10-6409-4174-BDB9-EEFA287B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8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919B-A624-4ADF-A209-5A509B92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D1349-0BD1-4CEF-B97B-437FA092A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6538C-6FFB-41E8-AC93-AEC7E88E1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C93C0-90E7-4018-9BDC-DD2E7292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95BA-401F-4B8E-8760-B6CD4DCA84E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81997-4B40-40B7-9C17-37526DC4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2B79D-36FC-4EF2-BBF2-26789854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A10-6409-4174-BDB9-EEFA287B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9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340F-BBE5-44A9-9EC3-FC0F8F22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B635B-18E0-41EF-B163-57A78C607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E1318-F44A-48EA-B9DA-D378C4E6F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7D4C2-DFFA-401B-84C5-36D99A0D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95BA-401F-4B8E-8760-B6CD4DCA84E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5504D-F48E-42C3-89DD-DA9B2267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E92AF-894B-4390-9B38-1A68ACC3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A10-6409-4174-BDB9-EEFA287B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7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5DF6D-7448-4B3B-B57D-F264DAD8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45F1B-BDEE-4964-A315-910BE1EE6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217D1-E469-4034-B768-EC336906E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995BA-401F-4B8E-8760-B6CD4DCA84E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0B234-4B49-4803-B3A1-9C2BBA28F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648E9-5B30-4578-8FD7-275792104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06A10-6409-4174-BDB9-EEFA287B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5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29B9-88F9-48CE-9A60-0DE210ED0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i="1" u="sng" dirty="0">
                <a:solidFill>
                  <a:srgbClr val="00B0F0"/>
                </a:solidFill>
              </a:rPr>
              <a:t>A power-point</a:t>
            </a:r>
            <a:br>
              <a:rPr lang="en-US" sz="4400" b="1" i="1" u="sng" dirty="0">
                <a:solidFill>
                  <a:srgbClr val="00B0F0"/>
                </a:solidFill>
              </a:rPr>
            </a:br>
            <a:r>
              <a:rPr lang="en-US" sz="4400" b="1" i="1" u="sng" dirty="0">
                <a:solidFill>
                  <a:srgbClr val="00B0F0"/>
                </a:solidFill>
              </a:rPr>
              <a:t>presentation</a:t>
            </a:r>
            <a:br>
              <a:rPr lang="en-US" sz="4400" b="1" i="1" u="sng" dirty="0">
                <a:solidFill>
                  <a:srgbClr val="00B0F0"/>
                </a:solidFill>
              </a:rPr>
            </a:br>
            <a:r>
              <a:rPr lang="en-US" sz="4400" b="1" i="1" u="sng" dirty="0">
                <a:solidFill>
                  <a:srgbClr val="00B0F0"/>
                </a:solidFill>
              </a:rPr>
              <a:t>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3443A-D9AE-4668-A64F-D78FD6AD1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6600" b="1" i="1" u="sng" dirty="0">
                <a:solidFill>
                  <a:srgbClr val="00B0F0"/>
                </a:solidFill>
              </a:rPr>
              <a:t>Online whiteboard</a:t>
            </a:r>
            <a:endParaRPr lang="en-US" b="1" i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27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019FEB-56AA-4520-BE03-EAF1E121B4F9}"/>
              </a:ext>
            </a:extLst>
          </p:cNvPr>
          <p:cNvSpPr txBox="1"/>
          <p:nvPr/>
        </p:nvSpPr>
        <p:spPr>
          <a:xfrm>
            <a:off x="881743" y="1371600"/>
            <a:ext cx="104285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0" dirty="0">
                <a:solidFill>
                  <a:srgbClr val="0099CC"/>
                </a:solidFill>
                <a:effectLst/>
                <a:latin typeface="sofia-pro"/>
              </a:rPr>
              <a:t>“ I’m busy, why should I spend time creating visually engaging presentations? </a:t>
            </a:r>
            <a:r>
              <a:rPr lang="en-US" sz="5400" b="1" i="0">
                <a:solidFill>
                  <a:srgbClr val="0099CC"/>
                </a:solidFill>
                <a:effectLst/>
                <a:latin typeface="sofia-pro"/>
              </a:rPr>
              <a:t>”</a:t>
            </a:r>
            <a:endParaRPr lang="en-US" sz="5400" b="1" i="0" dirty="0">
              <a:solidFill>
                <a:srgbClr val="0099CC"/>
              </a:solidFill>
              <a:effectLst/>
              <a:latin typeface="sofia-pro"/>
            </a:endParaRPr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8165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65D3F0-C227-4C08-A398-3474EDEF97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8"/>
          <a:stretch/>
        </p:blipFill>
        <p:spPr>
          <a:xfrm>
            <a:off x="0" y="653143"/>
            <a:ext cx="12191999" cy="62048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7B1B9A-CE7D-4452-8845-C8E258EE1C3A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“Because this is your audience when you just go on babbling………”</a:t>
            </a:r>
          </a:p>
        </p:txBody>
      </p:sp>
    </p:spTree>
    <p:extLst>
      <p:ext uri="{BB962C8B-B14F-4D97-AF65-F5344CB8AC3E}">
        <p14:creationId xmlns:p14="http://schemas.microsoft.com/office/powerpoint/2010/main" val="190355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5316D3-D8A6-4DA8-AD96-4AC71FD7EC0D}"/>
              </a:ext>
            </a:extLst>
          </p:cNvPr>
          <p:cNvSpPr txBox="1"/>
          <p:nvPr/>
        </p:nvSpPr>
        <p:spPr>
          <a:xfrm>
            <a:off x="696686" y="1516743"/>
            <a:ext cx="104285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b="1" i="0" dirty="0">
                <a:solidFill>
                  <a:srgbClr val="0099CC"/>
                </a:solidFill>
                <a:effectLst/>
                <a:latin typeface="sofia-pro"/>
              </a:rPr>
              <a:t>You see more “lightbulbs” in the audience (and less confused or frustrated faces)</a:t>
            </a:r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819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A37C5D-0467-49B0-8D18-4A79B677A3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2"/>
          <a:stretch/>
        </p:blipFill>
        <p:spPr>
          <a:xfrm>
            <a:off x="0" y="769256"/>
            <a:ext cx="12192000" cy="6088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07A133-62B8-4B81-A8AC-3010C94D62FC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“ And this is your audience when they have something visual to see that helps them to understand your words….”</a:t>
            </a:r>
          </a:p>
        </p:txBody>
      </p:sp>
    </p:spTree>
    <p:extLst>
      <p:ext uri="{BB962C8B-B14F-4D97-AF65-F5344CB8AC3E}">
        <p14:creationId xmlns:p14="http://schemas.microsoft.com/office/powerpoint/2010/main" val="158318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2D099D-211E-42E1-AA6C-39C54A30FD0C}"/>
              </a:ext>
            </a:extLst>
          </p:cNvPr>
          <p:cNvSpPr txBox="1"/>
          <p:nvPr/>
        </p:nvSpPr>
        <p:spPr>
          <a:xfrm>
            <a:off x="986972" y="1894114"/>
            <a:ext cx="104285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b="1" i="0" dirty="0">
                <a:solidFill>
                  <a:srgbClr val="0099CC"/>
                </a:solidFill>
                <a:effectLst/>
                <a:latin typeface="sofia-pro"/>
              </a:rPr>
              <a:t>Your audience will be more likely to get excited about the topic</a:t>
            </a:r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5249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06AAD-04FD-4B47-B5CE-D1B7FD04ABCD}"/>
              </a:ext>
            </a:extLst>
          </p:cNvPr>
          <p:cNvSpPr txBox="1"/>
          <p:nvPr/>
        </p:nvSpPr>
        <p:spPr>
          <a:xfrm>
            <a:off x="881743" y="1182914"/>
            <a:ext cx="104285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b="1" i="0" dirty="0">
                <a:solidFill>
                  <a:srgbClr val="0099CC"/>
                </a:solidFill>
                <a:effectLst/>
                <a:latin typeface="sofia-pro"/>
              </a:rPr>
              <a:t>You’ll be able to share difficult information more effectively (rather than in ways that turn people away)</a:t>
            </a:r>
          </a:p>
        </p:txBody>
      </p:sp>
    </p:spTree>
    <p:extLst>
      <p:ext uri="{BB962C8B-B14F-4D97-AF65-F5344CB8AC3E}">
        <p14:creationId xmlns:p14="http://schemas.microsoft.com/office/powerpoint/2010/main" val="401318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548F91-3BB0-4B6E-B58C-C24F5B78E95C}"/>
              </a:ext>
            </a:extLst>
          </p:cNvPr>
          <p:cNvSpPr txBox="1"/>
          <p:nvPr/>
        </p:nvSpPr>
        <p:spPr>
          <a:xfrm>
            <a:off x="1088571" y="2024743"/>
            <a:ext cx="10428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b="1" i="0" dirty="0">
                <a:solidFill>
                  <a:srgbClr val="0099CC"/>
                </a:solidFill>
                <a:effectLst/>
                <a:latin typeface="sofia-pro"/>
              </a:rPr>
              <a:t>You become more excited to deliver your presentation!</a:t>
            </a:r>
          </a:p>
        </p:txBody>
      </p:sp>
    </p:spTree>
    <p:extLst>
      <p:ext uri="{BB962C8B-B14F-4D97-AF65-F5344CB8AC3E}">
        <p14:creationId xmlns:p14="http://schemas.microsoft.com/office/powerpoint/2010/main" val="386089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114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sofia-pro</vt:lpstr>
      <vt:lpstr>Office Theme</vt:lpstr>
      <vt:lpstr>A power-point presentation 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power-point presentation on</dc:title>
  <dc:creator>JOHN</dc:creator>
  <cp:lastModifiedBy>JOHN</cp:lastModifiedBy>
  <cp:revision>26</cp:revision>
  <dcterms:created xsi:type="dcterms:W3CDTF">2022-07-15T07:12:41Z</dcterms:created>
  <dcterms:modified xsi:type="dcterms:W3CDTF">2022-07-16T04:51:42Z</dcterms:modified>
</cp:coreProperties>
</file>