
<file path=[Content_Types].xml><?xml version="1.0" encoding="utf-8"?>
<Types xmlns="http://schemas.openxmlformats.org/package/2006/content-types">
  <Default Extension="png" ContentType="image/png"/>
  <Default Extension="jpeg" ContentType="image/jpeg"/>
  <Default Extension="wma" ContentType="audio/x-ms-wm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7" r:id="rId2"/>
    <p:sldId id="258" r:id="rId3"/>
    <p:sldId id="261" r:id="rId4"/>
    <p:sldId id="259" r:id="rId5"/>
    <p:sldId id="265" r:id="rId6"/>
    <p:sldId id="260"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3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550EA6-212E-4889-A0B8-B4BC1900BE62}" type="datetimeFigureOut">
              <a:rPr lang="en-US" smtClean="0"/>
              <a:t>2/26/2022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65A692-210D-4852-88B3-2BB3A2B80E44}" type="slidenum">
              <a:rPr lang="en-US" smtClean="0"/>
              <a:t>‹#›</a:t>
            </a:fld>
            <a:endParaRPr lang="en-US"/>
          </a:p>
        </p:txBody>
      </p:sp>
    </p:spTree>
    <p:extLst>
      <p:ext uri="{BB962C8B-B14F-4D97-AF65-F5344CB8AC3E}">
        <p14:creationId xmlns:p14="http://schemas.microsoft.com/office/powerpoint/2010/main" val="2500670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B4DFB0-44CD-4632-8FEA-E6F62CCD500F}" type="slidenum">
              <a:rPr lang="en-US" smtClean="0">
                <a:solidFill>
                  <a:prstClr val="black"/>
                </a:solidFill>
              </a:rPr>
              <a:pPr/>
              <a:t>1</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1A8ED9-A90F-43A0-A471-4F79F54F87D6}"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0A41803-36DD-4452-8665-FCF9FC9B7837}" type="datetimeFigureOut">
              <a:rPr lang="en-US" smtClean="0"/>
              <a:t>2/26/2022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2A2330D-0C9F-4E13-9C19-EC14A6DACFB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0A41803-36DD-4452-8665-FCF9FC9B7837}" type="datetimeFigureOut">
              <a:rPr lang="en-US" smtClean="0"/>
              <a:t>2/26/2022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2A2330D-0C9F-4E13-9C19-EC14A6DACFB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50A41803-36DD-4452-8665-FCF9FC9B7837}" type="datetimeFigureOut">
              <a:rPr lang="en-US" smtClean="0"/>
              <a:t>2/26/2022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2A2330D-0C9F-4E13-9C19-EC14A6DACFB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0A41803-36DD-4452-8665-FCF9FC9B7837}" type="datetimeFigureOut">
              <a:rPr lang="en-US" smtClean="0"/>
              <a:t>2/26/2022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2A2330D-0C9F-4E13-9C19-EC14A6DACFB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0A41803-36DD-4452-8665-FCF9FC9B7837}" type="datetimeFigureOut">
              <a:rPr lang="en-US" smtClean="0"/>
              <a:t>2/26/2022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2A2330D-0C9F-4E13-9C19-EC14A6DACFB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0A41803-36DD-4452-8665-FCF9FC9B7837}" type="datetimeFigureOut">
              <a:rPr lang="en-US" smtClean="0"/>
              <a:t>2/26/2022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2A2330D-0C9F-4E13-9C19-EC14A6DACFB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0A41803-36DD-4452-8665-FCF9FC9B7837}" type="datetimeFigureOut">
              <a:rPr lang="en-US" smtClean="0"/>
              <a:t>2/26/2022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2A2330D-0C9F-4E13-9C19-EC14A6DACFB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0A41803-36DD-4452-8665-FCF9FC9B7837}" type="datetimeFigureOut">
              <a:rPr lang="en-US" smtClean="0"/>
              <a:t>2/26/2022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2A2330D-0C9F-4E13-9C19-EC14A6DACFB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0A41803-36DD-4452-8665-FCF9FC9B7837}" type="datetimeFigureOut">
              <a:rPr lang="en-US" smtClean="0"/>
              <a:t>2/26/2022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52A2330D-0C9F-4E13-9C19-EC14A6DACFB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0A41803-36DD-4452-8665-FCF9FC9B7837}" type="datetimeFigureOut">
              <a:rPr lang="en-US" smtClean="0"/>
              <a:t>2/26/2022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2A2330D-0C9F-4E13-9C19-EC14A6DACFB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0A41803-36DD-4452-8665-FCF9FC9B7837}" type="datetimeFigureOut">
              <a:rPr lang="en-US" smtClean="0"/>
              <a:t>2/26/2022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2A2330D-0C9F-4E13-9C19-EC14A6DACFB4}"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0A41803-36DD-4452-8665-FCF9FC9B7837}" type="datetimeFigureOut">
              <a:rPr lang="en-US" smtClean="0"/>
              <a:t>2/26/2022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2A2330D-0C9F-4E13-9C19-EC14A6DACFB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wma"/><Relationship Id="rId1" Type="http://schemas.microsoft.com/office/2007/relationships/media" Target="../media/media1.wma"/><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10"/>
          <p:cNvSpPr txBox="1">
            <a:spLocks noChangeArrowheads="1"/>
          </p:cNvSpPr>
          <p:nvPr/>
        </p:nvSpPr>
        <p:spPr bwMode="auto">
          <a:xfrm>
            <a:off x="0" y="0"/>
            <a:ext cx="9144000" cy="6290506"/>
          </a:xfrm>
          <a:prstGeom prst="rect">
            <a:avLst/>
          </a:prstGeom>
          <a:noFill/>
          <a:ln w="9525">
            <a:noFill/>
            <a:miter lim="800000"/>
            <a:headEnd/>
            <a:tailEnd/>
          </a:ln>
          <a:effectLst/>
        </p:spPr>
        <p:txBody>
          <a:bodyPr wrap="square" lIns="0" rIns="0">
            <a:prstTxWarp prst="textNoShape">
              <a:avLst/>
            </a:prstTxWarp>
            <a:noAutofit/>
          </a:bodyPr>
          <a:lstStyle/>
          <a:p>
            <a:pPr algn="ctr" fontAlgn="base"/>
            <a:r>
              <a:rPr lang="en-US" sz="2400" u="sng" dirty="0" smtClean="0">
                <a:solidFill>
                  <a:schemeClr val="tx1">
                    <a:lumMod val="85000"/>
                    <a:lumOff val="15000"/>
                  </a:schemeClr>
                </a:solidFill>
              </a:rPr>
              <a:t>BRIEF INTRO </a:t>
            </a:r>
          </a:p>
          <a:p>
            <a:pPr algn="ctr" fontAlgn="base"/>
            <a:endParaRPr lang="en-US" sz="2400" u="sng" dirty="0" smtClean="0">
              <a:solidFill>
                <a:schemeClr val="tx1">
                  <a:lumMod val="85000"/>
                  <a:lumOff val="15000"/>
                </a:schemeClr>
              </a:solidFill>
            </a:endParaRPr>
          </a:p>
          <a:p>
            <a:pPr algn="ctr" fontAlgn="base"/>
            <a:endParaRPr lang="en-US" sz="2400" u="sng" dirty="0" smtClean="0">
              <a:solidFill>
                <a:schemeClr val="tx1">
                  <a:lumMod val="85000"/>
                  <a:lumOff val="15000"/>
                </a:schemeClr>
              </a:solidFill>
            </a:endParaRPr>
          </a:p>
          <a:p>
            <a:pPr fontAlgn="base"/>
            <a:r>
              <a:rPr lang="en-US" sz="2400" dirty="0" smtClean="0">
                <a:solidFill>
                  <a:schemeClr val="tx1">
                    <a:lumMod val="85000"/>
                    <a:lumOff val="15000"/>
                  </a:schemeClr>
                </a:solidFill>
              </a:rPr>
              <a:t>SPELL </a:t>
            </a:r>
            <a:r>
              <a:rPr lang="en-US" sz="2400" dirty="0">
                <a:solidFill>
                  <a:schemeClr val="tx1">
                    <a:lumMod val="85000"/>
                    <a:lumOff val="15000"/>
                  </a:schemeClr>
                </a:solidFill>
              </a:rPr>
              <a:t>CORRECTOR IS THE MOST BASIC TOOL USED IN ANY DIGITAL KEYBOARD AND WITHOUT THIS TOOL ANY DIGITAL KEYBOARD IS USELESS THESE </a:t>
            </a:r>
            <a:r>
              <a:rPr lang="en-US" sz="2400" dirty="0" smtClean="0">
                <a:solidFill>
                  <a:schemeClr val="tx1">
                    <a:lumMod val="85000"/>
                    <a:lumOff val="15000"/>
                  </a:schemeClr>
                </a:solidFill>
              </a:rPr>
              <a:t>DAYS……IT TAKES INPUT FROM THE USER AND CHECKS IT…….</a:t>
            </a:r>
            <a:endParaRPr lang="en-US" sz="2400" dirty="0">
              <a:solidFill>
                <a:schemeClr val="tx1">
                  <a:lumMod val="85000"/>
                  <a:lumOff val="15000"/>
                </a:schemeClr>
              </a:solidFill>
              <a:latin typeface="Arial" pitchFamily="34" charset="0"/>
              <a:ea typeface="Arial" charset="0"/>
              <a:cs typeface="Arial" pitchFamily="34" charset="0"/>
            </a:endParaRPr>
          </a:p>
        </p:txBody>
      </p:sp>
    </p:spTree>
    <p:extLst>
      <p:ext uri="{BB962C8B-B14F-4D97-AF65-F5344CB8AC3E}">
        <p14:creationId xmlns:p14="http://schemas.microsoft.com/office/powerpoint/2010/main" val="588515057"/>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86-88 So Those Are the Rules.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839200" y="7086600"/>
            <a:ext cx="304800" cy="304800"/>
          </a:xfrm>
          <a:prstGeom prst="rect">
            <a:avLst/>
          </a:prstGeom>
        </p:spPr>
      </p:pic>
      <p:sp>
        <p:nvSpPr>
          <p:cNvPr id="2" name="TextBox 1"/>
          <p:cNvSpPr txBox="1"/>
          <p:nvPr/>
        </p:nvSpPr>
        <p:spPr>
          <a:xfrm>
            <a:off x="0" y="0"/>
            <a:ext cx="9129433" cy="3785652"/>
          </a:xfrm>
          <a:prstGeom prst="rect">
            <a:avLst/>
          </a:prstGeom>
          <a:noFill/>
        </p:spPr>
        <p:txBody>
          <a:bodyPr wrap="square" rtlCol="0">
            <a:spAutoFit/>
          </a:bodyPr>
          <a:lstStyle/>
          <a:p>
            <a:pPr algn="ctr"/>
            <a:r>
              <a:rPr lang="en-US" sz="2800" u="sng" dirty="0">
                <a:solidFill>
                  <a:schemeClr val="tx1">
                    <a:lumMod val="85000"/>
                    <a:lumOff val="15000"/>
                  </a:schemeClr>
                </a:solidFill>
              </a:rPr>
              <a:t>ABOUT THE </a:t>
            </a:r>
            <a:r>
              <a:rPr lang="en-US" sz="2800" u="sng" dirty="0" smtClean="0">
                <a:solidFill>
                  <a:schemeClr val="tx1">
                    <a:lumMod val="85000"/>
                    <a:lumOff val="15000"/>
                  </a:schemeClr>
                </a:solidFill>
              </a:rPr>
              <a:t>PROJECT</a:t>
            </a:r>
            <a:endParaRPr lang="en-US" sz="2800" dirty="0">
              <a:solidFill>
                <a:schemeClr val="tx1">
                  <a:lumMod val="85000"/>
                  <a:lumOff val="15000"/>
                </a:schemeClr>
              </a:solidFill>
            </a:endParaRPr>
          </a:p>
          <a:p>
            <a:pPr algn="ctr"/>
            <a:r>
              <a:rPr lang="en-US" sz="2800" dirty="0">
                <a:solidFill>
                  <a:schemeClr val="tx1">
                    <a:lumMod val="85000"/>
                    <a:lumOff val="15000"/>
                  </a:schemeClr>
                </a:solidFill>
              </a:rPr>
              <a:t>	</a:t>
            </a:r>
          </a:p>
          <a:p>
            <a:pPr algn="ctr"/>
            <a:r>
              <a:rPr lang="en-US" sz="2800" dirty="0">
                <a:solidFill>
                  <a:schemeClr val="tx1">
                    <a:lumMod val="85000"/>
                    <a:lumOff val="15000"/>
                  </a:schemeClr>
                </a:solidFill>
              </a:rPr>
              <a:t>THIS PROJECT IS BASED UPON THE MISTAKES MADE WHILE TYPING ANY WORD. AND WITH THE HELP OF PREDEFINED DICTIONARY OF WORDS AND WITH THE COMBINATION OF SOME SMALL AND EASY ALGORITHM WE CAN DETECT AND PREDICT THE MISTAKE AND SUGGESTIONS RESPECTIVELY.</a:t>
            </a:r>
          </a:p>
          <a:p>
            <a:endParaRPr lang="en-US" sz="1600" dirty="0">
              <a:solidFill>
                <a:schemeClr val="tx1">
                  <a:lumMod val="85000"/>
                  <a:lumOff val="15000"/>
                </a:schemeClr>
              </a:solidFill>
            </a:endParaRPr>
          </a:p>
        </p:txBody>
      </p:sp>
    </p:spTree>
    <p:extLst>
      <p:ext uri="{BB962C8B-B14F-4D97-AF65-F5344CB8AC3E}">
        <p14:creationId xmlns:p14="http://schemas.microsoft.com/office/powerpoint/2010/main" val="734842078"/>
      </p:ext>
    </p:extLst>
  </p:cSld>
  <p:clrMapOvr>
    <a:masterClrMapping/>
  </p:clrMapOvr>
  <mc:AlternateContent xmlns:mc="http://schemas.openxmlformats.org/markup-compatibility/2006" xmlns:p14="http://schemas.microsoft.com/office/powerpoint/2010/main">
    <mc:Choice Requires="p14">
      <p:transition spd="slow" p14:dur="2000" advClick="0" advTm="1200">
        <p:push/>
      </p:transition>
    </mc:Choice>
    <mc:Fallback xmlns="">
      <p:transition spd="slow" advClick="0" advTm="1200">
        <p:push/>
      </p:transition>
    </mc:Fallback>
  </mc:AlternateContent>
  <p:timing>
    <p:tnLst>
      <p:par>
        <p:cTn id="1" dur="indefinite" restart="never" nodeType="tmRoot">
          <p:childTnLst>
            <p:audio>
              <p:cMediaNode numSld="999" showWhenStopped="0">
                <p:cTn id="2"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567" y="0"/>
            <a:ext cx="9144000" cy="6063198"/>
          </a:xfrm>
          <a:prstGeom prst="rect">
            <a:avLst/>
          </a:prstGeom>
        </p:spPr>
        <p:txBody>
          <a:bodyPr wrap="square">
            <a:spAutoFit/>
          </a:bodyPr>
          <a:lstStyle/>
          <a:p>
            <a:pPr algn="ctr"/>
            <a:r>
              <a:rPr lang="en-US" sz="2800" u="sng" dirty="0" smtClean="0">
                <a:solidFill>
                  <a:schemeClr val="tx1">
                    <a:lumMod val="85000"/>
                    <a:lumOff val="15000"/>
                  </a:schemeClr>
                </a:solidFill>
              </a:rPr>
              <a:t>VARIABLES USED : </a:t>
            </a:r>
          </a:p>
          <a:p>
            <a:endParaRPr lang="en-US" dirty="0">
              <a:solidFill>
                <a:schemeClr val="tx1">
                  <a:lumMod val="85000"/>
                  <a:lumOff val="15000"/>
                </a:schemeClr>
              </a:solidFill>
            </a:endParaRPr>
          </a:p>
          <a:p>
            <a:r>
              <a:rPr lang="en-US" dirty="0" smtClean="0">
                <a:solidFill>
                  <a:schemeClr val="tx1">
                    <a:lumMod val="85000"/>
                    <a:lumOff val="15000"/>
                  </a:schemeClr>
                </a:solidFill>
              </a:rPr>
              <a:t>1. LOWER_ALPHA : CONTAINS ALL LOWERCASE LETTERS IN THE ENGLISH ALPHABET.</a:t>
            </a:r>
          </a:p>
          <a:p>
            <a:pPr marL="342900" indent="-342900">
              <a:buAutoNum type="arabicPeriod"/>
            </a:pPr>
            <a:endParaRPr lang="en-US" dirty="0" smtClean="0">
              <a:solidFill>
                <a:schemeClr val="tx1">
                  <a:lumMod val="85000"/>
                  <a:lumOff val="15000"/>
                </a:schemeClr>
              </a:solidFill>
            </a:endParaRPr>
          </a:p>
          <a:p>
            <a:r>
              <a:rPr lang="en-US" dirty="0" smtClean="0">
                <a:solidFill>
                  <a:schemeClr val="tx1">
                    <a:lumMod val="85000"/>
                    <a:lumOff val="15000"/>
                  </a:schemeClr>
                </a:solidFill>
              </a:rPr>
              <a:t>2. INPUT: USED TO TAKE INPUT FROM USER.</a:t>
            </a:r>
          </a:p>
          <a:p>
            <a:pPr marL="342900" indent="-342900">
              <a:buAutoNum type="arabicPeriod"/>
            </a:pPr>
            <a:endParaRPr lang="en-US" dirty="0" smtClean="0">
              <a:solidFill>
                <a:schemeClr val="tx1">
                  <a:lumMod val="85000"/>
                  <a:lumOff val="15000"/>
                </a:schemeClr>
              </a:solidFill>
            </a:endParaRPr>
          </a:p>
          <a:p>
            <a:r>
              <a:rPr lang="en-US" dirty="0" smtClean="0">
                <a:solidFill>
                  <a:schemeClr val="tx1">
                    <a:lumMod val="85000"/>
                    <a:lumOff val="15000"/>
                  </a:schemeClr>
                </a:solidFill>
              </a:rPr>
              <a:t>3. XINPUT: USED TO TAKE CHANGED VALUE OF ‘INPUT VARIABLE’. </a:t>
            </a:r>
          </a:p>
          <a:p>
            <a:endParaRPr lang="en-US" dirty="0">
              <a:solidFill>
                <a:schemeClr val="tx1">
                  <a:lumMod val="85000"/>
                  <a:lumOff val="15000"/>
                </a:schemeClr>
              </a:solidFill>
            </a:endParaRPr>
          </a:p>
          <a:p>
            <a:r>
              <a:rPr lang="en-US" dirty="0" smtClean="0">
                <a:solidFill>
                  <a:schemeClr val="tx1">
                    <a:lumMod val="85000"/>
                    <a:lumOff val="15000"/>
                  </a:schemeClr>
                </a:solidFill>
              </a:rPr>
              <a:t>4. TNIPUT: USED TO TAKE CHANGED VALUE OF ‘XINPUT VARIABLE’.</a:t>
            </a:r>
          </a:p>
          <a:p>
            <a:endParaRPr lang="en-US" dirty="0" smtClean="0">
              <a:solidFill>
                <a:schemeClr val="tx1">
                  <a:lumMod val="85000"/>
                  <a:lumOff val="15000"/>
                </a:schemeClr>
              </a:solidFill>
            </a:endParaRPr>
          </a:p>
          <a:p>
            <a:r>
              <a:rPr lang="en-US" dirty="0" smtClean="0">
                <a:solidFill>
                  <a:schemeClr val="tx1">
                    <a:lumMod val="85000"/>
                    <a:lumOff val="15000"/>
                  </a:schemeClr>
                </a:solidFill>
              </a:rPr>
              <a:t>5. NINPUT: USED TO TAKE CHANGED VALUE OF ‘TINPUT VARIABLE’.</a:t>
            </a:r>
          </a:p>
          <a:p>
            <a:endParaRPr lang="en-US" dirty="0" smtClean="0">
              <a:solidFill>
                <a:schemeClr val="tx1">
                  <a:lumMod val="85000"/>
                  <a:lumOff val="15000"/>
                </a:schemeClr>
              </a:solidFill>
            </a:endParaRPr>
          </a:p>
          <a:p>
            <a:r>
              <a:rPr lang="en-US" dirty="0" smtClean="0">
                <a:solidFill>
                  <a:schemeClr val="tx1">
                    <a:lumMod val="85000"/>
                    <a:lumOff val="15000"/>
                  </a:schemeClr>
                </a:solidFill>
              </a:rPr>
              <a:t>6. LINE: USED TO TAKE WORDS FROM WORD.TXT FILE THAT CONTAINS WORDS FROM ENGLISH DICTIONARY.</a:t>
            </a:r>
          </a:p>
          <a:p>
            <a:endParaRPr lang="en-US" dirty="0" smtClean="0">
              <a:solidFill>
                <a:schemeClr val="tx1">
                  <a:lumMod val="85000"/>
                  <a:lumOff val="15000"/>
                </a:schemeClr>
              </a:solidFill>
            </a:endParaRPr>
          </a:p>
          <a:p>
            <a:r>
              <a:rPr lang="en-US" dirty="0" smtClean="0">
                <a:solidFill>
                  <a:schemeClr val="tx1">
                    <a:lumMod val="85000"/>
                    <a:lumOff val="15000"/>
                  </a:schemeClr>
                </a:solidFill>
              </a:rPr>
              <a:t>7. XLINE: USED TO TAKE CHANGED VALUE OF ‘LINE VARIABLE’. </a:t>
            </a:r>
          </a:p>
          <a:p>
            <a:endParaRPr lang="en-US" dirty="0" smtClean="0">
              <a:solidFill>
                <a:schemeClr val="tx1">
                  <a:lumMod val="85000"/>
                  <a:lumOff val="15000"/>
                </a:schemeClr>
              </a:solidFill>
            </a:endParaRPr>
          </a:p>
          <a:p>
            <a:r>
              <a:rPr lang="en-US" dirty="0" smtClean="0">
                <a:solidFill>
                  <a:schemeClr val="tx1">
                    <a:lumMod val="85000"/>
                    <a:lumOff val="15000"/>
                  </a:schemeClr>
                </a:solidFill>
              </a:rPr>
              <a:t>8. TILNE: USED TO TAKE CHANGED VALUE OF ‘XLINE VARIABLE’. </a:t>
            </a:r>
          </a:p>
          <a:p>
            <a:endParaRPr lang="en-US" dirty="0" smtClean="0">
              <a:solidFill>
                <a:schemeClr val="tx1">
                  <a:lumMod val="85000"/>
                  <a:lumOff val="15000"/>
                </a:schemeClr>
              </a:solidFill>
            </a:endParaRPr>
          </a:p>
          <a:p>
            <a:r>
              <a:rPr lang="en-US" dirty="0" smtClean="0">
                <a:solidFill>
                  <a:schemeClr val="tx1">
                    <a:lumMod val="85000"/>
                    <a:lumOff val="15000"/>
                  </a:schemeClr>
                </a:solidFill>
              </a:rPr>
              <a:t>9. NLINE: USED TO TAKE CHANGED VALUE OF ‘TLINE VARIABLE’. </a:t>
            </a:r>
          </a:p>
          <a:p>
            <a:endParaRPr lang="en-US" dirty="0" smtClean="0">
              <a:solidFill>
                <a:schemeClr val="tx1">
                  <a:lumMod val="85000"/>
                  <a:lumOff val="15000"/>
                </a:schemeClr>
              </a:solidFill>
            </a:endParaRPr>
          </a:p>
        </p:txBody>
      </p:sp>
    </p:spTree>
    <p:extLst>
      <p:ext uri="{BB962C8B-B14F-4D97-AF65-F5344CB8AC3E}">
        <p14:creationId xmlns:p14="http://schemas.microsoft.com/office/powerpoint/2010/main" val="396214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9129433" cy="4401205"/>
          </a:xfrm>
          <a:prstGeom prst="rect">
            <a:avLst/>
          </a:prstGeom>
        </p:spPr>
        <p:txBody>
          <a:bodyPr wrap="square">
            <a:spAutoFit/>
          </a:bodyPr>
          <a:lstStyle/>
          <a:p>
            <a:pPr algn="ctr"/>
            <a:r>
              <a:rPr lang="en-US" sz="2800" u="sng" dirty="0">
                <a:solidFill>
                  <a:schemeClr val="tx1">
                    <a:lumMod val="85000"/>
                    <a:lumOff val="15000"/>
                  </a:schemeClr>
                </a:solidFill>
              </a:rPr>
              <a:t>BRIEF INTRO ABOUT WHAT IT WORKS UPON</a:t>
            </a:r>
            <a:r>
              <a:rPr lang="en-US" sz="2800" u="sng" dirty="0" smtClean="0">
                <a:solidFill>
                  <a:schemeClr val="tx1">
                    <a:lumMod val="85000"/>
                    <a:lumOff val="15000"/>
                  </a:schemeClr>
                </a:solidFill>
              </a:rPr>
              <a:t>:-</a:t>
            </a:r>
          </a:p>
          <a:p>
            <a:pPr algn="ctr"/>
            <a:endParaRPr lang="en-US" sz="2800" u="sng" dirty="0">
              <a:solidFill>
                <a:schemeClr val="tx1">
                  <a:lumMod val="85000"/>
                  <a:lumOff val="15000"/>
                </a:schemeClr>
              </a:solidFill>
            </a:endParaRPr>
          </a:p>
          <a:p>
            <a:pPr algn="ctr"/>
            <a:endParaRPr lang="en-US" sz="2800" dirty="0">
              <a:solidFill>
                <a:schemeClr val="tx1">
                  <a:lumMod val="85000"/>
                  <a:lumOff val="15000"/>
                </a:schemeClr>
              </a:solidFill>
            </a:endParaRPr>
          </a:p>
          <a:p>
            <a:pPr algn="ctr"/>
            <a:r>
              <a:rPr lang="en-US" sz="2800" dirty="0">
                <a:solidFill>
                  <a:schemeClr val="tx1">
                    <a:lumMod val="85000"/>
                    <a:lumOff val="15000"/>
                  </a:schemeClr>
                </a:solidFill>
              </a:rPr>
              <a:t>THERE ARE DIFFERENT CATEGORIES IN WHICH A MISTAKE DONE WHILE TYPING CAN BE CLASSIFIED, THESE ARE</a:t>
            </a:r>
            <a:r>
              <a:rPr lang="en-US" sz="2800" dirty="0" smtClean="0">
                <a:solidFill>
                  <a:schemeClr val="tx1">
                    <a:lumMod val="85000"/>
                    <a:lumOff val="15000"/>
                  </a:schemeClr>
                </a:solidFill>
              </a:rPr>
              <a:t>:-</a:t>
            </a:r>
          </a:p>
          <a:p>
            <a:endParaRPr lang="en-US" sz="2800" dirty="0" smtClean="0">
              <a:solidFill>
                <a:schemeClr val="tx1">
                  <a:lumMod val="85000"/>
                  <a:lumOff val="15000"/>
                </a:schemeClr>
              </a:solidFill>
            </a:endParaRPr>
          </a:p>
          <a:p>
            <a:r>
              <a:rPr lang="en-US" sz="2800" dirty="0">
                <a:solidFill>
                  <a:schemeClr val="tx1">
                    <a:lumMod val="85000"/>
                    <a:lumOff val="15000"/>
                  </a:schemeClr>
                </a:solidFill>
              </a:rPr>
              <a:t>	</a:t>
            </a:r>
            <a:r>
              <a:rPr lang="en-US" sz="2800" dirty="0" smtClean="0">
                <a:solidFill>
                  <a:schemeClr val="tx1">
                    <a:lumMod val="85000"/>
                    <a:lumOff val="15000"/>
                  </a:schemeClr>
                </a:solidFill>
              </a:rPr>
              <a:t>	1. MISSING CHARACTER.</a:t>
            </a:r>
          </a:p>
          <a:p>
            <a:r>
              <a:rPr lang="en-US" sz="2800" dirty="0">
                <a:solidFill>
                  <a:schemeClr val="tx1">
                    <a:lumMod val="85000"/>
                    <a:lumOff val="15000"/>
                  </a:schemeClr>
                </a:solidFill>
              </a:rPr>
              <a:t>	</a:t>
            </a:r>
            <a:r>
              <a:rPr lang="en-US" sz="2800" dirty="0" smtClean="0">
                <a:solidFill>
                  <a:schemeClr val="tx1">
                    <a:lumMod val="85000"/>
                    <a:lumOff val="15000"/>
                  </a:schemeClr>
                </a:solidFill>
              </a:rPr>
              <a:t>	2. EXTRA CHARACTER.</a:t>
            </a:r>
          </a:p>
          <a:p>
            <a:r>
              <a:rPr lang="en-US" sz="2800" dirty="0">
                <a:solidFill>
                  <a:schemeClr val="tx1">
                    <a:lumMod val="85000"/>
                    <a:lumOff val="15000"/>
                  </a:schemeClr>
                </a:solidFill>
              </a:rPr>
              <a:t>	</a:t>
            </a:r>
            <a:r>
              <a:rPr lang="en-US" sz="2800" dirty="0" smtClean="0">
                <a:solidFill>
                  <a:schemeClr val="tx1">
                    <a:lumMod val="85000"/>
                    <a:lumOff val="15000"/>
                  </a:schemeClr>
                </a:solidFill>
              </a:rPr>
              <a:t>	3. EXCHANGED CHARACTER.</a:t>
            </a:r>
          </a:p>
          <a:p>
            <a:r>
              <a:rPr lang="en-US" sz="2800" dirty="0">
                <a:solidFill>
                  <a:schemeClr val="tx1">
                    <a:lumMod val="85000"/>
                    <a:lumOff val="15000"/>
                  </a:schemeClr>
                </a:solidFill>
              </a:rPr>
              <a:t>	</a:t>
            </a:r>
            <a:r>
              <a:rPr lang="en-US" sz="2800" dirty="0" smtClean="0">
                <a:solidFill>
                  <a:schemeClr val="tx1">
                    <a:lumMod val="85000"/>
                    <a:lumOff val="15000"/>
                  </a:schemeClr>
                </a:solidFill>
              </a:rPr>
              <a:t>	4. INCORRECT ARRANGEMENT.</a:t>
            </a:r>
            <a:endParaRPr lang="en-US" sz="2800" dirty="0">
              <a:solidFill>
                <a:schemeClr val="tx1">
                  <a:lumMod val="85000"/>
                  <a:lumOff val="15000"/>
                </a:schemeClr>
              </a:solidFill>
            </a:endParaRPr>
          </a:p>
        </p:txBody>
      </p:sp>
    </p:spTree>
    <p:extLst>
      <p:ext uri="{BB962C8B-B14F-4D97-AF65-F5344CB8AC3E}">
        <p14:creationId xmlns:p14="http://schemas.microsoft.com/office/powerpoint/2010/main" val="2918450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330" y="0"/>
            <a:ext cx="9160330" cy="6001643"/>
          </a:xfrm>
          <a:prstGeom prst="rect">
            <a:avLst/>
          </a:prstGeom>
        </p:spPr>
        <p:txBody>
          <a:bodyPr wrap="square">
            <a:spAutoFit/>
          </a:bodyPr>
          <a:lstStyle/>
          <a:p>
            <a:r>
              <a:rPr lang="en-US" sz="2400" u="sng" dirty="0" smtClean="0">
                <a:solidFill>
                  <a:schemeClr val="tx1">
                    <a:lumMod val="85000"/>
                    <a:lumOff val="15000"/>
                  </a:schemeClr>
                </a:solidFill>
              </a:rPr>
              <a:t>TOOLS AND METHODOLOGY:-</a:t>
            </a:r>
          </a:p>
          <a:p>
            <a:endParaRPr lang="en-US" sz="2400" u="sng" dirty="0" smtClean="0">
              <a:solidFill>
                <a:schemeClr val="tx1">
                  <a:lumMod val="85000"/>
                  <a:lumOff val="15000"/>
                </a:schemeClr>
              </a:solidFill>
            </a:endParaRPr>
          </a:p>
          <a:p>
            <a:r>
              <a:rPr lang="en-US" sz="2400" dirty="0" smtClean="0">
                <a:solidFill>
                  <a:schemeClr val="tx1">
                    <a:lumMod val="85000"/>
                    <a:lumOff val="15000"/>
                  </a:schemeClr>
                </a:solidFill>
              </a:rPr>
              <a:t>BASIC TOOLS THAT I HAVE USED TO ACHIEVE THE WORKING OF THIS PROJECT ARE: </a:t>
            </a:r>
          </a:p>
          <a:p>
            <a:r>
              <a:rPr lang="en-US" sz="2400" dirty="0" smtClean="0">
                <a:solidFill>
                  <a:schemeClr val="tx1">
                    <a:lumMod val="85000"/>
                    <a:lumOff val="15000"/>
                  </a:schemeClr>
                </a:solidFill>
              </a:rPr>
              <a:t>	1. WORKING ENVIRONMENT:  CODEBLOCKS</a:t>
            </a:r>
          </a:p>
          <a:p>
            <a:r>
              <a:rPr lang="en-US" sz="2400" dirty="0" smtClean="0">
                <a:solidFill>
                  <a:schemeClr val="tx1">
                    <a:lumMod val="85000"/>
                    <a:lumOff val="15000"/>
                  </a:schemeClr>
                </a:solidFill>
              </a:rPr>
              <a:t>	2. APPROACH             : DIVIDE AND CONQUERE</a:t>
            </a:r>
          </a:p>
          <a:p>
            <a:r>
              <a:rPr lang="en-US" sz="2400" dirty="0" smtClean="0">
                <a:solidFill>
                  <a:schemeClr val="tx1">
                    <a:lumMod val="85000"/>
                    <a:lumOff val="15000"/>
                  </a:schemeClr>
                </a:solidFill>
              </a:rPr>
              <a:t>	3. LANGUAGE             : C++</a:t>
            </a:r>
          </a:p>
          <a:p>
            <a:endParaRPr lang="en-US" sz="2400" dirty="0" smtClean="0">
              <a:solidFill>
                <a:schemeClr val="tx1">
                  <a:lumMod val="85000"/>
                  <a:lumOff val="15000"/>
                </a:schemeClr>
              </a:solidFill>
            </a:endParaRPr>
          </a:p>
          <a:p>
            <a:r>
              <a:rPr lang="en-US" sz="2400" dirty="0" smtClean="0">
                <a:solidFill>
                  <a:schemeClr val="tx1">
                    <a:lumMod val="85000"/>
                    <a:lumOff val="15000"/>
                  </a:schemeClr>
                </a:solidFill>
              </a:rPr>
              <a:t>IN THE PROJECT I HAVE USED SOME LIBRAIRE’S (STRING.H, ALGORITHMS.H, CTYPE.H) TO HANDLE STRINGS IN A BETTER NON-COMPLEX WAY </a:t>
            </a:r>
          </a:p>
          <a:p>
            <a:r>
              <a:rPr lang="en-US" sz="2400" dirty="0" smtClean="0">
                <a:solidFill>
                  <a:schemeClr val="tx1">
                    <a:lumMod val="85000"/>
                    <a:lumOff val="15000"/>
                  </a:schemeClr>
                </a:solidFill>
              </a:rPr>
              <a:t>AND I HAVE DIVIDE MY PROBLEMS AND MADE A FUNCTION FOR EACH TYPE. MOSTLY AN ALGORITHM IS USED TO ACHIEVE THE WORKING OF THE PROJECT COMBINED WITH SOME PRE-DEFINED FUNCTIONS TO MAKE WORKING ON STRINGS EASIER AND USE OF SOME FILE HANDLING.</a:t>
            </a:r>
          </a:p>
        </p:txBody>
      </p:sp>
    </p:spTree>
    <p:extLst>
      <p:ext uri="{BB962C8B-B14F-4D97-AF65-F5344CB8AC3E}">
        <p14:creationId xmlns:p14="http://schemas.microsoft.com/office/powerpoint/2010/main" val="893978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29433" cy="5632311"/>
          </a:xfrm>
          <a:prstGeom prst="rect">
            <a:avLst/>
          </a:prstGeom>
        </p:spPr>
        <p:txBody>
          <a:bodyPr wrap="square">
            <a:spAutoFit/>
          </a:bodyPr>
          <a:lstStyle/>
          <a:p>
            <a:r>
              <a:rPr lang="en-US" sz="2400" u="sng" dirty="0" smtClean="0">
                <a:solidFill>
                  <a:schemeClr val="tx1">
                    <a:lumMod val="85000"/>
                    <a:lumOff val="15000"/>
                  </a:schemeClr>
                </a:solidFill>
              </a:rPr>
              <a:t>MAIN</a:t>
            </a:r>
            <a:r>
              <a:rPr lang="en-US" sz="2400" u="sng" dirty="0">
                <a:solidFill>
                  <a:schemeClr val="tx1">
                    <a:lumMod val="85000"/>
                    <a:lumOff val="15000"/>
                  </a:schemeClr>
                </a:solidFill>
              </a:rPr>
              <a:t>() </a:t>
            </a:r>
            <a:r>
              <a:rPr lang="en-US" sz="2400" u="sng" dirty="0" smtClean="0">
                <a:solidFill>
                  <a:schemeClr val="tx1">
                    <a:lumMod val="85000"/>
                    <a:lumOff val="15000"/>
                  </a:schemeClr>
                </a:solidFill>
              </a:rPr>
              <a:t>:-</a:t>
            </a:r>
          </a:p>
          <a:p>
            <a:r>
              <a:rPr lang="en-US" sz="2400" dirty="0" smtClean="0">
                <a:solidFill>
                  <a:schemeClr val="tx1">
                    <a:lumMod val="85000"/>
                    <a:lumOff val="15000"/>
                  </a:schemeClr>
                </a:solidFill>
              </a:rPr>
              <a:t>ITS </a:t>
            </a:r>
            <a:r>
              <a:rPr lang="en-US" sz="2400" dirty="0">
                <a:solidFill>
                  <a:schemeClr val="tx1">
                    <a:lumMod val="85000"/>
                    <a:lumOff val="15000"/>
                  </a:schemeClr>
                </a:solidFill>
              </a:rPr>
              <a:t>A LOOP THAT NEVER ENDS YOU CAN GIVE AS MANY OUTPUT AS ONE WANTS THIS IS MADE NON PRACTICAL ONLY FOR DISPLAY PURPOSE</a:t>
            </a:r>
            <a:r>
              <a:rPr lang="en-US" sz="2400" dirty="0" smtClean="0">
                <a:solidFill>
                  <a:schemeClr val="tx1">
                    <a:lumMod val="85000"/>
                    <a:lumOff val="15000"/>
                  </a:schemeClr>
                </a:solidFill>
              </a:rPr>
              <a:t>.</a:t>
            </a:r>
          </a:p>
          <a:p>
            <a:endParaRPr lang="en-US" sz="2400" dirty="0">
              <a:solidFill>
                <a:schemeClr val="tx1">
                  <a:lumMod val="85000"/>
                  <a:lumOff val="15000"/>
                </a:schemeClr>
              </a:solidFill>
            </a:endParaRPr>
          </a:p>
          <a:p>
            <a:r>
              <a:rPr lang="en-US" sz="2400" u="sng" dirty="0" smtClean="0">
                <a:solidFill>
                  <a:schemeClr val="tx1">
                    <a:lumMod val="85000"/>
                    <a:lumOff val="15000"/>
                  </a:schemeClr>
                </a:solidFill>
              </a:rPr>
              <a:t>WHAT IT DOES: -</a:t>
            </a:r>
          </a:p>
          <a:p>
            <a:r>
              <a:rPr lang="en-US" sz="2400" dirty="0" smtClean="0">
                <a:solidFill>
                  <a:schemeClr val="tx1">
                    <a:lumMod val="85000"/>
                    <a:lumOff val="15000"/>
                  </a:schemeClr>
                </a:solidFill>
              </a:rPr>
              <a:t>IT </a:t>
            </a:r>
            <a:r>
              <a:rPr lang="en-US" sz="2400" dirty="0">
                <a:solidFill>
                  <a:schemeClr val="tx1">
                    <a:lumMod val="85000"/>
                    <a:lumOff val="15000"/>
                  </a:schemeClr>
                </a:solidFill>
              </a:rPr>
              <a:t>TAKES AN INPUT FROM USER THEN THERE IS A LOOP THAT CONVERTS ALL INPUT TO LOWER CASE FIRST.</a:t>
            </a:r>
          </a:p>
          <a:p>
            <a:r>
              <a:rPr lang="en-US" sz="2400" dirty="0">
                <a:solidFill>
                  <a:schemeClr val="tx1">
                    <a:lumMod val="85000"/>
                    <a:lumOff val="15000"/>
                  </a:schemeClr>
                </a:solidFill>
              </a:rPr>
              <a:t>THEN A TEXT FILE IS OPENED USING FILE HANDLING </a:t>
            </a:r>
          </a:p>
          <a:p>
            <a:r>
              <a:rPr lang="en-US" sz="2400" dirty="0">
                <a:solidFill>
                  <a:schemeClr val="tx1">
                    <a:lumMod val="85000"/>
                    <a:lumOff val="15000"/>
                  </a:schemeClr>
                </a:solidFill>
              </a:rPr>
              <a:t>THEN EVERY WORD THAT MATCHES THE LENGTH OF INPUT IS COMPRED AND IF It’s A PERFECT MATCH THEN THE INPUT IS CORRECT.</a:t>
            </a:r>
          </a:p>
          <a:p>
            <a:r>
              <a:rPr lang="en-US" sz="2400" dirty="0">
                <a:solidFill>
                  <a:schemeClr val="tx1">
                    <a:lumMod val="85000"/>
                    <a:lumOff val="15000"/>
                  </a:schemeClr>
                </a:solidFill>
              </a:rPr>
              <a:t>ELSE NOW WE KNOW THAT THE INPUT IS NOT CORRECT AND HENCE WE WILL CALL ALL THE FUNCTIONS THAT WILL FIND THE CORRECT WORD FOR US.</a:t>
            </a:r>
          </a:p>
        </p:txBody>
      </p:sp>
    </p:spTree>
    <p:extLst>
      <p:ext uri="{BB962C8B-B14F-4D97-AF65-F5344CB8AC3E}">
        <p14:creationId xmlns:p14="http://schemas.microsoft.com/office/powerpoint/2010/main" val="2599348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4154984"/>
          </a:xfrm>
          <a:prstGeom prst="rect">
            <a:avLst/>
          </a:prstGeom>
        </p:spPr>
        <p:txBody>
          <a:bodyPr wrap="square">
            <a:spAutoFit/>
          </a:bodyPr>
          <a:lstStyle/>
          <a:p>
            <a:r>
              <a:rPr lang="en-US" sz="2400" u="sng" dirty="0">
                <a:solidFill>
                  <a:schemeClr val="tx1">
                    <a:lumMod val="85000"/>
                    <a:lumOff val="15000"/>
                  </a:schemeClr>
                </a:solidFill>
              </a:rPr>
              <a:t>MISSING CHAR </a:t>
            </a:r>
            <a:r>
              <a:rPr lang="en-US" sz="2400" u="sng" dirty="0" smtClean="0">
                <a:solidFill>
                  <a:schemeClr val="tx1">
                    <a:lumMod val="85000"/>
                    <a:lumOff val="15000"/>
                  </a:schemeClr>
                </a:solidFill>
              </a:rPr>
              <a:t>():-</a:t>
            </a:r>
          </a:p>
          <a:p>
            <a:r>
              <a:rPr lang="en-US" sz="2400" dirty="0" smtClean="0">
                <a:solidFill>
                  <a:schemeClr val="tx1">
                    <a:lumMod val="85000"/>
                    <a:lumOff val="15000"/>
                  </a:schemeClr>
                </a:solidFill>
              </a:rPr>
              <a:t> </a:t>
            </a:r>
            <a:r>
              <a:rPr lang="en-US" sz="2400" dirty="0">
                <a:solidFill>
                  <a:schemeClr val="tx1">
                    <a:lumMod val="85000"/>
                    <a:lumOff val="15000"/>
                  </a:schemeClr>
                </a:solidFill>
              </a:rPr>
              <a:t>WE HAVE A COUNTER VAIABLE THAT GIVES US A RESULT IF THE METHODS WORKS AND WE ARE ABLE TO FIND THE CORRECTED WORD IN THE TEXT FILE.</a:t>
            </a:r>
          </a:p>
          <a:p>
            <a:r>
              <a:rPr lang="en-US" sz="2400" dirty="0">
                <a:solidFill>
                  <a:schemeClr val="tx1">
                    <a:lumMod val="85000"/>
                    <a:lumOff val="15000"/>
                  </a:schemeClr>
                </a:solidFill>
              </a:rPr>
              <a:t> </a:t>
            </a:r>
          </a:p>
          <a:p>
            <a:r>
              <a:rPr lang="en-US" sz="2400" dirty="0" smtClean="0">
                <a:solidFill>
                  <a:schemeClr val="tx1">
                    <a:lumMod val="85000"/>
                    <a:lumOff val="15000"/>
                  </a:schemeClr>
                </a:solidFill>
              </a:rPr>
              <a:t>WE </a:t>
            </a:r>
            <a:r>
              <a:rPr lang="en-US" sz="2400" dirty="0">
                <a:solidFill>
                  <a:schemeClr val="tx1">
                    <a:lumMod val="85000"/>
                    <a:lumOff val="15000"/>
                  </a:schemeClr>
                </a:solidFill>
              </a:rPr>
              <a:t>INSERT A CHARACTER(from 'a' to 'z' one after another) AT THE END OF THE WORD AND THEN WE SORT IT IN ASCENDING ORDER AND WE FIND WORDS THAT MATCHES THE NEW LENGTH OF THE WORD AND WE SORT THE WORD FROM TEXT FILE TOO AND MATCH IT WITH THE WORD IF WE FIND THEN WE HAVE CORRECTED THE MISSING CHARACTER TYPE OF ERROR IN TYPING.</a:t>
            </a:r>
          </a:p>
        </p:txBody>
      </p:sp>
    </p:spTree>
    <p:extLst>
      <p:ext uri="{BB962C8B-B14F-4D97-AF65-F5344CB8AC3E}">
        <p14:creationId xmlns:p14="http://schemas.microsoft.com/office/powerpoint/2010/main" val="517910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567" y="1"/>
            <a:ext cx="9158567" cy="1938992"/>
          </a:xfrm>
          <a:prstGeom prst="rect">
            <a:avLst/>
          </a:prstGeom>
        </p:spPr>
        <p:txBody>
          <a:bodyPr wrap="square">
            <a:spAutoFit/>
          </a:bodyPr>
          <a:lstStyle/>
          <a:p>
            <a:r>
              <a:rPr lang="en-US" sz="2400" u="sng" dirty="0">
                <a:solidFill>
                  <a:schemeClr val="tx1">
                    <a:lumMod val="85000"/>
                    <a:lumOff val="15000"/>
                  </a:schemeClr>
                </a:solidFill>
              </a:rPr>
              <a:t> </a:t>
            </a:r>
            <a:r>
              <a:rPr lang="en-US" sz="2400" u="sng" dirty="0" smtClean="0">
                <a:solidFill>
                  <a:schemeClr val="tx1">
                    <a:lumMod val="85000"/>
                    <a:lumOff val="15000"/>
                  </a:schemeClr>
                </a:solidFill>
              </a:rPr>
              <a:t>EXTRA </a:t>
            </a:r>
            <a:r>
              <a:rPr lang="en-US" sz="2400" u="sng" dirty="0">
                <a:solidFill>
                  <a:schemeClr val="tx1">
                    <a:lumMod val="85000"/>
                    <a:lumOff val="15000"/>
                  </a:schemeClr>
                </a:solidFill>
              </a:rPr>
              <a:t>():- </a:t>
            </a:r>
            <a:endParaRPr lang="en-US" sz="2400" u="sng" dirty="0" smtClean="0">
              <a:solidFill>
                <a:schemeClr val="tx1">
                  <a:lumMod val="85000"/>
                  <a:lumOff val="15000"/>
                </a:schemeClr>
              </a:solidFill>
            </a:endParaRPr>
          </a:p>
          <a:p>
            <a:r>
              <a:rPr lang="en-US" sz="2400" dirty="0" smtClean="0">
                <a:solidFill>
                  <a:schemeClr val="tx1">
                    <a:lumMod val="85000"/>
                    <a:lumOff val="15000"/>
                  </a:schemeClr>
                </a:solidFill>
              </a:rPr>
              <a:t>WE </a:t>
            </a:r>
            <a:r>
              <a:rPr lang="en-US" sz="2400" dirty="0">
                <a:solidFill>
                  <a:schemeClr val="tx1">
                    <a:lumMod val="85000"/>
                    <a:lumOff val="15000"/>
                  </a:schemeClr>
                </a:solidFill>
              </a:rPr>
              <a:t>TAKE THE INPUT AND FIND EVERY WORD WITH </a:t>
            </a:r>
            <a:r>
              <a:rPr lang="en-US" sz="2400" dirty="0" smtClean="0">
                <a:solidFill>
                  <a:schemeClr val="tx1">
                    <a:lumMod val="85000"/>
                    <a:lumOff val="15000"/>
                  </a:schemeClr>
                </a:solidFill>
              </a:rPr>
              <a:t>LENGTH MINUS ONE AND </a:t>
            </a:r>
            <a:r>
              <a:rPr lang="en-US" sz="2400" dirty="0">
                <a:solidFill>
                  <a:schemeClr val="tx1">
                    <a:lumMod val="85000"/>
                    <a:lumOff val="15000"/>
                  </a:schemeClr>
                </a:solidFill>
              </a:rPr>
              <a:t>THEN WE ERASE ONE CHARCHTER AND TRY TO MATCH IT WITH THE WORDS FROM TEXT FILE AND HENCE WE HAVE CORRECTED THE EXTRA CHARACTER MISTAKE.</a:t>
            </a:r>
          </a:p>
        </p:txBody>
      </p:sp>
    </p:spTree>
    <p:extLst>
      <p:ext uri="{BB962C8B-B14F-4D97-AF65-F5344CB8AC3E}">
        <p14:creationId xmlns:p14="http://schemas.microsoft.com/office/powerpoint/2010/main" val="1729474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3416320"/>
          </a:xfrm>
          <a:prstGeom prst="rect">
            <a:avLst/>
          </a:prstGeom>
        </p:spPr>
        <p:txBody>
          <a:bodyPr wrap="square">
            <a:spAutoFit/>
          </a:bodyPr>
          <a:lstStyle/>
          <a:p>
            <a:r>
              <a:rPr lang="en-US" sz="2400" u="sng" dirty="0">
                <a:solidFill>
                  <a:schemeClr val="tx1">
                    <a:lumMod val="85000"/>
                    <a:lumOff val="15000"/>
                  </a:schemeClr>
                </a:solidFill>
              </a:rPr>
              <a:t>EXCHANGED CHARACTER ():- </a:t>
            </a:r>
            <a:endParaRPr lang="en-US" sz="2400" u="sng" dirty="0" smtClean="0">
              <a:solidFill>
                <a:schemeClr val="tx1">
                  <a:lumMod val="85000"/>
                  <a:lumOff val="15000"/>
                </a:schemeClr>
              </a:solidFill>
            </a:endParaRPr>
          </a:p>
          <a:p>
            <a:r>
              <a:rPr lang="en-US" sz="2400" dirty="0" smtClean="0">
                <a:solidFill>
                  <a:schemeClr val="tx1">
                    <a:lumMod val="85000"/>
                    <a:lumOff val="15000"/>
                  </a:schemeClr>
                </a:solidFill>
              </a:rPr>
              <a:t>WE </a:t>
            </a:r>
            <a:r>
              <a:rPr lang="en-US" sz="2400" dirty="0">
                <a:solidFill>
                  <a:schemeClr val="tx1">
                    <a:lumMod val="85000"/>
                    <a:lumOff val="15000"/>
                  </a:schemeClr>
                </a:solidFill>
              </a:rPr>
              <a:t>WILL EXCHANGE EVERY LETTER OF THE WORD AND TRY TO FIND IT IN THE WORD FILE AS FOLLOWS:-</a:t>
            </a:r>
          </a:p>
          <a:p>
            <a:r>
              <a:rPr lang="en-US" sz="2400" dirty="0">
                <a:solidFill>
                  <a:schemeClr val="tx1">
                    <a:lumMod val="85000"/>
                    <a:lumOff val="15000"/>
                  </a:schemeClr>
                </a:solidFill>
              </a:rPr>
              <a:t> </a:t>
            </a:r>
          </a:p>
          <a:p>
            <a:r>
              <a:rPr lang="en-US" sz="2400" dirty="0" smtClean="0">
                <a:solidFill>
                  <a:schemeClr val="tx1">
                    <a:lumMod val="85000"/>
                    <a:lumOff val="15000"/>
                  </a:schemeClr>
                </a:solidFill>
              </a:rPr>
              <a:t>WE </a:t>
            </a:r>
            <a:r>
              <a:rPr lang="en-US" sz="2400" dirty="0">
                <a:solidFill>
                  <a:schemeClr val="tx1">
                    <a:lumMod val="85000"/>
                    <a:lumOff val="15000"/>
                  </a:schemeClr>
                </a:solidFill>
              </a:rPr>
              <a:t>WILL EXCHANGE THE LAST LETTER WITH EVERY ALPHABET AND TRY TO MAKE A CORRECT WORD IF IT FAILS THEN WILL SHIFT TO SECOND LAST AND DO THE SAME AND JUST LIKE THIS WE WILL MOVE ON TILL WE CORRECT THE EXCHANGED CHARACTER MISTAKE.</a:t>
            </a:r>
          </a:p>
        </p:txBody>
      </p:sp>
    </p:spTree>
    <p:extLst>
      <p:ext uri="{BB962C8B-B14F-4D97-AF65-F5344CB8AC3E}">
        <p14:creationId xmlns:p14="http://schemas.microsoft.com/office/powerpoint/2010/main" val="808148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70</TotalTime>
  <Words>382</Words>
  <Application>Microsoft Office PowerPoint</Application>
  <PresentationFormat>On-screen Show (4:3)</PresentationFormat>
  <Paragraphs>64</Paragraphs>
  <Slides>9</Slides>
  <Notes>2</Notes>
  <HiddenSlides>0</HiddenSlides>
  <MMClips>1</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Opulent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ADITYA</dc:creator>
  <cp:lastModifiedBy>JOHN ADITYA</cp:lastModifiedBy>
  <cp:revision>23</cp:revision>
  <dcterms:created xsi:type="dcterms:W3CDTF">2022-02-25T14:49:18Z</dcterms:created>
  <dcterms:modified xsi:type="dcterms:W3CDTF">2022-02-26T05:15:16Z</dcterms:modified>
</cp:coreProperties>
</file>