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Lexend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tUj6zrdd4LRmphHiUPGCHujs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10" Type="http://customschemas.google.com/relationships/presentationmetadata" Target="meta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fee1e691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fee1e691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C9D6-CFA4-836D-D6B0-04CED34D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526D7-CBEC-4806-28AB-6E0AF84A659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9EA58-11C2-9012-1390-2A34FD1CBF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1F27-EA6B-9507-C789-411AA4E8E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916E9E-1236-A6DD-4587-30FF6CB4F5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0388" y="2389188"/>
            <a:ext cx="7594600" cy="33591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4938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5C6E-4461-D2C8-167C-3B1AD745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F282-A046-D2AF-878D-2DFA18A45B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56DA6-6F9C-AE6D-79B7-AB6986AF26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F9BFB-1FE2-5C09-B846-F7CAEC0CA5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AAF2F-2684-72C3-F20E-F61D89FA2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288" y="1800225"/>
            <a:ext cx="8229600" cy="4097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95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BFDD"/>
            </a:gs>
            <a:gs pos="50000">
              <a:srgbClr val="FFFFFF"/>
            </a:gs>
            <a:gs pos="100000">
              <a:srgbClr val="FFF7CF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721430" y="305868"/>
            <a:ext cx="16845140" cy="9575327"/>
            <a:chOff x="0" y="-28575"/>
            <a:chExt cx="4816593" cy="2737908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 extrusionOk="0">
                  <a:moveTo>
                    <a:pt x="15167" y="0"/>
                  </a:moveTo>
                  <a:lnTo>
                    <a:pt x="4801426" y="0"/>
                  </a:lnTo>
                  <a:cubicBezTo>
                    <a:pt x="4805448" y="0"/>
                    <a:pt x="4809306" y="1598"/>
                    <a:pt x="4812150" y="4442"/>
                  </a:cubicBezTo>
                  <a:cubicBezTo>
                    <a:pt x="4814994" y="7286"/>
                    <a:pt x="4816592" y="11144"/>
                    <a:pt x="4816592" y="15167"/>
                  </a:cubicBezTo>
                  <a:lnTo>
                    <a:pt x="4816592" y="2694167"/>
                  </a:lnTo>
                  <a:cubicBezTo>
                    <a:pt x="4816592" y="2698189"/>
                    <a:pt x="4814994" y="2702047"/>
                    <a:pt x="4812150" y="2704891"/>
                  </a:cubicBezTo>
                  <a:cubicBezTo>
                    <a:pt x="4809306" y="2707735"/>
                    <a:pt x="4805448" y="2709333"/>
                    <a:pt x="4801426" y="2709333"/>
                  </a:cubicBezTo>
                  <a:lnTo>
                    <a:pt x="15167" y="2709333"/>
                  </a:lnTo>
                  <a:cubicBezTo>
                    <a:pt x="11144" y="2709333"/>
                    <a:pt x="7286" y="2707735"/>
                    <a:pt x="4442" y="2704891"/>
                  </a:cubicBezTo>
                  <a:cubicBezTo>
                    <a:pt x="1598" y="2702047"/>
                    <a:pt x="0" y="2698189"/>
                    <a:pt x="0" y="2694167"/>
                  </a:cubicBezTo>
                  <a:lnTo>
                    <a:pt x="0" y="15167"/>
                  </a:lnTo>
                  <a:cubicBezTo>
                    <a:pt x="0" y="11144"/>
                    <a:pt x="1598" y="7286"/>
                    <a:pt x="4442" y="4442"/>
                  </a:cubicBezTo>
                  <a:cubicBezTo>
                    <a:pt x="7286" y="1598"/>
                    <a:pt x="11144" y="0"/>
                    <a:pt x="1516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 cmpd="sng">
              <a:solidFill>
                <a:srgbClr val="084C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028700" y="1419251"/>
            <a:ext cx="16230600" cy="1385560"/>
            <a:chOff x="0" y="-38100"/>
            <a:chExt cx="8339488" cy="711918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FF5E5E">
                    <a:alpha val="13725"/>
                  </a:srgbClr>
                </a:gs>
                <a:gs pos="100000">
                  <a:srgbClr val="FF5E5E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1028700" y="1419251"/>
            <a:ext cx="1850315" cy="1385560"/>
            <a:chOff x="0" y="-38100"/>
            <a:chExt cx="950715" cy="711918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/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 dirty="0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MECH</a:t>
              </a:r>
              <a:endParaRPr dirty="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3139521" y="1468859"/>
            <a:ext cx="1850315" cy="1385560"/>
            <a:chOff x="0" y="-38100"/>
            <a:chExt cx="950715" cy="711918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5075561" y="1419251"/>
            <a:ext cx="1850315" cy="1385560"/>
            <a:chOff x="0" y="-38100"/>
            <a:chExt cx="950715" cy="711918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7097326" y="1419251"/>
            <a:ext cx="1850315" cy="1385560"/>
            <a:chOff x="0" y="-38100"/>
            <a:chExt cx="950715" cy="711918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02" name="Google Shape;102;p1"/>
          <p:cNvGrpSpPr/>
          <p:nvPr/>
        </p:nvGrpSpPr>
        <p:grpSpPr>
          <a:xfrm>
            <a:off x="9119091" y="1419251"/>
            <a:ext cx="1850315" cy="1385560"/>
            <a:chOff x="0" y="-38100"/>
            <a:chExt cx="950715" cy="711918"/>
          </a:xfrm>
        </p:grpSpPr>
        <p:sp>
          <p:nvSpPr>
            <p:cNvPr id="103" name="Google Shape;10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05" name="Google Shape;105;p1"/>
          <p:cNvGrpSpPr/>
          <p:nvPr/>
        </p:nvGrpSpPr>
        <p:grpSpPr>
          <a:xfrm>
            <a:off x="11140856" y="1419251"/>
            <a:ext cx="1850315" cy="1385560"/>
            <a:chOff x="0" y="-38100"/>
            <a:chExt cx="950715" cy="711918"/>
          </a:xfrm>
        </p:grpSpPr>
        <p:sp>
          <p:nvSpPr>
            <p:cNvPr id="106" name="Google Shape;106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08" name="Google Shape;108;p1"/>
          <p:cNvGrpSpPr/>
          <p:nvPr/>
        </p:nvGrpSpPr>
        <p:grpSpPr>
          <a:xfrm>
            <a:off x="13162621" y="1419251"/>
            <a:ext cx="1850315" cy="1385560"/>
            <a:chOff x="0" y="-38100"/>
            <a:chExt cx="950715" cy="711918"/>
          </a:xfrm>
        </p:grpSpPr>
        <p:sp>
          <p:nvSpPr>
            <p:cNvPr id="109" name="Google Shape;109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11" name="Google Shape;111;p1"/>
          <p:cNvGrpSpPr/>
          <p:nvPr/>
        </p:nvGrpSpPr>
        <p:grpSpPr>
          <a:xfrm>
            <a:off x="15184386" y="1419251"/>
            <a:ext cx="1850315" cy="1385560"/>
            <a:chOff x="0" y="-38100"/>
            <a:chExt cx="950715" cy="711918"/>
          </a:xfrm>
        </p:grpSpPr>
        <p:sp>
          <p:nvSpPr>
            <p:cNvPr id="112" name="Google Shape;112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14" name="Google Shape;114;p1"/>
          <p:cNvGrpSpPr/>
          <p:nvPr/>
        </p:nvGrpSpPr>
        <p:grpSpPr>
          <a:xfrm>
            <a:off x="1003791" y="2902108"/>
            <a:ext cx="16230600" cy="1385560"/>
            <a:chOff x="0" y="-38100"/>
            <a:chExt cx="8339488" cy="711918"/>
          </a:xfrm>
        </p:grpSpPr>
        <p:sp>
          <p:nvSpPr>
            <p:cNvPr id="115" name="Google Shape;115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FFC561">
                    <a:alpha val="28627"/>
                  </a:srgbClr>
                </a:gs>
                <a:gs pos="100000">
                  <a:srgbClr val="FFC5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1003791" y="2902108"/>
            <a:ext cx="1850315" cy="1385560"/>
            <a:chOff x="0" y="-38100"/>
            <a:chExt cx="950715" cy="711918"/>
          </a:xfrm>
        </p:grpSpPr>
        <p:sp>
          <p:nvSpPr>
            <p:cNvPr id="118" name="Google Shape;11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C561"/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ELEC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0" name="Google Shape;120;p1"/>
          <p:cNvGrpSpPr/>
          <p:nvPr/>
        </p:nvGrpSpPr>
        <p:grpSpPr>
          <a:xfrm>
            <a:off x="3027221" y="2902108"/>
            <a:ext cx="1850315" cy="1385560"/>
            <a:chOff x="0" y="-38100"/>
            <a:chExt cx="950715" cy="711918"/>
          </a:xfrm>
        </p:grpSpPr>
        <p:sp>
          <p:nvSpPr>
            <p:cNvPr id="121" name="Google Shape;12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5050651" y="2902108"/>
            <a:ext cx="1850315" cy="1385560"/>
            <a:chOff x="0" y="-38100"/>
            <a:chExt cx="950715" cy="711918"/>
          </a:xfrm>
        </p:grpSpPr>
        <p:sp>
          <p:nvSpPr>
            <p:cNvPr id="124" name="Google Shape;12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6" name="Google Shape;126;p1"/>
          <p:cNvGrpSpPr/>
          <p:nvPr/>
        </p:nvGrpSpPr>
        <p:grpSpPr>
          <a:xfrm>
            <a:off x="7072416" y="2902108"/>
            <a:ext cx="1850315" cy="1385560"/>
            <a:chOff x="0" y="-38100"/>
            <a:chExt cx="950715" cy="711918"/>
          </a:xfrm>
        </p:grpSpPr>
        <p:sp>
          <p:nvSpPr>
            <p:cNvPr id="127" name="Google Shape;12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9094181" y="2902108"/>
            <a:ext cx="1850315" cy="1385560"/>
            <a:chOff x="0" y="-38100"/>
            <a:chExt cx="950715" cy="711918"/>
          </a:xfrm>
        </p:grpSpPr>
        <p:sp>
          <p:nvSpPr>
            <p:cNvPr id="130" name="Google Shape;13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32" name="Google Shape;132;p1"/>
          <p:cNvGrpSpPr/>
          <p:nvPr/>
        </p:nvGrpSpPr>
        <p:grpSpPr>
          <a:xfrm>
            <a:off x="11115946" y="2902108"/>
            <a:ext cx="1850315" cy="1385560"/>
            <a:chOff x="0" y="-38100"/>
            <a:chExt cx="950715" cy="711918"/>
          </a:xfrm>
        </p:grpSpPr>
        <p:sp>
          <p:nvSpPr>
            <p:cNvPr id="133" name="Google Shape;13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34" name="Google Shape;13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35" name="Google Shape;135;p1"/>
          <p:cNvGrpSpPr/>
          <p:nvPr/>
        </p:nvGrpSpPr>
        <p:grpSpPr>
          <a:xfrm>
            <a:off x="13137711" y="2902108"/>
            <a:ext cx="1850315" cy="1385560"/>
            <a:chOff x="0" y="-38100"/>
            <a:chExt cx="950715" cy="711918"/>
          </a:xfrm>
        </p:grpSpPr>
        <p:sp>
          <p:nvSpPr>
            <p:cNvPr id="136" name="Google Shape;136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37" name="Google Shape;137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38" name="Google Shape;138;p1"/>
          <p:cNvGrpSpPr/>
          <p:nvPr/>
        </p:nvGrpSpPr>
        <p:grpSpPr>
          <a:xfrm>
            <a:off x="15159476" y="2902108"/>
            <a:ext cx="1850315" cy="1385560"/>
            <a:chOff x="0" y="-38100"/>
            <a:chExt cx="950715" cy="711918"/>
          </a:xfrm>
        </p:grpSpPr>
        <p:sp>
          <p:nvSpPr>
            <p:cNvPr id="139" name="Google Shape;139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40" name="Google Shape;140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1028700" y="4384966"/>
            <a:ext cx="16230600" cy="1385560"/>
            <a:chOff x="0" y="-38100"/>
            <a:chExt cx="8339488" cy="711918"/>
          </a:xfrm>
        </p:grpSpPr>
        <p:sp>
          <p:nvSpPr>
            <p:cNvPr id="142" name="Google Shape;142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22352"/>
                  </a:srgbClr>
                </a:gs>
                <a:gs pos="100000">
                  <a:srgbClr val="7ED957">
                    <a:alpha val="0"/>
                  </a:srgbClr>
                </a:gs>
              </a:gsLst>
              <a:lin ang="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"/>
          <p:cNvGrpSpPr/>
          <p:nvPr/>
        </p:nvGrpSpPr>
        <p:grpSpPr>
          <a:xfrm>
            <a:off x="1028700" y="4384966"/>
            <a:ext cx="1850315" cy="1385560"/>
            <a:chOff x="0" y="-38100"/>
            <a:chExt cx="950715" cy="711918"/>
          </a:xfrm>
        </p:grpSpPr>
        <p:sp>
          <p:nvSpPr>
            <p:cNvPr id="145" name="Google Shape;145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7ED957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46" name="Google Shape;146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DESIGN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47" name="Google Shape;147;p1"/>
          <p:cNvGrpSpPr/>
          <p:nvPr/>
        </p:nvGrpSpPr>
        <p:grpSpPr>
          <a:xfrm>
            <a:off x="3052963" y="4384966"/>
            <a:ext cx="1850315" cy="1385560"/>
            <a:chOff x="0" y="-38100"/>
            <a:chExt cx="950715" cy="711918"/>
          </a:xfrm>
        </p:grpSpPr>
        <p:sp>
          <p:nvSpPr>
            <p:cNvPr id="148" name="Google Shape;14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>
            <a:off x="5076393" y="4384966"/>
            <a:ext cx="1850315" cy="1385560"/>
            <a:chOff x="0" y="-38100"/>
            <a:chExt cx="950715" cy="711918"/>
          </a:xfrm>
        </p:grpSpPr>
        <p:sp>
          <p:nvSpPr>
            <p:cNvPr id="151" name="Google Shape;15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52" name="Google Shape;15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3" name="Google Shape;153;p1"/>
          <p:cNvGrpSpPr/>
          <p:nvPr/>
        </p:nvGrpSpPr>
        <p:grpSpPr>
          <a:xfrm>
            <a:off x="7098158" y="4384966"/>
            <a:ext cx="1850315" cy="1385560"/>
            <a:chOff x="0" y="-38100"/>
            <a:chExt cx="950715" cy="711918"/>
          </a:xfrm>
        </p:grpSpPr>
        <p:sp>
          <p:nvSpPr>
            <p:cNvPr id="154" name="Google Shape;15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6" name="Google Shape;156;p1"/>
          <p:cNvGrpSpPr/>
          <p:nvPr/>
        </p:nvGrpSpPr>
        <p:grpSpPr>
          <a:xfrm>
            <a:off x="9119923" y="4384966"/>
            <a:ext cx="1850315" cy="1385560"/>
            <a:chOff x="0" y="-38100"/>
            <a:chExt cx="950715" cy="711918"/>
          </a:xfrm>
        </p:grpSpPr>
        <p:sp>
          <p:nvSpPr>
            <p:cNvPr id="157" name="Google Shape;15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58" name="Google Shape;15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59" name="Google Shape;159;p1"/>
          <p:cNvGrpSpPr/>
          <p:nvPr/>
        </p:nvGrpSpPr>
        <p:grpSpPr>
          <a:xfrm>
            <a:off x="11141688" y="4384966"/>
            <a:ext cx="1850315" cy="1385560"/>
            <a:chOff x="0" y="-38100"/>
            <a:chExt cx="950715" cy="711918"/>
          </a:xfrm>
        </p:grpSpPr>
        <p:sp>
          <p:nvSpPr>
            <p:cNvPr id="160" name="Google Shape;16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61" name="Google Shape;16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62" name="Google Shape;162;p1"/>
          <p:cNvGrpSpPr/>
          <p:nvPr/>
        </p:nvGrpSpPr>
        <p:grpSpPr>
          <a:xfrm>
            <a:off x="13163453" y="4384966"/>
            <a:ext cx="1850315" cy="1385560"/>
            <a:chOff x="0" y="-38100"/>
            <a:chExt cx="950715" cy="711918"/>
          </a:xfrm>
        </p:grpSpPr>
        <p:sp>
          <p:nvSpPr>
            <p:cNvPr id="163" name="Google Shape;16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64" name="Google Shape;16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65" name="Google Shape;165;p1"/>
          <p:cNvGrpSpPr/>
          <p:nvPr/>
        </p:nvGrpSpPr>
        <p:grpSpPr>
          <a:xfrm>
            <a:off x="15185218" y="4384966"/>
            <a:ext cx="1850315" cy="1385560"/>
            <a:chOff x="0" y="-38100"/>
            <a:chExt cx="950715" cy="711918"/>
          </a:xfrm>
        </p:grpSpPr>
        <p:sp>
          <p:nvSpPr>
            <p:cNvPr id="166" name="Google Shape;166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67" name="Google Shape;167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68" name="Google Shape;168;p1"/>
          <p:cNvGrpSpPr/>
          <p:nvPr/>
        </p:nvGrpSpPr>
        <p:grpSpPr>
          <a:xfrm>
            <a:off x="1028700" y="5867824"/>
            <a:ext cx="16230600" cy="1385560"/>
            <a:chOff x="0" y="-38100"/>
            <a:chExt cx="8339488" cy="711918"/>
          </a:xfrm>
        </p:grpSpPr>
        <p:sp>
          <p:nvSpPr>
            <p:cNvPr id="169" name="Google Shape;169;p1"/>
            <p:cNvSpPr/>
            <p:nvPr/>
          </p:nvSpPr>
          <p:spPr>
            <a:xfrm>
              <a:off x="0" y="0"/>
              <a:ext cx="8339488" cy="673818"/>
            </a:xfrm>
            <a:custGeom>
              <a:avLst/>
              <a:gdLst/>
              <a:ahLst/>
              <a:cxnLst/>
              <a:rect l="l" t="t" r="r" b="b"/>
              <a:pathLst>
                <a:path w="8339488" h="673818" extrusionOk="0">
                  <a:moveTo>
                    <a:pt x="15741" y="0"/>
                  </a:moveTo>
                  <a:lnTo>
                    <a:pt x="8323747" y="0"/>
                  </a:lnTo>
                  <a:cubicBezTo>
                    <a:pt x="8332440" y="0"/>
                    <a:pt x="8339488" y="7047"/>
                    <a:pt x="8339488" y="15741"/>
                  </a:cubicBezTo>
                  <a:lnTo>
                    <a:pt x="8339488" y="658077"/>
                  </a:lnTo>
                  <a:cubicBezTo>
                    <a:pt x="8339488" y="662252"/>
                    <a:pt x="8337830" y="666255"/>
                    <a:pt x="8334877" y="669207"/>
                  </a:cubicBezTo>
                  <a:cubicBezTo>
                    <a:pt x="8331926" y="672159"/>
                    <a:pt x="8327922" y="673818"/>
                    <a:pt x="8323747" y="673818"/>
                  </a:cubicBezTo>
                  <a:lnTo>
                    <a:pt x="15741" y="673818"/>
                  </a:lnTo>
                  <a:cubicBezTo>
                    <a:pt x="7047" y="673818"/>
                    <a:pt x="0" y="666770"/>
                    <a:pt x="0" y="658077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gradFill>
              <a:gsLst>
                <a:gs pos="0">
                  <a:srgbClr val="C357D9">
                    <a:alpha val="18431"/>
                  </a:srgbClr>
                </a:gs>
                <a:gs pos="100000">
                  <a:srgbClr val="C357D9">
                    <a:alpha val="0"/>
                  </a:srgbClr>
                </a:gs>
              </a:gsLst>
              <a:lin ang="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"/>
            <p:cNvSpPr txBox="1"/>
            <p:nvPr/>
          </p:nvSpPr>
          <p:spPr>
            <a:xfrm>
              <a:off x="0" y="-38100"/>
              <a:ext cx="8339488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"/>
          <p:cNvGrpSpPr/>
          <p:nvPr/>
        </p:nvGrpSpPr>
        <p:grpSpPr>
          <a:xfrm>
            <a:off x="1028700" y="5867824"/>
            <a:ext cx="1850315" cy="1385560"/>
            <a:chOff x="0" y="-38100"/>
            <a:chExt cx="950715" cy="711918"/>
          </a:xfrm>
        </p:grpSpPr>
        <p:sp>
          <p:nvSpPr>
            <p:cNvPr id="172" name="Google Shape;172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C357D9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3" name="Google Shape;173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PROG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74" name="Google Shape;174;p1"/>
          <p:cNvGrpSpPr/>
          <p:nvPr/>
        </p:nvGrpSpPr>
        <p:grpSpPr>
          <a:xfrm>
            <a:off x="3052963" y="5867824"/>
            <a:ext cx="1850315" cy="1385560"/>
            <a:chOff x="0" y="-38100"/>
            <a:chExt cx="950715" cy="711918"/>
          </a:xfrm>
        </p:grpSpPr>
        <p:sp>
          <p:nvSpPr>
            <p:cNvPr id="175" name="Google Shape;175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6" name="Google Shape;176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77" name="Google Shape;177;p1"/>
          <p:cNvGrpSpPr/>
          <p:nvPr/>
        </p:nvGrpSpPr>
        <p:grpSpPr>
          <a:xfrm>
            <a:off x="5076393" y="5867824"/>
            <a:ext cx="1850315" cy="1385560"/>
            <a:chOff x="0" y="-38100"/>
            <a:chExt cx="950715" cy="711918"/>
          </a:xfrm>
        </p:grpSpPr>
        <p:sp>
          <p:nvSpPr>
            <p:cNvPr id="178" name="Google Shape;17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9" name="Google Shape;17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0" name="Google Shape;180;p1"/>
          <p:cNvGrpSpPr/>
          <p:nvPr/>
        </p:nvGrpSpPr>
        <p:grpSpPr>
          <a:xfrm>
            <a:off x="7098158" y="5867824"/>
            <a:ext cx="1850315" cy="1385560"/>
            <a:chOff x="0" y="-38100"/>
            <a:chExt cx="950715" cy="711918"/>
          </a:xfrm>
        </p:grpSpPr>
        <p:sp>
          <p:nvSpPr>
            <p:cNvPr id="181" name="Google Shape;181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3" name="Google Shape;183;p1"/>
          <p:cNvGrpSpPr/>
          <p:nvPr/>
        </p:nvGrpSpPr>
        <p:grpSpPr>
          <a:xfrm>
            <a:off x="9119923" y="5867824"/>
            <a:ext cx="1850315" cy="1385560"/>
            <a:chOff x="0" y="-38100"/>
            <a:chExt cx="950715" cy="711918"/>
          </a:xfrm>
        </p:grpSpPr>
        <p:sp>
          <p:nvSpPr>
            <p:cNvPr id="184" name="Google Shape;184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6" name="Google Shape;186;p1"/>
          <p:cNvGrpSpPr/>
          <p:nvPr/>
        </p:nvGrpSpPr>
        <p:grpSpPr>
          <a:xfrm>
            <a:off x="11141688" y="5867824"/>
            <a:ext cx="1850315" cy="1385560"/>
            <a:chOff x="0" y="-38100"/>
            <a:chExt cx="950715" cy="711918"/>
          </a:xfrm>
        </p:grpSpPr>
        <p:sp>
          <p:nvSpPr>
            <p:cNvPr id="187" name="Google Shape;187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88" name="Google Shape;188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9" name="Google Shape;189;p1"/>
          <p:cNvGrpSpPr/>
          <p:nvPr/>
        </p:nvGrpSpPr>
        <p:grpSpPr>
          <a:xfrm>
            <a:off x="13163453" y="5867824"/>
            <a:ext cx="1850315" cy="1385560"/>
            <a:chOff x="0" y="-38100"/>
            <a:chExt cx="950715" cy="711918"/>
          </a:xfrm>
        </p:grpSpPr>
        <p:sp>
          <p:nvSpPr>
            <p:cNvPr id="190" name="Google Shape;190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91" name="Google Shape;191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92" name="Google Shape;192;p1"/>
          <p:cNvGrpSpPr/>
          <p:nvPr/>
        </p:nvGrpSpPr>
        <p:grpSpPr>
          <a:xfrm>
            <a:off x="15185218" y="5867824"/>
            <a:ext cx="1850315" cy="1385560"/>
            <a:chOff x="0" y="-38100"/>
            <a:chExt cx="950715" cy="711918"/>
          </a:xfrm>
        </p:grpSpPr>
        <p:sp>
          <p:nvSpPr>
            <p:cNvPr id="193" name="Google Shape;193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94" name="Google Shape;194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95" name="Google Shape;195;p1"/>
          <p:cNvGrpSpPr/>
          <p:nvPr/>
        </p:nvGrpSpPr>
        <p:grpSpPr>
          <a:xfrm>
            <a:off x="1104900" y="7350681"/>
            <a:ext cx="9128760" cy="1385560"/>
            <a:chOff x="0" y="-38100"/>
            <a:chExt cx="4690472" cy="711918"/>
          </a:xfrm>
        </p:grpSpPr>
        <p:sp>
          <p:nvSpPr>
            <p:cNvPr id="196" name="Google Shape;196;p1"/>
            <p:cNvSpPr/>
            <p:nvPr/>
          </p:nvSpPr>
          <p:spPr>
            <a:xfrm>
              <a:off x="0" y="0"/>
              <a:ext cx="4690472" cy="673818"/>
            </a:xfrm>
            <a:custGeom>
              <a:avLst/>
              <a:gdLst/>
              <a:ahLst/>
              <a:cxnLst/>
              <a:rect l="l" t="t" r="r" b="b"/>
              <a:pathLst>
                <a:path w="4690472" h="673818" extrusionOk="0">
                  <a:moveTo>
                    <a:pt x="27987" y="0"/>
                  </a:moveTo>
                  <a:lnTo>
                    <a:pt x="4662486" y="0"/>
                  </a:lnTo>
                  <a:cubicBezTo>
                    <a:pt x="4677942" y="0"/>
                    <a:pt x="4690472" y="12530"/>
                    <a:pt x="4690472" y="27987"/>
                  </a:cubicBezTo>
                  <a:lnTo>
                    <a:pt x="4690472" y="645831"/>
                  </a:lnTo>
                  <a:cubicBezTo>
                    <a:pt x="4690472" y="661288"/>
                    <a:pt x="4677942" y="673818"/>
                    <a:pt x="4662486" y="673818"/>
                  </a:cubicBezTo>
                  <a:lnTo>
                    <a:pt x="27987" y="673818"/>
                  </a:lnTo>
                  <a:cubicBezTo>
                    <a:pt x="12530" y="673818"/>
                    <a:pt x="0" y="661288"/>
                    <a:pt x="0" y="645831"/>
                  </a:cubicBezTo>
                  <a:lnTo>
                    <a:pt x="0" y="27987"/>
                  </a:lnTo>
                  <a:cubicBezTo>
                    <a:pt x="0" y="12530"/>
                    <a:pt x="12530" y="0"/>
                    <a:pt x="27987" y="0"/>
                  </a:cubicBezTo>
                  <a:close/>
                </a:path>
              </a:pathLst>
            </a:custGeom>
            <a:gradFill>
              <a:gsLst>
                <a:gs pos="0">
                  <a:srgbClr val="57CDD9">
                    <a:alpha val="18431"/>
                  </a:srgbClr>
                </a:gs>
                <a:gs pos="100000">
                  <a:srgbClr val="C357D9">
                    <a:alpha val="0"/>
                  </a:srgbClr>
                </a:gs>
              </a:gsLst>
              <a:lin ang="0" scaled="0"/>
            </a:gradFill>
            <a:ln w="28575" cap="rnd" cmpd="sng">
              <a:solidFill>
                <a:srgbClr val="FF6161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"/>
            <p:cNvSpPr txBox="1"/>
            <p:nvPr/>
          </p:nvSpPr>
          <p:spPr>
            <a:xfrm>
              <a:off x="0" y="-38100"/>
              <a:ext cx="4690472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"/>
          <p:cNvGrpSpPr/>
          <p:nvPr/>
        </p:nvGrpSpPr>
        <p:grpSpPr>
          <a:xfrm>
            <a:off x="1028700" y="7350681"/>
            <a:ext cx="2948588" cy="1385560"/>
            <a:chOff x="0" y="-38100"/>
            <a:chExt cx="1515022" cy="711918"/>
          </a:xfrm>
        </p:grpSpPr>
        <p:sp>
          <p:nvSpPr>
            <p:cNvPr id="199" name="Google Shape;199;p1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57CDD9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38B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0" name="Google Shape;200;p1"/>
            <p:cNvSpPr txBox="1"/>
            <p:nvPr/>
          </p:nvSpPr>
          <p:spPr>
            <a:xfrm>
              <a:off x="0" y="-38100"/>
              <a:ext cx="1515022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MATERIALS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4150042" y="7350681"/>
            <a:ext cx="1850315" cy="1385560"/>
            <a:chOff x="0" y="-38100"/>
            <a:chExt cx="950715" cy="711918"/>
          </a:xfrm>
        </p:grpSpPr>
        <p:sp>
          <p:nvSpPr>
            <p:cNvPr id="202" name="Google Shape;202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3" name="Google Shape;203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04" name="Google Shape;204;p1"/>
          <p:cNvGrpSpPr/>
          <p:nvPr/>
        </p:nvGrpSpPr>
        <p:grpSpPr>
          <a:xfrm>
            <a:off x="6171807" y="7350681"/>
            <a:ext cx="1850315" cy="1385560"/>
            <a:chOff x="0" y="-38100"/>
            <a:chExt cx="950715" cy="711918"/>
          </a:xfrm>
        </p:grpSpPr>
        <p:sp>
          <p:nvSpPr>
            <p:cNvPr id="205" name="Google Shape;205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6" name="Google Shape;206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07" name="Google Shape;207;p1"/>
          <p:cNvGrpSpPr/>
          <p:nvPr/>
        </p:nvGrpSpPr>
        <p:grpSpPr>
          <a:xfrm>
            <a:off x="8193572" y="7350681"/>
            <a:ext cx="1850315" cy="1385560"/>
            <a:chOff x="0" y="-38100"/>
            <a:chExt cx="950715" cy="711918"/>
          </a:xfrm>
        </p:grpSpPr>
        <p:sp>
          <p:nvSpPr>
            <p:cNvPr id="208" name="Google Shape;208;p1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0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9" name="Google Shape;209;p1"/>
            <p:cNvSpPr txBox="1"/>
            <p:nvPr/>
          </p:nvSpPr>
          <p:spPr>
            <a:xfrm>
              <a:off x="0" y="-38100"/>
              <a:ext cx="950715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10" name="Google Shape;210;p1"/>
          <p:cNvGrpSpPr/>
          <p:nvPr/>
        </p:nvGrpSpPr>
        <p:grpSpPr>
          <a:xfrm>
            <a:off x="10216523" y="7350676"/>
            <a:ext cx="2456608" cy="1385535"/>
            <a:chOff x="0" y="-38100"/>
            <a:chExt cx="1515022" cy="711918"/>
          </a:xfrm>
        </p:grpSpPr>
        <p:sp>
          <p:nvSpPr>
            <p:cNvPr id="211" name="Google Shape;211;p1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gradFill>
              <a:gsLst>
                <a:gs pos="0">
                  <a:srgbClr val="7ED957">
                    <a:alpha val="0"/>
                  </a:srgbClr>
                </a:gs>
                <a:gs pos="100000">
                  <a:srgbClr val="5770D9">
                    <a:alpha val="74901"/>
                  </a:srgbClr>
                </a:gs>
              </a:gsLst>
              <a:lin ang="0" scaled="0"/>
            </a:gradFill>
            <a:ln w="28575" cap="rnd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12" name="Google Shape;212;p1"/>
            <p:cNvSpPr txBox="1"/>
            <p:nvPr/>
          </p:nvSpPr>
          <p:spPr>
            <a:xfrm>
              <a:off x="0" y="-38100"/>
              <a:ext cx="1515022" cy="711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ATTENDANCE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13" name="Google Shape;213;p1"/>
          <p:cNvSpPr/>
          <p:nvPr/>
        </p:nvSpPr>
        <p:spPr>
          <a:xfrm>
            <a:off x="12772674" y="7350675"/>
            <a:ext cx="2458887" cy="2395095"/>
          </a:xfrm>
          <a:custGeom>
            <a:avLst/>
            <a:gdLst/>
            <a:ahLst/>
            <a:cxnLst/>
            <a:rect l="l" t="t" r="r" b="b"/>
            <a:pathLst>
              <a:path w="2319705" h="2319705" extrusionOk="0">
                <a:moveTo>
                  <a:pt x="0" y="0"/>
                </a:moveTo>
                <a:lnTo>
                  <a:pt x="2319705" y="0"/>
                </a:lnTo>
                <a:lnTo>
                  <a:pt x="2319705" y="2319705"/>
                </a:lnTo>
                <a:lnTo>
                  <a:pt x="0" y="231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4" name="Google Shape;214;p1"/>
          <p:cNvSpPr txBox="1"/>
          <p:nvPr/>
        </p:nvSpPr>
        <p:spPr>
          <a:xfrm>
            <a:off x="5261661" y="671513"/>
            <a:ext cx="776467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36" b="0" i="0" u="none" strike="noStrike" cap="non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PACK OF PARTS - [DATE]</a:t>
            </a:r>
            <a:endParaRPr/>
          </a:p>
        </p:txBody>
      </p:sp>
      <p:sp>
        <p:nvSpPr>
          <p:cNvPr id="215" name="Google Shape;215;p1"/>
          <p:cNvSpPr txBox="1"/>
          <p:nvPr/>
        </p:nvSpPr>
        <p:spPr>
          <a:xfrm>
            <a:off x="1104900" y="8869591"/>
            <a:ext cx="83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u="none" strike="noStrike" cap="none">
                <a:solidFill>
                  <a:srgbClr val="084C6E"/>
                </a:solidFill>
                <a:latin typeface="Lexend"/>
                <a:ea typeface="Lexend"/>
                <a:cs typeface="Lexend"/>
                <a:sym typeface="Lexend"/>
              </a:rPr>
              <a:t>NOTE: This is a high-level overview of our team’s current projects. Additional projects can be found on GitHub</a:t>
            </a:r>
            <a:endParaRPr sz="2400" i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6" name="Google Shape;21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0225" y="8122900"/>
            <a:ext cx="1621652" cy="162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TextBox 216"/>
          <p:cNvSpPr txBox="1"/>
          <p:nvPr/>
        </p:nvSpPr>
        <p:spPr>
          <a:xfrm>
            <a:off x="3136392" y="1700784"/>
            <a:ext cx="1847088" cy="832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Prototype Design Concepts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fee1e6910_0_4"/>
          <p:cNvSpPr/>
          <p:nvPr/>
        </p:nvSpPr>
        <p:spPr>
          <a:xfrm rot="10800000">
            <a:off x="-1188720" y="-732949"/>
            <a:ext cx="20665440" cy="11752897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8887" b="-3887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22" name="Google Shape;222;g2afee1e691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83400" y="-935350"/>
            <a:ext cx="22159601" cy="1246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g2afee1e6910_0_4"/>
          <p:cNvGrpSpPr/>
          <p:nvPr/>
        </p:nvGrpSpPr>
        <p:grpSpPr>
          <a:xfrm>
            <a:off x="721430" y="305869"/>
            <a:ext cx="16845067" cy="9575286"/>
            <a:chOff x="0" y="-28575"/>
            <a:chExt cx="4816592" cy="2737908"/>
          </a:xfrm>
        </p:grpSpPr>
        <p:sp>
          <p:nvSpPr>
            <p:cNvPr id="224" name="Google Shape;224;g2afee1e6910_0_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 extrusionOk="0">
                  <a:moveTo>
                    <a:pt x="15167" y="0"/>
                  </a:moveTo>
                  <a:lnTo>
                    <a:pt x="4801426" y="0"/>
                  </a:lnTo>
                  <a:cubicBezTo>
                    <a:pt x="4805448" y="0"/>
                    <a:pt x="4809306" y="1598"/>
                    <a:pt x="4812150" y="4442"/>
                  </a:cubicBezTo>
                  <a:cubicBezTo>
                    <a:pt x="4814994" y="7286"/>
                    <a:pt x="4816592" y="11144"/>
                    <a:pt x="4816592" y="15167"/>
                  </a:cubicBezTo>
                  <a:lnTo>
                    <a:pt x="4816592" y="2694167"/>
                  </a:lnTo>
                  <a:cubicBezTo>
                    <a:pt x="4816592" y="2698189"/>
                    <a:pt x="4814994" y="2702047"/>
                    <a:pt x="4812150" y="2704891"/>
                  </a:cubicBezTo>
                  <a:cubicBezTo>
                    <a:pt x="4809306" y="2707735"/>
                    <a:pt x="4805448" y="2709333"/>
                    <a:pt x="4801426" y="2709333"/>
                  </a:cubicBezTo>
                  <a:lnTo>
                    <a:pt x="15167" y="2709333"/>
                  </a:lnTo>
                  <a:cubicBezTo>
                    <a:pt x="11144" y="2709333"/>
                    <a:pt x="7286" y="2707735"/>
                    <a:pt x="4442" y="2704891"/>
                  </a:cubicBezTo>
                  <a:cubicBezTo>
                    <a:pt x="1598" y="2702047"/>
                    <a:pt x="0" y="2698189"/>
                    <a:pt x="0" y="2694167"/>
                  </a:cubicBezTo>
                  <a:lnTo>
                    <a:pt x="0" y="15167"/>
                  </a:lnTo>
                  <a:cubicBezTo>
                    <a:pt x="0" y="11144"/>
                    <a:pt x="1598" y="7286"/>
                    <a:pt x="4442" y="4442"/>
                  </a:cubicBezTo>
                  <a:cubicBezTo>
                    <a:pt x="7286" y="1598"/>
                    <a:pt x="11144" y="0"/>
                    <a:pt x="15167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 cmpd="sng">
              <a:solidFill>
                <a:srgbClr val="084C6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g2afee1e6910_0_4"/>
            <p:cNvSpPr txBox="1"/>
            <p:nvPr/>
          </p:nvSpPr>
          <p:spPr>
            <a:xfrm>
              <a:off x="0" y="-28575"/>
              <a:ext cx="4816500" cy="2737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g2afee1e6910_0_4"/>
          <p:cNvGrpSpPr/>
          <p:nvPr/>
        </p:nvGrpSpPr>
        <p:grpSpPr>
          <a:xfrm>
            <a:off x="1028700" y="1493403"/>
            <a:ext cx="1850282" cy="1311398"/>
            <a:chOff x="0" y="0"/>
            <a:chExt cx="950715" cy="673825"/>
          </a:xfrm>
        </p:grpSpPr>
        <p:sp>
          <p:nvSpPr>
            <p:cNvPr id="227" name="Google Shape;22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FBC1C1"/>
            </a:soli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28" name="Google Shape;228;g2afee1e6910_0_4"/>
            <p:cNvSpPr txBox="1"/>
            <p:nvPr/>
          </p:nvSpPr>
          <p:spPr>
            <a:xfrm>
              <a:off x="14" y="25"/>
              <a:ext cx="9507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MECH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29" name="Google Shape;229;g2afee1e6910_0_4"/>
          <p:cNvGrpSpPr/>
          <p:nvPr/>
        </p:nvGrpSpPr>
        <p:grpSpPr>
          <a:xfrm>
            <a:off x="3052130" y="1419253"/>
            <a:ext cx="1850282" cy="1385535"/>
            <a:chOff x="0" y="-38100"/>
            <a:chExt cx="950715" cy="711918"/>
          </a:xfrm>
        </p:grpSpPr>
        <p:sp>
          <p:nvSpPr>
            <p:cNvPr id="230" name="Google Shape;23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31" name="Google Shape;23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32" name="Google Shape;232;g2afee1e6910_0_4"/>
          <p:cNvGrpSpPr/>
          <p:nvPr/>
        </p:nvGrpSpPr>
        <p:grpSpPr>
          <a:xfrm>
            <a:off x="5075561" y="1419253"/>
            <a:ext cx="1850282" cy="1385535"/>
            <a:chOff x="0" y="-38100"/>
            <a:chExt cx="950715" cy="711918"/>
          </a:xfrm>
        </p:grpSpPr>
        <p:sp>
          <p:nvSpPr>
            <p:cNvPr id="233" name="Google Shape;233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34" name="Google Shape;234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35" name="Google Shape;235;g2afee1e6910_0_4"/>
          <p:cNvGrpSpPr/>
          <p:nvPr/>
        </p:nvGrpSpPr>
        <p:grpSpPr>
          <a:xfrm>
            <a:off x="7097326" y="1419253"/>
            <a:ext cx="1850282" cy="1385535"/>
            <a:chOff x="0" y="-38100"/>
            <a:chExt cx="950715" cy="711918"/>
          </a:xfrm>
        </p:grpSpPr>
        <p:sp>
          <p:nvSpPr>
            <p:cNvPr id="236" name="Google Shape;23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37" name="Google Shape;23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38" name="Google Shape;238;g2afee1e6910_0_4"/>
          <p:cNvGrpSpPr/>
          <p:nvPr/>
        </p:nvGrpSpPr>
        <p:grpSpPr>
          <a:xfrm>
            <a:off x="9119091" y="1419253"/>
            <a:ext cx="1850282" cy="1385535"/>
            <a:chOff x="0" y="-38100"/>
            <a:chExt cx="950715" cy="711918"/>
          </a:xfrm>
        </p:grpSpPr>
        <p:sp>
          <p:nvSpPr>
            <p:cNvPr id="239" name="Google Shape;23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0" name="Google Shape;240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41" name="Google Shape;241;g2afee1e6910_0_4"/>
          <p:cNvGrpSpPr/>
          <p:nvPr/>
        </p:nvGrpSpPr>
        <p:grpSpPr>
          <a:xfrm>
            <a:off x="11140856" y="1419253"/>
            <a:ext cx="1850282" cy="1385535"/>
            <a:chOff x="0" y="-38100"/>
            <a:chExt cx="950715" cy="711918"/>
          </a:xfrm>
        </p:grpSpPr>
        <p:sp>
          <p:nvSpPr>
            <p:cNvPr id="242" name="Google Shape;24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3" name="Google Shape;24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44" name="Google Shape;244;g2afee1e6910_0_4"/>
          <p:cNvGrpSpPr/>
          <p:nvPr/>
        </p:nvGrpSpPr>
        <p:grpSpPr>
          <a:xfrm>
            <a:off x="13162621" y="1419253"/>
            <a:ext cx="1850282" cy="1385535"/>
            <a:chOff x="0" y="-38100"/>
            <a:chExt cx="950715" cy="711918"/>
          </a:xfrm>
        </p:grpSpPr>
        <p:sp>
          <p:nvSpPr>
            <p:cNvPr id="245" name="Google Shape;245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6" name="Google Shape;246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47" name="Google Shape;247;g2afee1e6910_0_4"/>
          <p:cNvGrpSpPr/>
          <p:nvPr/>
        </p:nvGrpSpPr>
        <p:grpSpPr>
          <a:xfrm>
            <a:off x="15184386" y="1419253"/>
            <a:ext cx="1850282" cy="1385535"/>
            <a:chOff x="0" y="-38100"/>
            <a:chExt cx="950715" cy="711918"/>
          </a:xfrm>
        </p:grpSpPr>
        <p:sp>
          <p:nvSpPr>
            <p:cNvPr id="248" name="Google Shape;248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31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49" name="Google Shape;249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0" name="Google Shape;250;g2afee1e6910_0_4"/>
          <p:cNvGrpSpPr/>
          <p:nvPr/>
        </p:nvGrpSpPr>
        <p:grpSpPr>
          <a:xfrm>
            <a:off x="1003791" y="2976074"/>
            <a:ext cx="1850312" cy="1311571"/>
            <a:chOff x="0" y="-96"/>
            <a:chExt cx="950731" cy="673914"/>
          </a:xfrm>
        </p:grpSpPr>
        <p:sp>
          <p:nvSpPr>
            <p:cNvPr id="251" name="Google Shape;251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FFF2CC"/>
            </a:soli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2" name="Google Shape;252;g2afee1e6910_0_4"/>
            <p:cNvSpPr txBox="1"/>
            <p:nvPr/>
          </p:nvSpPr>
          <p:spPr>
            <a:xfrm>
              <a:off x="31" y="-96"/>
              <a:ext cx="9507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ELEC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3" name="Google Shape;253;g2afee1e6910_0_4"/>
          <p:cNvGrpSpPr/>
          <p:nvPr/>
        </p:nvGrpSpPr>
        <p:grpSpPr>
          <a:xfrm>
            <a:off x="3027221" y="2902110"/>
            <a:ext cx="1850282" cy="1385535"/>
            <a:chOff x="0" y="-38100"/>
            <a:chExt cx="950715" cy="711918"/>
          </a:xfrm>
        </p:grpSpPr>
        <p:sp>
          <p:nvSpPr>
            <p:cNvPr id="254" name="Google Shape;254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5" name="Google Shape;255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6" name="Google Shape;256;g2afee1e6910_0_4"/>
          <p:cNvGrpSpPr/>
          <p:nvPr/>
        </p:nvGrpSpPr>
        <p:grpSpPr>
          <a:xfrm>
            <a:off x="5050651" y="2902110"/>
            <a:ext cx="1850282" cy="1385535"/>
            <a:chOff x="0" y="-38100"/>
            <a:chExt cx="950715" cy="711918"/>
          </a:xfrm>
        </p:grpSpPr>
        <p:sp>
          <p:nvSpPr>
            <p:cNvPr id="257" name="Google Shape;25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58" name="Google Shape;258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59" name="Google Shape;259;g2afee1e6910_0_4"/>
          <p:cNvGrpSpPr/>
          <p:nvPr/>
        </p:nvGrpSpPr>
        <p:grpSpPr>
          <a:xfrm>
            <a:off x="7072416" y="2902110"/>
            <a:ext cx="1850282" cy="1385535"/>
            <a:chOff x="0" y="-38100"/>
            <a:chExt cx="950715" cy="711918"/>
          </a:xfrm>
        </p:grpSpPr>
        <p:sp>
          <p:nvSpPr>
            <p:cNvPr id="260" name="Google Shape;26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61" name="Google Shape;26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62" name="Google Shape;262;g2afee1e6910_0_4"/>
          <p:cNvGrpSpPr/>
          <p:nvPr/>
        </p:nvGrpSpPr>
        <p:grpSpPr>
          <a:xfrm>
            <a:off x="9094181" y="2902110"/>
            <a:ext cx="1850282" cy="1385535"/>
            <a:chOff x="0" y="-38100"/>
            <a:chExt cx="950715" cy="711918"/>
          </a:xfrm>
        </p:grpSpPr>
        <p:sp>
          <p:nvSpPr>
            <p:cNvPr id="263" name="Google Shape;263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64" name="Google Shape;264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65" name="Google Shape;265;g2afee1e6910_0_4"/>
          <p:cNvGrpSpPr/>
          <p:nvPr/>
        </p:nvGrpSpPr>
        <p:grpSpPr>
          <a:xfrm>
            <a:off x="11115946" y="2902110"/>
            <a:ext cx="1850282" cy="1385535"/>
            <a:chOff x="0" y="-38100"/>
            <a:chExt cx="950715" cy="711918"/>
          </a:xfrm>
        </p:grpSpPr>
        <p:sp>
          <p:nvSpPr>
            <p:cNvPr id="266" name="Google Shape;26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67" name="Google Shape;26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68" name="Google Shape;268;g2afee1e6910_0_4"/>
          <p:cNvGrpSpPr/>
          <p:nvPr/>
        </p:nvGrpSpPr>
        <p:grpSpPr>
          <a:xfrm>
            <a:off x="13137711" y="2902110"/>
            <a:ext cx="1850282" cy="1385535"/>
            <a:chOff x="0" y="-38100"/>
            <a:chExt cx="950715" cy="711918"/>
          </a:xfrm>
        </p:grpSpPr>
        <p:sp>
          <p:nvSpPr>
            <p:cNvPr id="269" name="Google Shape;26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0" name="Google Shape;270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1" name="Google Shape;271;g2afee1e6910_0_4"/>
          <p:cNvGrpSpPr/>
          <p:nvPr/>
        </p:nvGrpSpPr>
        <p:grpSpPr>
          <a:xfrm>
            <a:off x="15159476" y="2902110"/>
            <a:ext cx="1850282" cy="1385535"/>
            <a:chOff x="0" y="-38100"/>
            <a:chExt cx="950715" cy="711918"/>
          </a:xfrm>
        </p:grpSpPr>
        <p:sp>
          <p:nvSpPr>
            <p:cNvPr id="272" name="Google Shape;27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FFDE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3" name="Google Shape;27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4" name="Google Shape;274;g2afee1e6910_0_4"/>
          <p:cNvGrpSpPr/>
          <p:nvPr/>
        </p:nvGrpSpPr>
        <p:grpSpPr>
          <a:xfrm>
            <a:off x="1028400" y="4458950"/>
            <a:ext cx="1850581" cy="1311553"/>
            <a:chOff x="-154" y="-86"/>
            <a:chExt cx="950869" cy="673904"/>
          </a:xfrm>
        </p:grpSpPr>
        <p:sp>
          <p:nvSpPr>
            <p:cNvPr id="275" name="Google Shape;275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D9EAD3"/>
            </a:soli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6" name="Google Shape;276;g2afee1e6910_0_4"/>
            <p:cNvSpPr txBox="1"/>
            <p:nvPr/>
          </p:nvSpPr>
          <p:spPr>
            <a:xfrm>
              <a:off x="-154" y="-86"/>
              <a:ext cx="9507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DESIGN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77" name="Google Shape;277;g2afee1e6910_0_4"/>
          <p:cNvGrpSpPr/>
          <p:nvPr/>
        </p:nvGrpSpPr>
        <p:grpSpPr>
          <a:xfrm>
            <a:off x="3052963" y="4384968"/>
            <a:ext cx="1850282" cy="1385535"/>
            <a:chOff x="0" y="-38100"/>
            <a:chExt cx="950715" cy="711918"/>
          </a:xfrm>
        </p:grpSpPr>
        <p:sp>
          <p:nvSpPr>
            <p:cNvPr id="278" name="Google Shape;278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79" name="Google Shape;279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0" name="Google Shape;280;g2afee1e6910_0_4"/>
          <p:cNvGrpSpPr/>
          <p:nvPr/>
        </p:nvGrpSpPr>
        <p:grpSpPr>
          <a:xfrm>
            <a:off x="5076393" y="4384968"/>
            <a:ext cx="1850282" cy="1385535"/>
            <a:chOff x="0" y="-38100"/>
            <a:chExt cx="950715" cy="711918"/>
          </a:xfrm>
        </p:grpSpPr>
        <p:sp>
          <p:nvSpPr>
            <p:cNvPr id="281" name="Google Shape;281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82" name="Google Shape;282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3" name="Google Shape;283;g2afee1e6910_0_4"/>
          <p:cNvGrpSpPr/>
          <p:nvPr/>
        </p:nvGrpSpPr>
        <p:grpSpPr>
          <a:xfrm>
            <a:off x="7098158" y="4384968"/>
            <a:ext cx="1850282" cy="1385535"/>
            <a:chOff x="0" y="-38100"/>
            <a:chExt cx="950715" cy="711918"/>
          </a:xfrm>
        </p:grpSpPr>
        <p:sp>
          <p:nvSpPr>
            <p:cNvPr id="284" name="Google Shape;284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85" name="Google Shape;285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6" name="Google Shape;286;g2afee1e6910_0_4"/>
          <p:cNvGrpSpPr/>
          <p:nvPr/>
        </p:nvGrpSpPr>
        <p:grpSpPr>
          <a:xfrm>
            <a:off x="9119923" y="4384968"/>
            <a:ext cx="1850282" cy="1385535"/>
            <a:chOff x="0" y="-38100"/>
            <a:chExt cx="950715" cy="711918"/>
          </a:xfrm>
        </p:grpSpPr>
        <p:sp>
          <p:nvSpPr>
            <p:cNvPr id="287" name="Google Shape;28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88" name="Google Shape;288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89" name="Google Shape;289;g2afee1e6910_0_4"/>
          <p:cNvGrpSpPr/>
          <p:nvPr/>
        </p:nvGrpSpPr>
        <p:grpSpPr>
          <a:xfrm>
            <a:off x="11141688" y="4384968"/>
            <a:ext cx="1850282" cy="1385535"/>
            <a:chOff x="0" y="-38100"/>
            <a:chExt cx="950715" cy="711918"/>
          </a:xfrm>
        </p:grpSpPr>
        <p:sp>
          <p:nvSpPr>
            <p:cNvPr id="290" name="Google Shape;29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1" name="Google Shape;29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92" name="Google Shape;292;g2afee1e6910_0_4"/>
          <p:cNvGrpSpPr/>
          <p:nvPr/>
        </p:nvGrpSpPr>
        <p:grpSpPr>
          <a:xfrm>
            <a:off x="13163453" y="4384968"/>
            <a:ext cx="1850282" cy="1385535"/>
            <a:chOff x="0" y="-38100"/>
            <a:chExt cx="950715" cy="711918"/>
          </a:xfrm>
        </p:grpSpPr>
        <p:sp>
          <p:nvSpPr>
            <p:cNvPr id="293" name="Google Shape;293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4" name="Google Shape;294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95" name="Google Shape;295;g2afee1e6910_0_4"/>
          <p:cNvGrpSpPr/>
          <p:nvPr/>
        </p:nvGrpSpPr>
        <p:grpSpPr>
          <a:xfrm>
            <a:off x="15185218" y="4384968"/>
            <a:ext cx="1850282" cy="1385535"/>
            <a:chOff x="0" y="-38100"/>
            <a:chExt cx="950715" cy="711918"/>
          </a:xfrm>
        </p:grpSpPr>
        <p:sp>
          <p:nvSpPr>
            <p:cNvPr id="296" name="Google Shape;29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7ED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7" name="Google Shape;29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98" name="Google Shape;298;g2afee1e6910_0_4"/>
          <p:cNvGrpSpPr/>
          <p:nvPr/>
        </p:nvGrpSpPr>
        <p:grpSpPr>
          <a:xfrm>
            <a:off x="1028700" y="5904913"/>
            <a:ext cx="1851127" cy="1385500"/>
            <a:chOff x="0" y="-19044"/>
            <a:chExt cx="951150" cy="711900"/>
          </a:xfrm>
        </p:grpSpPr>
        <p:sp>
          <p:nvSpPr>
            <p:cNvPr id="299" name="Google Shape;29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solidFill>
              <a:srgbClr val="D9D2E9"/>
            </a:soli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0" name="Google Shape;300;g2afee1e6910_0_4"/>
            <p:cNvSpPr txBox="1"/>
            <p:nvPr/>
          </p:nvSpPr>
          <p:spPr>
            <a:xfrm>
              <a:off x="450" y="-19044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PROG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01" name="Google Shape;301;g2afee1e6910_0_4"/>
          <p:cNvGrpSpPr/>
          <p:nvPr/>
        </p:nvGrpSpPr>
        <p:grpSpPr>
          <a:xfrm>
            <a:off x="3052963" y="5867826"/>
            <a:ext cx="1850282" cy="1385535"/>
            <a:chOff x="0" y="-38100"/>
            <a:chExt cx="950715" cy="711918"/>
          </a:xfrm>
        </p:grpSpPr>
        <p:sp>
          <p:nvSpPr>
            <p:cNvPr id="302" name="Google Shape;30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3" name="Google Shape;30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04" name="Google Shape;304;g2afee1e6910_0_4"/>
          <p:cNvGrpSpPr/>
          <p:nvPr/>
        </p:nvGrpSpPr>
        <p:grpSpPr>
          <a:xfrm>
            <a:off x="5076393" y="5867826"/>
            <a:ext cx="1850282" cy="1385535"/>
            <a:chOff x="0" y="-38100"/>
            <a:chExt cx="950715" cy="711918"/>
          </a:xfrm>
        </p:grpSpPr>
        <p:sp>
          <p:nvSpPr>
            <p:cNvPr id="305" name="Google Shape;305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6" name="Google Shape;306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07" name="Google Shape;307;g2afee1e6910_0_4"/>
          <p:cNvGrpSpPr/>
          <p:nvPr/>
        </p:nvGrpSpPr>
        <p:grpSpPr>
          <a:xfrm>
            <a:off x="7098158" y="5867826"/>
            <a:ext cx="1850282" cy="1385535"/>
            <a:chOff x="0" y="-38100"/>
            <a:chExt cx="950715" cy="711918"/>
          </a:xfrm>
        </p:grpSpPr>
        <p:sp>
          <p:nvSpPr>
            <p:cNvPr id="308" name="Google Shape;308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09" name="Google Shape;309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0" name="Google Shape;310;g2afee1e6910_0_4"/>
          <p:cNvGrpSpPr/>
          <p:nvPr/>
        </p:nvGrpSpPr>
        <p:grpSpPr>
          <a:xfrm>
            <a:off x="9119923" y="5867826"/>
            <a:ext cx="1850282" cy="1385535"/>
            <a:chOff x="0" y="-38100"/>
            <a:chExt cx="950715" cy="711918"/>
          </a:xfrm>
        </p:grpSpPr>
        <p:sp>
          <p:nvSpPr>
            <p:cNvPr id="311" name="Google Shape;311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2" name="Google Shape;312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3" name="Google Shape;313;g2afee1e6910_0_4"/>
          <p:cNvGrpSpPr/>
          <p:nvPr/>
        </p:nvGrpSpPr>
        <p:grpSpPr>
          <a:xfrm>
            <a:off x="11141688" y="5867826"/>
            <a:ext cx="1850282" cy="1385535"/>
            <a:chOff x="0" y="-38100"/>
            <a:chExt cx="950715" cy="711918"/>
          </a:xfrm>
        </p:grpSpPr>
        <p:sp>
          <p:nvSpPr>
            <p:cNvPr id="314" name="Google Shape;314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5" name="Google Shape;315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6" name="Google Shape;316;g2afee1e6910_0_4"/>
          <p:cNvGrpSpPr/>
          <p:nvPr/>
        </p:nvGrpSpPr>
        <p:grpSpPr>
          <a:xfrm>
            <a:off x="13163453" y="5867826"/>
            <a:ext cx="1850282" cy="1385535"/>
            <a:chOff x="0" y="-38100"/>
            <a:chExt cx="950715" cy="711918"/>
          </a:xfrm>
        </p:grpSpPr>
        <p:sp>
          <p:nvSpPr>
            <p:cNvPr id="317" name="Google Shape;317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8" name="Google Shape;318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19" name="Google Shape;319;g2afee1e6910_0_4"/>
          <p:cNvGrpSpPr/>
          <p:nvPr/>
        </p:nvGrpSpPr>
        <p:grpSpPr>
          <a:xfrm>
            <a:off x="15185218" y="5867826"/>
            <a:ext cx="1850282" cy="1385535"/>
            <a:chOff x="0" y="-38100"/>
            <a:chExt cx="950715" cy="711918"/>
          </a:xfrm>
        </p:grpSpPr>
        <p:sp>
          <p:nvSpPr>
            <p:cNvPr id="320" name="Google Shape;320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CB6C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1" name="Google Shape;321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22" name="Google Shape;322;g2afee1e6910_0_4"/>
          <p:cNvGrpSpPr/>
          <p:nvPr/>
        </p:nvGrpSpPr>
        <p:grpSpPr>
          <a:xfrm>
            <a:off x="1028700" y="7368733"/>
            <a:ext cx="2949868" cy="1385500"/>
            <a:chOff x="0" y="-28826"/>
            <a:chExt cx="1515707" cy="711900"/>
          </a:xfrm>
        </p:grpSpPr>
        <p:sp>
          <p:nvSpPr>
            <p:cNvPr id="323" name="Google Shape;323;g2afee1e6910_0_4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solidFill>
              <a:srgbClr val="A4EBF4"/>
            </a:solidFill>
            <a:ln w="28575" cap="rnd" cmpd="sng">
              <a:solidFill>
                <a:srgbClr val="38B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4" name="Google Shape;324;g2afee1e6910_0_4"/>
            <p:cNvSpPr txBox="1"/>
            <p:nvPr/>
          </p:nvSpPr>
          <p:spPr>
            <a:xfrm>
              <a:off x="707" y="-28826"/>
              <a:ext cx="15150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MATERIALS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25" name="Google Shape;325;g2afee1e6910_0_4"/>
          <p:cNvGrpSpPr/>
          <p:nvPr/>
        </p:nvGrpSpPr>
        <p:grpSpPr>
          <a:xfrm>
            <a:off x="4150042" y="7350683"/>
            <a:ext cx="1850282" cy="1385535"/>
            <a:chOff x="0" y="-38100"/>
            <a:chExt cx="950715" cy="711918"/>
          </a:xfrm>
        </p:grpSpPr>
        <p:sp>
          <p:nvSpPr>
            <p:cNvPr id="326" name="Google Shape;326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7" name="Google Shape;327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28" name="Google Shape;328;g2afee1e6910_0_4"/>
          <p:cNvGrpSpPr/>
          <p:nvPr/>
        </p:nvGrpSpPr>
        <p:grpSpPr>
          <a:xfrm>
            <a:off x="6171807" y="7350683"/>
            <a:ext cx="1850282" cy="1385535"/>
            <a:chOff x="0" y="-38100"/>
            <a:chExt cx="950715" cy="711918"/>
          </a:xfrm>
        </p:grpSpPr>
        <p:sp>
          <p:nvSpPr>
            <p:cNvPr id="329" name="Google Shape;329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0" name="Google Shape;330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331" name="Google Shape;331;g2afee1e6910_0_4"/>
          <p:cNvGrpSpPr/>
          <p:nvPr/>
        </p:nvGrpSpPr>
        <p:grpSpPr>
          <a:xfrm>
            <a:off x="8193572" y="7350683"/>
            <a:ext cx="1850282" cy="1385535"/>
            <a:chOff x="0" y="-38100"/>
            <a:chExt cx="950715" cy="711918"/>
          </a:xfrm>
        </p:grpSpPr>
        <p:sp>
          <p:nvSpPr>
            <p:cNvPr id="332" name="Google Shape;332;g2afee1e6910_0_4"/>
            <p:cNvSpPr/>
            <p:nvPr/>
          </p:nvSpPr>
          <p:spPr>
            <a:xfrm>
              <a:off x="0" y="0"/>
              <a:ext cx="950715" cy="673818"/>
            </a:xfrm>
            <a:custGeom>
              <a:avLst/>
              <a:gdLst/>
              <a:ahLst/>
              <a:cxnLst/>
              <a:rect l="l" t="t" r="r" b="b"/>
              <a:pathLst>
                <a:path w="950715" h="673818" extrusionOk="0">
                  <a:moveTo>
                    <a:pt x="138076" y="0"/>
                  </a:moveTo>
                  <a:lnTo>
                    <a:pt x="812640" y="0"/>
                  </a:lnTo>
                  <a:cubicBezTo>
                    <a:pt x="888897" y="0"/>
                    <a:pt x="950715" y="61819"/>
                    <a:pt x="950715" y="138076"/>
                  </a:cubicBezTo>
                  <a:lnTo>
                    <a:pt x="950715" y="535742"/>
                  </a:lnTo>
                  <a:cubicBezTo>
                    <a:pt x="950715" y="611999"/>
                    <a:pt x="888897" y="673818"/>
                    <a:pt x="812640" y="673818"/>
                  </a:cubicBezTo>
                  <a:lnTo>
                    <a:pt x="138076" y="673818"/>
                  </a:lnTo>
                  <a:cubicBezTo>
                    <a:pt x="61819" y="673818"/>
                    <a:pt x="0" y="611999"/>
                    <a:pt x="0" y="535742"/>
                  </a:cubicBezTo>
                  <a:lnTo>
                    <a:pt x="0" y="138076"/>
                  </a:lnTo>
                  <a:cubicBezTo>
                    <a:pt x="0" y="61819"/>
                    <a:pt x="61819" y="0"/>
                    <a:pt x="13807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6161">
                    <a:alpha val="0"/>
                  </a:srgbClr>
                </a:gs>
              </a:gsLst>
              <a:lin ang="2700006" scaled="0"/>
            </a:gradFill>
            <a:ln w="28575" cap="rnd" cmpd="sng">
              <a:solidFill>
                <a:srgbClr val="5CE1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3" name="Google Shape;333;g2afee1e6910_0_4"/>
            <p:cNvSpPr txBox="1"/>
            <p:nvPr/>
          </p:nvSpPr>
          <p:spPr>
            <a:xfrm>
              <a:off x="0" y="-38100"/>
              <a:ext cx="9507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TASK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[NAME]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334" name="Google Shape;334;g2afee1e6910_0_4"/>
          <p:cNvSpPr/>
          <p:nvPr/>
        </p:nvSpPr>
        <p:spPr>
          <a:xfrm>
            <a:off x="12772674" y="7350675"/>
            <a:ext cx="2458887" cy="2395095"/>
          </a:xfrm>
          <a:custGeom>
            <a:avLst/>
            <a:gdLst/>
            <a:ahLst/>
            <a:cxnLst/>
            <a:rect l="l" t="t" r="r" b="b"/>
            <a:pathLst>
              <a:path w="2319705" h="2319705" extrusionOk="0">
                <a:moveTo>
                  <a:pt x="0" y="0"/>
                </a:moveTo>
                <a:lnTo>
                  <a:pt x="2319705" y="0"/>
                </a:lnTo>
                <a:lnTo>
                  <a:pt x="2319705" y="2319705"/>
                </a:lnTo>
                <a:lnTo>
                  <a:pt x="0" y="231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5" name="Google Shape;335;g2afee1e6910_0_4"/>
          <p:cNvSpPr txBox="1"/>
          <p:nvPr/>
        </p:nvSpPr>
        <p:spPr>
          <a:xfrm>
            <a:off x="5261661" y="671513"/>
            <a:ext cx="77646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36" b="0" i="0" u="none" strike="noStrike" cap="none">
                <a:solidFill>
                  <a:srgbClr val="084C6E"/>
                </a:solidFill>
                <a:latin typeface="Arial"/>
                <a:ea typeface="Arial"/>
                <a:cs typeface="Arial"/>
                <a:sym typeface="Arial"/>
              </a:rPr>
              <a:t>PACK OF PARTS - [DATE]</a:t>
            </a:r>
            <a:endParaRPr/>
          </a:p>
        </p:txBody>
      </p:sp>
      <p:grpSp>
        <p:nvGrpSpPr>
          <p:cNvPr id="336" name="Google Shape;336;g2afee1e6910_0_4"/>
          <p:cNvGrpSpPr/>
          <p:nvPr/>
        </p:nvGrpSpPr>
        <p:grpSpPr>
          <a:xfrm>
            <a:off x="10215325" y="7424800"/>
            <a:ext cx="2457807" cy="1311411"/>
            <a:chOff x="-739" y="-13"/>
            <a:chExt cx="1515761" cy="673831"/>
          </a:xfrm>
        </p:grpSpPr>
        <p:sp>
          <p:nvSpPr>
            <p:cNvPr id="337" name="Google Shape;337;g2afee1e6910_0_4"/>
            <p:cNvSpPr/>
            <p:nvPr/>
          </p:nvSpPr>
          <p:spPr>
            <a:xfrm>
              <a:off x="0" y="0"/>
              <a:ext cx="1515022" cy="673818"/>
            </a:xfrm>
            <a:custGeom>
              <a:avLst/>
              <a:gdLst/>
              <a:ahLst/>
              <a:cxnLst/>
              <a:rect l="l" t="t" r="r" b="b"/>
              <a:pathLst>
                <a:path w="1515022" h="673818" extrusionOk="0">
                  <a:moveTo>
                    <a:pt x="86646" y="0"/>
                  </a:moveTo>
                  <a:lnTo>
                    <a:pt x="1428376" y="0"/>
                  </a:lnTo>
                  <a:cubicBezTo>
                    <a:pt x="1476229" y="0"/>
                    <a:pt x="1515022" y="38793"/>
                    <a:pt x="1515022" y="86646"/>
                  </a:cubicBezTo>
                  <a:lnTo>
                    <a:pt x="1515022" y="587172"/>
                  </a:lnTo>
                  <a:cubicBezTo>
                    <a:pt x="1515022" y="610152"/>
                    <a:pt x="1505893" y="632191"/>
                    <a:pt x="1489644" y="648440"/>
                  </a:cubicBezTo>
                  <a:cubicBezTo>
                    <a:pt x="1473394" y="664689"/>
                    <a:pt x="1451356" y="673818"/>
                    <a:pt x="1428376" y="673818"/>
                  </a:cubicBezTo>
                  <a:lnTo>
                    <a:pt x="86646" y="673818"/>
                  </a:lnTo>
                  <a:cubicBezTo>
                    <a:pt x="38793" y="673818"/>
                    <a:pt x="0" y="635025"/>
                    <a:pt x="0" y="587172"/>
                  </a:cubicBezTo>
                  <a:lnTo>
                    <a:pt x="0" y="86646"/>
                  </a:lnTo>
                  <a:cubicBezTo>
                    <a:pt x="0" y="63666"/>
                    <a:pt x="9129" y="41627"/>
                    <a:pt x="25378" y="25378"/>
                  </a:cubicBezTo>
                  <a:cubicBezTo>
                    <a:pt x="41627" y="9129"/>
                    <a:pt x="63666" y="0"/>
                    <a:pt x="86646" y="0"/>
                  </a:cubicBezTo>
                  <a:close/>
                </a:path>
              </a:pathLst>
            </a:custGeom>
            <a:solidFill>
              <a:srgbClr val="A4C2F4"/>
            </a:solidFill>
            <a:ln w="28575" cap="rnd" cmpd="sng">
              <a:solidFill>
                <a:srgbClr val="5271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8" name="Google Shape;338;g2afee1e6910_0_4"/>
            <p:cNvSpPr txBox="1"/>
            <p:nvPr/>
          </p:nvSpPr>
          <p:spPr>
            <a:xfrm>
              <a:off x="-739" y="-13"/>
              <a:ext cx="1515000" cy="673800"/>
            </a:xfrm>
            <a:prstGeom prst="rect">
              <a:avLst/>
            </a:prstGeom>
            <a:solidFill>
              <a:srgbClr val="FF6161">
                <a:alpha val="0"/>
              </a:srgbClr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4" i="0" u="none" strike="noStrike" cap="none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ATTENDANCE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339" name="Google Shape;339;g2afee1e6910_0_4"/>
          <p:cNvSpPr txBox="1"/>
          <p:nvPr/>
        </p:nvSpPr>
        <p:spPr>
          <a:xfrm>
            <a:off x="1104900" y="8869591"/>
            <a:ext cx="83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u="none" strike="noStrike" cap="none">
                <a:solidFill>
                  <a:srgbClr val="084C6E"/>
                </a:solidFill>
                <a:latin typeface="Lexend"/>
                <a:ea typeface="Lexend"/>
                <a:cs typeface="Lexend"/>
                <a:sym typeface="Lexend"/>
              </a:rPr>
              <a:t>NOTE: This is a high-level overview of our team’s current projects. Additional projects can be found on GitHub</a:t>
            </a:r>
            <a:endParaRPr sz="2400" i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0" name="Google Shape;340;g2afee1e6910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0225" y="8122900"/>
            <a:ext cx="1621652" cy="162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Custom</PresentationFormat>
  <Paragraphs>138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Lexend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 Shah</cp:lastModifiedBy>
  <cp:revision>3</cp:revision>
  <dcterms:created xsi:type="dcterms:W3CDTF">2006-08-16T00:00:00Z</dcterms:created>
  <dcterms:modified xsi:type="dcterms:W3CDTF">2024-01-18T17:40:07Z</dcterms:modified>
</cp:coreProperties>
</file>