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AD47-73E9-0505-B59E-D55BC57A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1C42B-CEDE-08C0-59CA-ABF9AF215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85DA6-B5C0-96B9-4045-78F3CE06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B137F-7F6B-3DA8-31EB-9DF0A395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8033-DBC5-36F4-B8D8-5DD3CBBF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48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1A73-8A0F-8B22-7376-95DD124C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A421D-7BFE-A11D-1E02-7914A78AC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FA11-BFB9-6509-A7C5-04C65900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CD13-107A-FC2B-CB16-F8B4413E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B7B7-4E07-42CF-0682-8FE061B0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07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02F07-EA0F-B579-8B71-926A33A23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6E13-A730-7DB0-2FA7-C8DDD3D79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7D4E-918F-5900-201B-F1CD2D7D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A852-C776-6C24-64C0-34EFED3E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C555F-2AD1-01F1-77DD-88ABAC8A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38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CA4E-3B5D-3598-B945-97615F2A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9458-94DC-A8D2-5847-7B9BD85C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AFF6-7BC1-EEBF-B8C6-B9A83FD3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66C7-0ED5-7D3F-73B8-FEE83509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9F2C4-0A6B-6435-828E-65503802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49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3FCA-610A-DA7A-698E-C510603E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D536-985D-4431-E169-34A52FE8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CF50-2DEA-D51A-7DF9-6A3FFBAE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B4B5-3969-CA08-2731-849F68C9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275D-B791-4712-9EAA-ACA6E771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98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383A-10F6-84C6-C6C1-5370D204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A097-B196-9C54-ECD4-C64B141AB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EC5C5-A672-D0DA-7AAF-2CBC83C0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81CA-9A04-F0ED-EE54-A4557550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2166-46B8-C134-EE2C-32D21EE8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0832-EC1D-8D10-B3C8-779A9ABC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1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4CD7-7F36-7227-6442-4CCD1D2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36C0C-FD62-3CCD-BDF1-66934A379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0E036-1306-3462-0296-7F57002F9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C395E-0843-CF2F-1704-18AEBC4EA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7A223-46DC-72C9-2D5F-0825C4011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871DF-EA8F-542B-7810-90E28428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CB7ED-C505-85B2-9211-CA8A97F8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7654E-BCBF-9AAD-3374-A4CB0E55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5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D659-9473-15B7-490D-AF829B8E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52A1-105D-03C6-A49C-DC4F5E5D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3E42B-6B62-D5C4-F7A5-D943AAC5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6F0AA-A9DB-D74C-076D-323F0532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5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AE423-DB76-E6A6-609A-A8A0107D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26709-0D17-B505-F244-DFB8EF23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62098-01BE-A2A7-0A8D-A6C698D4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73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3BB-1A38-424C-5F3A-422E9977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4192-3E51-44C3-689C-75F83236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124BC-CA04-46B8-14B9-57744AA9E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D798A-66BD-A507-DEC2-4563CDAE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E2602-72FB-061B-DD0A-3E6C38F7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39116-A914-2EE8-FC6D-1536D3C2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52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7A65-0312-80EA-AF8F-A8160AE2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E2418-933F-2693-13A3-E4500EE5A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0B575-C489-8D85-91AA-0FC98BA3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2F685-65A5-837F-A5C0-3E3DAE8B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E568D-CBEB-D62F-F309-61FAF522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15203-33C3-1C60-4C3C-DA3A2799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29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327F6-17B0-FFB4-5DF9-B7B89CD9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AF1C-8DD9-47DD-4DC1-CA5281BB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EB65-1D38-4438-2536-952C8CC8B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9C2C-572A-467D-B34B-C99B4BA28F8D}" type="datetimeFigureOut">
              <a:rPr lang="en-IN" smtClean="0"/>
              <a:t>03-05-2025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9496-DC44-284A-45A6-5B34F7292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F120-1D11-D892-9968-B9089C29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8CD9-33CE-4C39-88E7-7B8DCF0779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65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0x404/AQIpredic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lSwfzfWW3wS9_caj8LfvLmhyXQD6nco#scrollTo=fuEMhMuGYL2k" TargetMode="External"/><Relationship Id="rId2" Type="http://schemas.openxmlformats.org/officeDocument/2006/relationships/hyperlink" Target="https://colab.research.google.com/drive/1_tvciCkzi3ckYG9l_VwVUScepATrOMIZ#scrollTo=dmQ0L4yXyYV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0x404/AQIpredict/tree/main/Week%203/weather%20data" TargetMode="External"/><Relationship Id="rId2" Type="http://schemas.openxmlformats.org/officeDocument/2006/relationships/hyperlink" Target="https://open-meteo.com/en/docs/historical-weather-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aqicn.org/historic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F635-27B3-440A-6649-7D22A845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Data Collection &amp; Cleaning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C6E3C-7E2A-6BDE-D1B8-F4F5F679E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3 and Week 4 Updates</a:t>
            </a:r>
          </a:p>
          <a:p>
            <a:r>
              <a:rPr lang="en-US" dirty="0">
                <a:hlinkClick r:id="rId2"/>
              </a:rPr>
              <a:t>https://github.com/aditya0x404/AQIpredict.git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8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730F-8DC8-9403-BB97-0664BF8A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2"/>
            <a:ext cx="10515600" cy="1325563"/>
          </a:xfrm>
        </p:spPr>
        <p:txBody>
          <a:bodyPr/>
          <a:lstStyle/>
          <a:p>
            <a:r>
              <a:rPr lang="en-US" b="1" dirty="0"/>
              <a:t>Checking for missing values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67D2F-2792-1628-B05D-87AE24AF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477" y="1150074"/>
            <a:ext cx="10255045" cy="5331913"/>
          </a:xfrm>
        </p:spPr>
      </p:pic>
    </p:spTree>
    <p:extLst>
      <p:ext uri="{BB962C8B-B14F-4D97-AF65-F5344CB8AC3E}">
        <p14:creationId xmlns:p14="http://schemas.microsoft.com/office/powerpoint/2010/main" val="14369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0848-3FEB-78BD-1B73-B02E1CCE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Arranging the dates (Ascending order)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93ACD-3116-9156-1A61-1817B52F7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4" y="1325563"/>
            <a:ext cx="8939981" cy="196439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691D42-5614-A61B-7DA9-06A98D3D2C8C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FD734E-13D4-8139-9A36-86E44F46581D}"/>
              </a:ext>
            </a:extLst>
          </p:cNvPr>
          <p:cNvSpPr txBox="1">
            <a:spLocks/>
          </p:cNvSpPr>
          <p:nvPr/>
        </p:nvSpPr>
        <p:spPr>
          <a:xfrm>
            <a:off x="0" y="35680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Filling missing values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79F5A-69CE-4469-F25C-71B6E33A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5" y="4893610"/>
            <a:ext cx="8495071" cy="14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178F-0C73-222E-E239-6A648100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and preprocessing [Colab]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35AA-C67D-8892-39E5-C04D028E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https://colab.research.google.com/drive/1_tvciCkzi3ckYG9l_VwVUScepATrOMIZ#scrollTo=dmQ0L4yXyYVr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https://colab.research.google.com/drive/1elSwfzfWW3wS9_caj8LfvLmhyXQD6nco#scrollTo=fuEMhMuGYL2k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DE12-59A6-A186-5DE2-1CD8D8ED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WEEK 3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2822-89AA-5DD5-851D-63A370F0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045741"/>
          </a:xfrm>
        </p:spPr>
        <p:txBody>
          <a:bodyPr/>
          <a:lstStyle/>
          <a:p>
            <a:r>
              <a:rPr lang="en-US" dirty="0"/>
              <a:t>Collected weather data of the major cities in India</a:t>
            </a:r>
          </a:p>
          <a:p>
            <a:r>
              <a:rPr lang="en-US" dirty="0"/>
              <a:t>The data spans from 2019 to 2024.</a:t>
            </a:r>
          </a:p>
          <a:p>
            <a:r>
              <a:rPr lang="en-US" dirty="0"/>
              <a:t>The data includes 24 major cities of India.</a:t>
            </a:r>
          </a:p>
          <a:p>
            <a:r>
              <a:rPr lang="en-US" dirty="0"/>
              <a:t>The weather data includes:</a:t>
            </a:r>
          </a:p>
          <a:p>
            <a:pPr lvl="1"/>
            <a:r>
              <a:rPr lang="en-US" dirty="0"/>
              <a:t>Maximum and Minimum Temperature</a:t>
            </a:r>
          </a:p>
          <a:p>
            <a:pPr lvl="1"/>
            <a:r>
              <a:rPr lang="en-US" dirty="0"/>
              <a:t>Precipitation (mm)</a:t>
            </a:r>
          </a:p>
          <a:p>
            <a:pPr lvl="1"/>
            <a:r>
              <a:rPr lang="en-US" dirty="0"/>
              <a:t>Wind speed (km/h)</a:t>
            </a:r>
          </a:p>
          <a:p>
            <a:pPr lvl="1"/>
            <a:r>
              <a:rPr lang="en-US" dirty="0"/>
              <a:t>Humidity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data consists of daily weather data for each city.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F37487-AFD0-6E48-80A5-5C6281C5D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555" y="0"/>
            <a:ext cx="2406445" cy="240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1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3A5-AAC2-FDF3-0512-BB9BE36E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Data Collection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CAD5-64BD-C218-CB40-B3277684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1690687"/>
            <a:ext cx="11565194" cy="4802187"/>
          </a:xfrm>
        </p:spPr>
        <p:txBody>
          <a:bodyPr/>
          <a:lstStyle/>
          <a:p>
            <a:r>
              <a:rPr lang="en-US" dirty="0"/>
              <a:t>Data was </a:t>
            </a:r>
          </a:p>
          <a:p>
            <a:r>
              <a:rPr lang="en-US" dirty="0"/>
              <a:t>collected using the open-</a:t>
            </a:r>
            <a:r>
              <a:rPr lang="en-US" dirty="0" err="1"/>
              <a:t>meteo</a:t>
            </a:r>
            <a:r>
              <a:rPr lang="en-US" dirty="0"/>
              <a:t> API.</a:t>
            </a:r>
          </a:p>
          <a:p>
            <a:r>
              <a:rPr lang="en-US" dirty="0"/>
              <a:t>The link for the API is provided for reference</a:t>
            </a:r>
          </a:p>
          <a:p>
            <a:r>
              <a:rPr lang="en-IN" dirty="0">
                <a:hlinkClick r:id="rId2"/>
              </a:rPr>
              <a:t>https://open-meteo.com/en/docs/historical-weather-api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API is free to use and provides historical weather data for every city from around the world.</a:t>
            </a:r>
          </a:p>
          <a:p>
            <a:r>
              <a:rPr lang="en-IN" dirty="0">
                <a:hlinkClick r:id="rId3"/>
              </a:rPr>
              <a:t>Weather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51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1A026-670A-1453-6ADA-F83D1AD9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9" y="0"/>
            <a:ext cx="11046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7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EB12-3C24-F61F-4225-1D2FAAFE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WEEK 4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D839-8D00-C048-C2F5-CA74249D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26" y="1107843"/>
            <a:ext cx="12046973" cy="5731901"/>
          </a:xfrm>
        </p:spPr>
        <p:txBody>
          <a:bodyPr>
            <a:normAutofit/>
          </a:bodyPr>
          <a:lstStyle/>
          <a:p>
            <a:r>
              <a:rPr lang="en-US" dirty="0"/>
              <a:t>Air quality data was collected for the cities from various stations inside the city.</a:t>
            </a:r>
          </a:p>
          <a:p>
            <a:r>
              <a:rPr lang="en-US" dirty="0"/>
              <a:t>The datasets are ranged from 2020 to March 2025.</a:t>
            </a:r>
          </a:p>
          <a:p>
            <a:r>
              <a:rPr lang="en-US" dirty="0"/>
              <a:t>The data contains everyday data of the major pollutants using which AQ is calculated.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The pollutants using which AQ is calculated is given below:</a:t>
            </a:r>
          </a:p>
          <a:p>
            <a:pPr lvl="1"/>
            <a:r>
              <a:rPr lang="en-IN" dirty="0"/>
              <a:t>PM2.5 (Particulate Matter &lt; 2.5 microns)</a:t>
            </a:r>
          </a:p>
          <a:p>
            <a:pPr lvl="1"/>
            <a:r>
              <a:rPr lang="en-IN" dirty="0"/>
              <a:t>PM10 (Particulate Matter &lt; 10 microns)</a:t>
            </a:r>
          </a:p>
          <a:p>
            <a:pPr lvl="1"/>
            <a:r>
              <a:rPr lang="en-IN" dirty="0"/>
              <a:t>NO2 (Nitrogen Dioxide)</a:t>
            </a:r>
          </a:p>
          <a:p>
            <a:pPr lvl="1"/>
            <a:r>
              <a:rPr lang="en-IN" dirty="0"/>
              <a:t>SO2 (Sulfur Dioxide)</a:t>
            </a:r>
          </a:p>
          <a:p>
            <a:pPr lvl="1"/>
            <a:r>
              <a:rPr lang="en-IN" dirty="0"/>
              <a:t>CO (Carbon Monoxide)</a:t>
            </a:r>
          </a:p>
          <a:p>
            <a:pPr lvl="1"/>
            <a:r>
              <a:rPr lang="en-IN" dirty="0"/>
              <a:t>O3 (Ozone)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61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FCE7-D338-22ED-AB94-8A5AF850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Data Collection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970E-C4F2-D601-9DC7-4AB89448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54" y="1225831"/>
            <a:ext cx="11061291" cy="52782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was collected from </a:t>
            </a:r>
            <a:r>
              <a:rPr lang="en-US" dirty="0">
                <a:hlinkClick r:id="rId2"/>
              </a:rPr>
              <a:t>https://aqicn.org/historical</a:t>
            </a:r>
            <a:r>
              <a:rPr lang="en-US" dirty="0"/>
              <a:t> database which contains historical AQ data from different stations inside the city.</a:t>
            </a:r>
          </a:p>
          <a:p>
            <a:endParaRPr lang="en-US" dirty="0"/>
          </a:p>
          <a:p>
            <a:r>
              <a:rPr lang="en-US" dirty="0"/>
              <a:t>The data was collected for 15 major cities of India.</a:t>
            </a:r>
          </a:p>
          <a:p>
            <a:r>
              <a:rPr lang="en-US" dirty="0"/>
              <a:t>The dataset contained missing values which was processed using the Numpy and pandas library.</a:t>
            </a:r>
          </a:p>
          <a:p>
            <a:r>
              <a:rPr lang="en-US" dirty="0"/>
              <a:t>The data preprocessing was done using the Google Colab env.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3+ Hundred Air Quality Index Icon Royalty-Free Images, Stock Photos &amp;  Pictures | Shutterstock">
            <a:extLst>
              <a:ext uri="{FF2B5EF4-FFF2-40B4-BE49-F238E27FC236}">
                <a16:creationId xmlns:a16="http://schemas.microsoft.com/office/drawing/2014/main" id="{36CF061E-E98E-13F9-476F-D3C15B5F9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65" y="0"/>
            <a:ext cx="1826955" cy="15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6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09ADC-D2C4-9BB9-3C32-86E046FDD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182" y="206610"/>
            <a:ext cx="10479636" cy="6651390"/>
          </a:xfrm>
        </p:spPr>
      </p:pic>
    </p:spTree>
    <p:extLst>
      <p:ext uri="{BB962C8B-B14F-4D97-AF65-F5344CB8AC3E}">
        <p14:creationId xmlns:p14="http://schemas.microsoft.com/office/powerpoint/2010/main" val="122894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0F106-F2A4-B6F7-D5B4-34EC54EE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0" y="265471"/>
            <a:ext cx="11253019" cy="63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5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1881-BBC1-A7A0-1C9F-12A22E45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Code Snippets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638C3-DCA0-3406-CCFD-A89B6A3B5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3602" y="1192828"/>
            <a:ext cx="558839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D7A0A-8E13-8716-1708-B2BF3237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2828"/>
            <a:ext cx="6378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Data Collection &amp; Cleaning</vt:lpstr>
      <vt:lpstr>WEEK 3</vt:lpstr>
      <vt:lpstr>Data Collection</vt:lpstr>
      <vt:lpstr>PowerPoint Presentation</vt:lpstr>
      <vt:lpstr>WEEK 4</vt:lpstr>
      <vt:lpstr>Data Collection</vt:lpstr>
      <vt:lpstr>PowerPoint Presentation</vt:lpstr>
      <vt:lpstr>PowerPoint Presentation</vt:lpstr>
      <vt:lpstr>Code Snippets</vt:lpstr>
      <vt:lpstr>Checking for missing values</vt:lpstr>
      <vt:lpstr>Arranging the dates (Ascending order)</vt:lpstr>
      <vt:lpstr>Data Cleaning and preprocessing [Colab]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singh</dc:creator>
  <cp:lastModifiedBy>aditya singh</cp:lastModifiedBy>
  <cp:revision>1</cp:revision>
  <dcterms:created xsi:type="dcterms:W3CDTF">2025-05-03T14:13:31Z</dcterms:created>
  <dcterms:modified xsi:type="dcterms:W3CDTF">2025-05-03T16:04:40Z</dcterms:modified>
</cp:coreProperties>
</file>