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DFB1-FA87-645C-664D-F1F4AD506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93780-D7C1-07BF-3360-583FCA26D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D77E-C53E-ED96-29A4-03F44909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9EE2-E032-CBC6-EFE5-0A868B96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FDF3-DF8A-76B9-BE2D-861EEDC2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7DBB-47A2-165E-C3C2-50A12DD6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56960-9617-7179-9113-7FD12DBD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DB28-3644-630C-E3E0-60175EEF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30E3-2722-527D-98CD-AE938D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5C50-8C01-E4B6-9389-EF7A2A93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1E41-1EA6-48DF-DC4D-E9F1A02D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4B65-FA2A-5728-7303-6C62BE11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C3D-E8CB-024A-1BBC-45700FC5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B19F-1796-BE8F-C63D-867EFCCE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7A6D-8C0A-5420-D99F-DEF7A4B6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6D95-A86F-7A33-781E-1F1D635A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51EC-F4E6-8E23-CA79-0C9FAAF5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56BE-1502-A952-5FE5-B4305B4D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5C21-2D54-BFED-A2A9-F850C3F9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3C43-0549-BBA7-AE55-70B2AC5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A8E-521C-D8C7-FE23-D66ADEAD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41C7-1526-E224-3FD5-A502A4B5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49FA-AE92-9C53-7F36-39B0171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B46E-121E-4922-C82F-FAE2EA6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48C0-4727-7FB4-15B4-EFA501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256-B3D3-F765-3D85-FDAD0E90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5B6C-7F2B-BE9E-D40C-B816A8C7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3424-0C4D-44F8-9A52-18BE4429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093D-12CD-680A-F456-BCC068A1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A3948-7191-AF7D-C11C-78A91AFD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076B-5DD6-7CCE-8353-33599D51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0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A9CF-7C60-2382-E7E6-1454CD95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E3CA0-9AB8-BA6B-E568-1C8DDA6B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A4B8-76D4-2444-86D0-2D8DEE61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85A34-E9AC-0CA5-F01A-0597B3835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902A-A06C-AE77-5B07-59D29F7FF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F5D92-323C-BBA3-C20D-9652ED47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C3026-7E0B-F7E6-C33D-0EEBCF6F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F56F5-0C65-F240-6E46-7B73650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4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CB3F-A694-9E3D-202D-11645B0B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1610B-0202-E54A-BEF7-E87AE950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40BA1-49F8-AE68-C6D4-B94DC5A0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7605B-9E07-D541-42CE-8444934E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B9194-4599-E6C7-DFA1-2F6D411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A16EA-E244-1191-ECC7-FAE7B626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857E-608E-5253-D863-4C5D3B2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DF07-4D80-8968-858E-7CD4D43C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8BFB-D265-08A5-A403-F110550F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0A53-267C-3A9D-2106-96C01E37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0FCB4-50FF-DCCB-F4E1-58964A3A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9E61-5395-2454-F848-3AFE62C5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23A8-3600-317F-67EF-DD674C1E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1B67-CA9F-E089-C9EB-C6E6C251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EA96F-A8BF-E9B9-AF57-7018A76CF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D3B35-F874-42BE-557E-BCAAA136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36F29-9AE2-3A98-F6DA-AED02CB2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0662-7A52-5AE7-126F-E799451A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23F04-F03D-D486-05A6-F5924EF7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4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6A63C-B047-DD66-F473-E410966B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7B18-5833-2223-D8A3-6525207E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3DA7-E96D-9D63-EF77-987A373B8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7595-5143-4662-8497-D80A8C79765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E90C-F56C-5DC3-AF9E-F6C09FA5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8B85-D598-4D3B-CA28-6B40EBD8F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90A-3882-4522-B161-2BEA8E017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7CBD-6E9D-B054-8DFD-8B05B219F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AQI PREDICTION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332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6453-6B6D-CFDF-C635-18826336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What is AQI?</a:t>
            </a:r>
            <a:endParaRPr lang="en-IN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D1BB87C-5C59-8275-0843-C31E8822A58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046853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Air Quality Index (AQI) is a scale used to report daily air quality, indicating how clean or polluted the air is and the associated health effects. It ranges from 0 to 500, with higher numbers indicating greater pollution and health concerns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9C926-35EA-ADE5-8025-64392D50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2384271"/>
            <a:ext cx="6191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7B6-7ACE-F682-9D95-B8F473D2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Why AQI prediction is necessary?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2FAC-A5B1-21C3-D05B-1B9A2939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fontAlgn="ctr">
              <a:spcAft>
                <a:spcPts val="1500"/>
              </a:spcAft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AQI prediction is necessary to protect public health by providing early warnings about air pollution, allowing individuals to take precautions, and enabling policymakers to implement effective control strategies.</a:t>
            </a:r>
          </a:p>
          <a:p>
            <a:pPr marL="0" indent="0" fontAlgn="ctr">
              <a:spcAft>
                <a:spcPts val="1500"/>
              </a:spcAft>
              <a:buNone/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fontAlgn="ctr">
              <a:spcAft>
                <a:spcPts val="1500"/>
              </a:spcAft>
            </a:pPr>
            <a:r>
              <a:rPr lang="en-US" dirty="0">
                <a:latin typeface="Google Sans"/>
              </a:rPr>
              <a:t>AQI (Air Quality Index) is typically </a:t>
            </a:r>
            <a:r>
              <a:rPr lang="en-US" b="1" dirty="0">
                <a:latin typeface="Google Sans"/>
              </a:rPr>
              <a:t>calculated in real-time</a:t>
            </a:r>
            <a:r>
              <a:rPr lang="en-US" dirty="0">
                <a:latin typeface="Google Sans"/>
              </a:rPr>
              <a:t> based on measured pollutant concentrations like PM2.5, PM10, NO2, SO2, CO, and O3. However, </a:t>
            </a:r>
            <a:r>
              <a:rPr lang="en-US" b="1" dirty="0">
                <a:latin typeface="Google Sans"/>
              </a:rPr>
              <a:t>AQI prediction</a:t>
            </a:r>
            <a:r>
              <a:rPr lang="en-US" dirty="0">
                <a:latin typeface="Google Sans"/>
              </a:rPr>
              <a:t> involves using historical data, meteorological factors, and sometimes machine learning models to estimate future AQI levels.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419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D4EE-8B36-FEEE-6258-67664B11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626" y="0"/>
            <a:ext cx="6872748" cy="6208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Project Timeline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01E048-2D78-992F-501F-942C85681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6260"/>
              </p:ext>
            </p:extLst>
          </p:nvPr>
        </p:nvGraphicFramePr>
        <p:xfrm>
          <a:off x="221226" y="604685"/>
          <a:ext cx="11754462" cy="5791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71">
                  <a:extLst>
                    <a:ext uri="{9D8B030D-6E8A-4147-A177-3AD203B41FA5}">
                      <a16:colId xmlns:a16="http://schemas.microsoft.com/office/drawing/2014/main" val="1645924748"/>
                    </a:ext>
                  </a:extLst>
                </a:gridCol>
                <a:gridCol w="3604510">
                  <a:extLst>
                    <a:ext uri="{9D8B030D-6E8A-4147-A177-3AD203B41FA5}">
                      <a16:colId xmlns:a16="http://schemas.microsoft.com/office/drawing/2014/main" val="1859088484"/>
                    </a:ext>
                  </a:extLst>
                </a:gridCol>
                <a:gridCol w="7049781">
                  <a:extLst>
                    <a:ext uri="{9D8B030D-6E8A-4147-A177-3AD203B41FA5}">
                      <a16:colId xmlns:a16="http://schemas.microsoft.com/office/drawing/2014/main" val="3766421727"/>
                    </a:ext>
                  </a:extLst>
                </a:gridCol>
              </a:tblGrid>
              <a:tr h="3859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Week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Phase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Key Activities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53947783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Initiation &amp; Planning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Define project scope, deliverables, and risks; Identify stakeholders; System Architecture Draft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4142430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&amp; System Design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Research existing models; Create System Architecture Diagram; Define Data Flow &amp; Tech Stack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080892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Data Collection &amp; Preprocessing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Collect AQI/weather data; Data Cleaning &amp; Feature Engineering; Store in DB; EDA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787188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Collection &amp; Preprocessing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Collect AQI/weather data; Data Cleaning &amp; Feature Engineering; Store in DB; EDA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7432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Development &amp; Training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Train ML &amp; DL models (LSTM, XGBoost, RF); Hyperparameter tuning; Model evaluation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810439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Model Development &amp; Training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Train ML &amp; DL models (LSTM, XGBoost, RF); Hyperparameter tuning; Model evaluation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633947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Backend Development &amp; API Creation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Develop REST API (Flask/FastAPI); Implement authentication, logging; Test API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1058140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Frontend Development &amp; Dashboard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Develop Web UI (React.js/Vue.js); Integrate Maps &amp; Charts; Real-time AQI visualization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990952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Integration, Testing &amp; Optimization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Connect frontend with API &amp; DB; Perform unit &amp; API testing; Optimize performance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514497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Integration, Testing &amp; Optimization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Connect frontend with API &amp; DB; Perform unit &amp; API testing; Optimize performance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755865"/>
                  </a:ext>
                </a:extLst>
              </a:tr>
              <a:tr h="4540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Final Testing, Documentation &amp; Handover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Conduct UAT Testing; Create Documentation &amp; User Guide; Final Deployment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757563"/>
                  </a:ext>
                </a:extLst>
              </a:tr>
              <a:tr h="385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 &amp; Presentation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Final Presentation of the Project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31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156D-234B-E44D-A9CD-4C720DC8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53192"/>
            <a:ext cx="10515600" cy="1325563"/>
          </a:xfrm>
        </p:spPr>
        <p:txBody>
          <a:bodyPr/>
          <a:lstStyle/>
          <a:p>
            <a:r>
              <a:rPr lang="en-US" b="1" dirty="0"/>
              <a:t>How to predict AQI?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1ECB-EA36-C203-4205-D23F8D69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09" y="1478755"/>
            <a:ext cx="10515600" cy="501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Google Sans"/>
              </a:rPr>
              <a:t>Data Collection</a:t>
            </a:r>
            <a:endParaRPr lang="en-IN" sz="2000" dirty="0">
              <a:latin typeface="Google Sans"/>
            </a:endParaRP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Pollutants: PM2.5, PM10, NO₂, SO₂, CO, O₃</a:t>
            </a: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Meteorological: Temperature, Humidity, Wind Speed</a:t>
            </a:r>
          </a:p>
          <a:p>
            <a:pPr marL="0" indent="0">
              <a:buNone/>
            </a:pPr>
            <a:endParaRPr lang="en-IN" sz="2000" dirty="0">
              <a:latin typeface="Google Sans"/>
            </a:endParaRPr>
          </a:p>
          <a:p>
            <a:pPr marL="0" indent="0">
              <a:buNone/>
            </a:pPr>
            <a:r>
              <a:rPr lang="en-IN" sz="2000" b="1" dirty="0">
                <a:latin typeface="Google Sans"/>
              </a:rPr>
              <a:t>Model Selection</a:t>
            </a:r>
            <a:endParaRPr lang="en-IN" sz="2000" dirty="0">
              <a:latin typeface="Google Sans"/>
            </a:endParaRP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Time Series Models: ARIMA, LSTM, GRU</a:t>
            </a: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Machine Learning: XGBoost, Random Forest, ANN</a:t>
            </a:r>
          </a:p>
          <a:p>
            <a:pPr marL="0" indent="0">
              <a:buNone/>
            </a:pPr>
            <a:endParaRPr lang="en-IN" sz="2000" dirty="0">
              <a:latin typeface="Google Sans"/>
            </a:endParaRPr>
          </a:p>
          <a:p>
            <a:pPr marL="0" indent="0">
              <a:buNone/>
            </a:pPr>
            <a:r>
              <a:rPr lang="en-IN" sz="2000" b="1" dirty="0">
                <a:latin typeface="Google Sans"/>
              </a:rPr>
              <a:t>Training &amp; Evaluation</a:t>
            </a:r>
            <a:endParaRPr lang="en-IN" sz="2000" dirty="0">
              <a:latin typeface="Google Sans"/>
            </a:endParaRP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Split data (Train/Test)</a:t>
            </a: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Use RMSE, MAE for evaluation</a:t>
            </a:r>
          </a:p>
          <a:p>
            <a:pPr marL="0" indent="0">
              <a:buNone/>
            </a:pPr>
            <a:r>
              <a:rPr lang="en-IN" sz="2000" dirty="0">
                <a:latin typeface="Google Sans"/>
              </a:rPr>
              <a:t>Tune hyperparameters</a:t>
            </a:r>
          </a:p>
          <a:p>
            <a:pPr marL="0" indent="0">
              <a:buNone/>
            </a:pPr>
            <a:endParaRPr lang="en-IN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0923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E9B8-0D3B-8872-D02B-0F0CC0CA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latin typeface="Google Sans"/>
              </a:rPr>
              <a:t>Model Evaluation</a:t>
            </a:r>
            <a:endParaRPr lang="en-IN" dirty="0">
              <a:latin typeface="Google San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176AB-7ED8-4AF2-936E-A5DED0C9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2" y="956853"/>
            <a:ext cx="11331678" cy="2877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7C996-7A71-738F-BCFE-0CEC692C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2" y="4139325"/>
            <a:ext cx="1133167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1620</TotalTime>
  <Words>463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AQI PREDICTION</vt:lpstr>
      <vt:lpstr>What is AQI?</vt:lpstr>
      <vt:lpstr>Why AQI prediction is necessary?</vt:lpstr>
      <vt:lpstr>Project Timeline</vt:lpstr>
      <vt:lpstr>How to predict AQI?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5</cp:revision>
  <dcterms:created xsi:type="dcterms:W3CDTF">2025-03-17T11:07:12Z</dcterms:created>
  <dcterms:modified xsi:type="dcterms:W3CDTF">2025-03-23T15:46:32Z</dcterms:modified>
</cp:coreProperties>
</file>