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Playfair Display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c61655d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3c61655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c61655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3c6165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f64b63a1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5f64b63a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f64b63a1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5f64b63a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5f64b63a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5f64b63a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f64b63a1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5f64b63a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Sheet Music Reader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TEAM_34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808625" y="3368776"/>
            <a:ext cx="32502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Team:</a:t>
            </a:r>
            <a:endParaRPr b="0" i="0" sz="1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 Vaibhaw Kumar (2019112021)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Anish G</a:t>
            </a:r>
            <a:r>
              <a:rPr lang="en-GB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upta (2020701025)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Adityakumar Sinha (2019102003)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Him Agarwal (20191020</a:t>
            </a:r>
            <a:r>
              <a:rPr lang="en-GB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26</a:t>
            </a:r>
            <a:r>
              <a:rPr b="0" i="0" lang="en-GB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0675" y="4679500"/>
            <a:ext cx="51108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Object Detection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Cleft Detection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714306" y="1225296"/>
            <a:ext cx="65269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left side, the first element that the staves are touching is the cleft. We used DFS to detect the clefts.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186" y="2107675"/>
            <a:ext cx="5753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Quarter Note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5" name="Google Shape;195;p26"/>
          <p:cNvSpPr/>
          <p:nvPr/>
        </p:nvSpPr>
        <p:spPr>
          <a:xfrm rot="5400000">
            <a:off x="3759078" y="2847253"/>
            <a:ext cx="602594" cy="52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24675" y="2876480"/>
            <a:ext cx="30528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Opening by circular element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887" y="1045204"/>
            <a:ext cx="4760975" cy="167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914" y="3479074"/>
            <a:ext cx="4842948" cy="156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48850" y="19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Key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 Note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4" name="Google Shape;204;p27"/>
          <p:cNvSpPr/>
          <p:nvPr/>
        </p:nvSpPr>
        <p:spPr>
          <a:xfrm rot="5400000">
            <a:off x="3759025" y="2847306"/>
            <a:ext cx="602700" cy="52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324675" y="2717925"/>
            <a:ext cx="3910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Opening with Vertical Structuring element with extrusion on either side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887" y="1045204"/>
            <a:ext cx="4760975" cy="167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875" y="3441900"/>
            <a:ext cx="4760975" cy="1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48850" y="19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Eighth(Quaver) Note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3" name="Google Shape;213;p28"/>
          <p:cNvSpPr/>
          <p:nvPr/>
        </p:nvSpPr>
        <p:spPr>
          <a:xfrm rot="5400000">
            <a:off x="3759025" y="2847306"/>
            <a:ext cx="602700" cy="52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324675" y="2717925"/>
            <a:ext cx="3910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Opening with Vertical Structuring element with extrusion on either side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887" y="1045204"/>
            <a:ext cx="4760975" cy="167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425" y="3412950"/>
            <a:ext cx="4907425" cy="1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48850" y="19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1/16th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(SemiQuaver) Note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369800" y="1837413"/>
            <a:ext cx="39105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Dividing image into segments by the intensity graph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beams as horizontal elements and the end points as circular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using morphological opening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686475"/>
            <a:ext cx="4019875" cy="226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48850" y="19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1/16th(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DemiSemiQuaver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) Note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369800" y="1837413"/>
            <a:ext cx="39105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Dividing image into segments by the intensity graph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multiple beams as horizontal elements and summing them on the vertical side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Assigning it to corresponding dot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686475"/>
            <a:ext cx="4019875" cy="226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Whole Note and Half Note Detection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350"/>
            <a:ext cx="57531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1179100" y="3917975"/>
            <a:ext cx="30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violet - whole note, orange - half note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239025" y="23025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e did dilation with rectangle structuring element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Rest Detection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5413600" y="1312650"/>
            <a:ext cx="236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AutoNum type="arabicPeriod"/>
            </a:pPr>
            <a:r>
              <a:rPr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Opening by Vertical line</a:t>
            </a:r>
            <a:endParaRPr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5413600" y="2549800"/>
            <a:ext cx="29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2.	</a:t>
            </a:r>
            <a:r>
              <a:rPr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Opening by Horizontal   line</a:t>
            </a:r>
            <a:endParaRPr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5413600" y="3712700"/>
            <a:ext cx="3192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3.	</a:t>
            </a:r>
            <a:r>
              <a:rPr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Pixels whose variance in vertical direction is maximum</a:t>
            </a:r>
            <a:endParaRPr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63251" cy="3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Dotted Points Detection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654000"/>
            <a:ext cx="5222426" cy="25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5238650" y="1609600"/>
            <a:ext cx="39105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Removing vertical segments and noise using morphological opening.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4 connectivity operation to separate objects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the dots as the point in specific area range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1742" y="2498310"/>
            <a:ext cx="1587379" cy="133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4926800" y="2786006"/>
            <a:ext cx="2112629" cy="67354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Algorithm Used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879" y="2247372"/>
            <a:ext cx="4572000" cy="1939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74596" y="1058672"/>
            <a:ext cx="63427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64653"/>
                </a:solidFill>
                <a:latin typeface="Roboto"/>
                <a:ea typeface="Roboto"/>
                <a:cs typeface="Roboto"/>
                <a:sym typeface="Roboto"/>
              </a:rPr>
              <a:t>The goal of this project was to design an image processing algorithm that scans in sheet music and plays the music described on the page.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48850" y="19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Tie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4369800" y="1612225"/>
            <a:ext cx="41637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Removing vertical segments and noise using morphological opening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4 connectivity operation to separate objects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Applying morphological opening on V shaped object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Selecting the bottom centroid object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the ties as the point in specific area range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686475"/>
            <a:ext cx="4019875" cy="226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Music Synthesis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PySynth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311700" y="1265375"/>
            <a:ext cx="852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Additive synthesis based music synthesis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As the goal is able to detect notes so we have scripts that can turn ABC notation or MIDI files into a WAV file without too much tinkering.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213" y="2494375"/>
            <a:ext cx="29241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Pysynth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Color labels to centroids of the connected components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Find nearest neighbour staff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If two staves are of similar distance then its in the space of the staves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List of frequencies from the staves and duration from the type of notes is given to pysynth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Limitations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This algorithm is largely missing the handling of accidentals that are not described in the key signature at the beginning of each line.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There are some musical symbols that are not even mentioned in this algorithm, such as the dynamics markings, time signatures, triplet groupings, and accents.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Dots and Whole and Half notes may cause problems in each others detection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Methodology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40004" l="26986" r="50958" t="18955"/>
          <a:stretch/>
        </p:blipFill>
        <p:spPr>
          <a:xfrm>
            <a:off x="2942886" y="952782"/>
            <a:ext cx="3875952" cy="40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Music Sheet Basics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21406" r="19344" t="0"/>
          <a:stretch/>
        </p:blipFill>
        <p:spPr>
          <a:xfrm>
            <a:off x="2430225" y="3568475"/>
            <a:ext cx="2958630" cy="13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1535" l="21211" r="20125" t="0"/>
          <a:stretch/>
        </p:blipFill>
        <p:spPr>
          <a:xfrm>
            <a:off x="35925" y="3400875"/>
            <a:ext cx="3123375" cy="13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2647" l="23461" r="20330" t="0"/>
          <a:stretch/>
        </p:blipFill>
        <p:spPr>
          <a:xfrm>
            <a:off x="233800" y="1183038"/>
            <a:ext cx="2883099" cy="13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6">
            <a:alphaModFix/>
          </a:blip>
          <a:srcRect b="0" l="13690" r="6481" t="0"/>
          <a:stretch/>
        </p:blipFill>
        <p:spPr>
          <a:xfrm>
            <a:off x="4354150" y="1183050"/>
            <a:ext cx="4789851" cy="1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7">
            <a:alphaModFix/>
          </a:blip>
          <a:srcRect b="0" l="1603" r="2940" t="0"/>
          <a:stretch/>
        </p:blipFill>
        <p:spPr>
          <a:xfrm>
            <a:off x="4919700" y="3820098"/>
            <a:ext cx="4075950" cy="11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Music Sheet Basics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5439287" cy="1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71750"/>
            <a:ext cx="5439276" cy="1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000" y="3844300"/>
            <a:ext cx="4263450" cy="11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6">
            <a:alphaModFix/>
          </a:blip>
          <a:srcRect b="0" l="15652" r="16292" t="0"/>
          <a:stretch/>
        </p:blipFill>
        <p:spPr>
          <a:xfrm>
            <a:off x="5591675" y="1101275"/>
            <a:ext cx="3496532" cy="13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 b="0" l="20298" r="20451" t="0"/>
          <a:stretch/>
        </p:blipFill>
        <p:spPr>
          <a:xfrm>
            <a:off x="5999273" y="2554850"/>
            <a:ext cx="2865090" cy="1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Segmentation and Preprocessing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Segmentation and Preprocessing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2634136" y="1646125"/>
            <a:ext cx="321300" cy="1974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850125" y="1661294"/>
            <a:ext cx="321300" cy="1980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3250" r="0" t="18019"/>
          <a:stretch/>
        </p:blipFill>
        <p:spPr>
          <a:xfrm>
            <a:off x="6343350" y="3406675"/>
            <a:ext cx="2714999" cy="15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14799"/>
          <a:stretch/>
        </p:blipFill>
        <p:spPr>
          <a:xfrm>
            <a:off x="3005050" y="3448425"/>
            <a:ext cx="2973575" cy="15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546" r="0" t="19878"/>
          <a:stretch/>
        </p:blipFill>
        <p:spPr>
          <a:xfrm>
            <a:off x="40463" y="3427550"/>
            <a:ext cx="2641525" cy="15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 rot="5403216">
            <a:off x="8067100" y="2955653"/>
            <a:ext cx="320700" cy="1860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32667" y="2523732"/>
            <a:ext cx="1852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Original Image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135125" y="2495975"/>
            <a:ext cx="2715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Binarized using Otsu’s Method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900650" y="2575275"/>
            <a:ext cx="1851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Inverted Image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343349" y="3129925"/>
            <a:ext cx="280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Eroded image with only staff lines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236774" y="3143538"/>
            <a:ext cx="280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Horizontal Projection Image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20924" y="3101650"/>
            <a:ext cx="280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Vertically Eroded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2" name="Google Shape;152;p21"/>
          <p:cNvSpPr/>
          <p:nvPr/>
        </p:nvSpPr>
        <p:spPr>
          <a:xfrm flipH="1">
            <a:off x="5978625" y="3974450"/>
            <a:ext cx="321300" cy="1980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 flipH="1">
            <a:off x="2662025" y="3974438"/>
            <a:ext cx="321300" cy="1980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5024" y="1242059"/>
            <a:ext cx="2830140" cy="12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75" y="1366695"/>
            <a:ext cx="2489161" cy="10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6386" y="1254710"/>
            <a:ext cx="2800651" cy="122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25375" y="31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Segmentation and Preprocessing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14799"/>
          <a:stretch/>
        </p:blipFill>
        <p:spPr>
          <a:xfrm>
            <a:off x="6193725" y="958456"/>
            <a:ext cx="2836351" cy="136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546" r="0" t="19878"/>
          <a:stretch/>
        </p:blipFill>
        <p:spPr>
          <a:xfrm>
            <a:off x="384525" y="917700"/>
            <a:ext cx="2836351" cy="1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 rot="5400000">
            <a:off x="4480000" y="1165450"/>
            <a:ext cx="697500" cy="315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359199" y="2009600"/>
            <a:ext cx="280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Both will be used to get Image Segments and Staff Line Positions.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9525" y="2994200"/>
            <a:ext cx="2464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layfair Display"/>
              <a:buNone/>
            </a:pPr>
            <a:r>
              <a:rPr b="1" lang="en-GB" sz="1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Image Segments and staff line positions are used by audio synthesizer later</a:t>
            </a:r>
            <a:endParaRPr b="1" sz="1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014" y="3154166"/>
            <a:ext cx="4972424" cy="2217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Segmentation and Preprocessing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14799"/>
          <a:stretch/>
        </p:blipFill>
        <p:spPr>
          <a:xfrm>
            <a:off x="4820004" y="1150319"/>
            <a:ext cx="3140655" cy="145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3991697" y="1739753"/>
            <a:ext cx="635400" cy="410700"/>
          </a:xfrm>
          <a:prstGeom prst="mathMinus">
            <a:avLst>
              <a:gd fmla="val 23520" name="adj1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933989" y="3731238"/>
            <a:ext cx="366300" cy="309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B539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51" y="1150319"/>
            <a:ext cx="3354477" cy="146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9692" y="2752301"/>
            <a:ext cx="5177118" cy="22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