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9A"/>
    <a:srgbClr val="454B11"/>
    <a:srgbClr val="2A4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F96E-10AD-4359-AFE5-7FC9E9EE1B19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CBBA-39CB-4311-89D3-D998984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1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F96E-10AD-4359-AFE5-7FC9E9EE1B19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CBBA-39CB-4311-89D3-D998984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94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F96E-10AD-4359-AFE5-7FC9E9EE1B19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CBBA-39CB-4311-89D3-D998984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26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F96E-10AD-4359-AFE5-7FC9E9EE1B19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CBBA-39CB-4311-89D3-D998984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27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F96E-10AD-4359-AFE5-7FC9E9EE1B19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CBBA-39CB-4311-89D3-D998984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00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F96E-10AD-4359-AFE5-7FC9E9EE1B19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CBBA-39CB-4311-89D3-D998984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54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F96E-10AD-4359-AFE5-7FC9E9EE1B19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CBBA-39CB-4311-89D3-D998984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0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F96E-10AD-4359-AFE5-7FC9E9EE1B19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CBBA-39CB-4311-89D3-D998984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42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F96E-10AD-4359-AFE5-7FC9E9EE1B19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CBBA-39CB-4311-89D3-D998984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51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F96E-10AD-4359-AFE5-7FC9E9EE1B19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CBBA-39CB-4311-89D3-D998984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F96E-10AD-4359-AFE5-7FC9E9EE1B19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CBBA-39CB-4311-89D3-D998984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69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F96E-10AD-4359-AFE5-7FC9E9EE1B19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CBBA-39CB-4311-89D3-D998984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89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010386" y="1716084"/>
            <a:ext cx="4890974" cy="249865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8931" y="2310214"/>
            <a:ext cx="6650938" cy="1583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plexify</a:t>
            </a:r>
            <a:endParaRPr lang="en-IN" sz="9600" dirty="0">
              <a:solidFill>
                <a:schemeClr val="accent2">
                  <a:lumMod val="60000"/>
                  <a:lumOff val="40000"/>
                </a:schemeClr>
              </a:solidFill>
              <a:latin typeface="Baskerville Old Face" panose="02020602080505020303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7643072">
            <a:off x="6481971" y="2246680"/>
            <a:ext cx="1133598" cy="1121350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DejaVu Serif" panose="02060603050605020204" pitchFamily="18" charset="0"/>
                <a:cs typeface="Adobe Devanagari" panose="02040503050201020203" pitchFamily="18" charset="0"/>
              </a:rPr>
              <a:t>         “Your 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DejaVu Serif" panose="02060603050605020204" pitchFamily="18" charset="0"/>
                <a:cs typeface="Adobe Devanagari" panose="02040503050201020203" pitchFamily="18" charset="0"/>
              </a:rPr>
              <a:t>Gateway to Infinite Solutions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DejaVu Serif" panose="02060603050605020204" pitchFamily="18" charset="0"/>
                <a:cs typeface="Adobe Devanagari" panose="02040503050201020203" pitchFamily="18" charset="0"/>
              </a:rPr>
              <a:t>”</a:t>
            </a:r>
            <a:endParaRPr lang="en-IN" sz="1600" i="1" dirty="0">
              <a:solidFill>
                <a:schemeClr val="accent2">
                  <a:lumMod val="60000"/>
                  <a:lumOff val="40000"/>
                </a:schemeClr>
              </a:solidFill>
              <a:latin typeface="Adobe Devanagari" panose="02040503050201020203" pitchFamily="18" charset="0"/>
              <a:ea typeface="DejaVu Serif" panose="02060603050605020204" pitchFamily="18" charset="0"/>
              <a:cs typeface="Adobe Devanagari" panose="020405030502010202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650">
            <a:off x="5357016" y="1792301"/>
            <a:ext cx="3383508" cy="20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010386" y="1716084"/>
            <a:ext cx="4890974" cy="249865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8931" y="2310214"/>
            <a:ext cx="6650938" cy="1583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plexify</a:t>
            </a:r>
            <a:endParaRPr lang="en-IN" sz="9600" dirty="0">
              <a:solidFill>
                <a:schemeClr val="accent2">
                  <a:lumMod val="60000"/>
                  <a:lumOff val="40000"/>
                </a:schemeClr>
              </a:solidFill>
              <a:latin typeface="Baskerville Old Face" panose="02020602080505020303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010291">
            <a:off x="6481971" y="2246680"/>
            <a:ext cx="1133598" cy="1121350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DejaVu Serif" panose="02060603050605020204" pitchFamily="18" charset="0"/>
                <a:cs typeface="Adobe Devanagari" panose="02040503050201020203" pitchFamily="18" charset="0"/>
              </a:rPr>
              <a:t>         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DejaVu Serif" panose="02060603050605020204" pitchFamily="18" charset="0"/>
                <a:cs typeface="Adobe Devanagari" panose="02040503050201020203" pitchFamily="18" charset="0"/>
              </a:rPr>
              <a:t>“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DejaVu Serif" panose="02060603050605020204" pitchFamily="18" charset="0"/>
                <a:cs typeface="Adobe Devanagari" panose="02040503050201020203" pitchFamily="18" charset="0"/>
              </a:rPr>
              <a:t>Solutions Simplified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DejaVu Serif" panose="02060603050605020204" pitchFamily="18" charset="0"/>
                <a:cs typeface="Adobe Devanagari" panose="02040503050201020203" pitchFamily="18" charset="0"/>
              </a:rPr>
              <a:t>”</a:t>
            </a:r>
            <a:endParaRPr lang="en-IN" sz="1600" i="1" dirty="0">
              <a:solidFill>
                <a:schemeClr val="accent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DejaVu Serif" panose="02060603050605020204" pitchFamily="18" charset="0"/>
              <a:cs typeface="Adobe Devanagari" panose="020405030502010202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41">
            <a:off x="5371764" y="1802876"/>
            <a:ext cx="3383508" cy="20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010386" y="1716084"/>
            <a:ext cx="4890974" cy="249865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8931" y="2310214"/>
            <a:ext cx="6650938" cy="1583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plexify</a:t>
            </a:r>
            <a:endParaRPr lang="en-IN" sz="9600" dirty="0">
              <a:solidFill>
                <a:schemeClr val="accent2">
                  <a:lumMod val="60000"/>
                  <a:lumOff val="40000"/>
                </a:schemeClr>
              </a:solidFill>
              <a:latin typeface="Baskerville Old Face" panose="02020602080505020303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8431043">
            <a:off x="6481971" y="2172940"/>
            <a:ext cx="1133598" cy="1121350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lackadder ITC" panose="04020505051007020D02" pitchFamily="82" charset="0"/>
                <a:ea typeface="DejaVu Serif" panose="02060603050605020204" pitchFamily="18" charset="0"/>
                <a:cs typeface="Adobe Devanagari" panose="02040503050201020203" pitchFamily="18" charset="0"/>
              </a:rPr>
              <a:t>         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lackadder ITC" panose="04020505051007020D02" pitchFamily="82" charset="0"/>
                <a:ea typeface="DejaVu Serif" panose="02060603050605020204" pitchFamily="18" charset="0"/>
                <a:cs typeface="Adobe Devanagari" panose="02040503050201020203" pitchFamily="18" charset="0"/>
              </a:rPr>
              <a:t>“Solutions For Life &amp; Beyond”</a:t>
            </a:r>
            <a:endParaRPr lang="en-IN" sz="1600" i="1" dirty="0">
              <a:solidFill>
                <a:schemeClr val="accent2">
                  <a:lumMod val="60000"/>
                  <a:lumOff val="40000"/>
                </a:schemeClr>
              </a:solidFill>
              <a:latin typeface="Blackadder ITC" panose="04020505051007020D02" pitchFamily="82" charset="0"/>
              <a:ea typeface="DejaVu Serif" panose="02060603050605020204" pitchFamily="18" charset="0"/>
              <a:cs typeface="Adobe Devanagari" panose="020405030502010202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41">
            <a:off x="5357017" y="1784300"/>
            <a:ext cx="3383508" cy="20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Adobe Devanagari</vt:lpstr>
      <vt:lpstr>Arial</vt:lpstr>
      <vt:lpstr>Arial Narrow</vt:lpstr>
      <vt:lpstr>Baskerville Old Face</vt:lpstr>
      <vt:lpstr>Blackadder ITC</vt:lpstr>
      <vt:lpstr>Calibri</vt:lpstr>
      <vt:lpstr>Calibri Light</vt:lpstr>
      <vt:lpstr>DejaVu Serif</vt:lpstr>
      <vt:lpstr>Office Theme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Gupta</dc:creator>
  <cp:lastModifiedBy>Naman Gupta</cp:lastModifiedBy>
  <cp:revision>15</cp:revision>
  <dcterms:created xsi:type="dcterms:W3CDTF">2024-01-13T09:58:34Z</dcterms:created>
  <dcterms:modified xsi:type="dcterms:W3CDTF">2024-01-22T10:09:22Z</dcterms:modified>
</cp:coreProperties>
</file>