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Just a test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Microsoft YaHei</vt:lpstr>
      <vt:lpstr>SimSun</vt:lpstr>
      <vt:lpstr>Adwaita Mono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slimshady</dc:creator>
  <cp:lastModifiedBy>slimshady</cp:lastModifiedBy>
  <cp:revision>8</cp:revision>
  <dcterms:created xsi:type="dcterms:W3CDTF">2025-07-30T10:14:34Z</dcterms:created>
  <dcterms:modified xsi:type="dcterms:W3CDTF">2025-07-30T10:14:34Z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