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6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9A-6C75-F7D7-DCBA-0EA1E78C352C}"/>
              </a:ext>
            </a:extLst>
          </p:cNvPr>
          <p:cNvSpPr txBox="1"/>
          <p:nvPr/>
        </p:nvSpPr>
        <p:spPr>
          <a:xfrm>
            <a:off x="1053790" y="501805"/>
            <a:ext cx="125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Graphic Era Hill University</a:t>
            </a:r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D55B08BA-3DB0-FEDE-F744-1FD02E2D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122" y="1425135"/>
            <a:ext cx="3592116" cy="3604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5F6A6-6C8A-65F6-CC2C-9CBD3115294C}"/>
              </a:ext>
            </a:extLst>
          </p:cNvPr>
          <p:cNvSpPr txBox="1"/>
          <p:nvPr/>
        </p:nvSpPr>
        <p:spPr>
          <a:xfrm>
            <a:off x="1873405" y="5096107"/>
            <a:ext cx="1006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Mini Project Topic – Online Quiz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607FA-AAF8-1C73-3570-4D0A1CD12987}"/>
              </a:ext>
            </a:extLst>
          </p:cNvPr>
          <p:cNvSpPr txBox="1"/>
          <p:nvPr/>
        </p:nvSpPr>
        <p:spPr>
          <a:xfrm>
            <a:off x="234176" y="5963758"/>
            <a:ext cx="143962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Submitted By-                                                                                                              Submitted To-</a:t>
            </a:r>
          </a:p>
          <a:p>
            <a:r>
              <a:rPr lang="en-IN" sz="2400" dirty="0"/>
              <a:t>Aditya Arora                                                                                                                   Ms. Manisha </a:t>
            </a:r>
            <a:r>
              <a:rPr lang="en-IN" sz="2400" dirty="0" err="1"/>
              <a:t>Aeri</a:t>
            </a:r>
            <a:endParaRPr lang="en-IN" sz="2400" dirty="0"/>
          </a:p>
          <a:p>
            <a:r>
              <a:rPr lang="en-IN" sz="2400" dirty="0"/>
              <a:t>Sem IV					                                                                       Asst. Professor	</a:t>
            </a:r>
          </a:p>
          <a:p>
            <a:r>
              <a:rPr lang="en-IN" sz="2400" dirty="0"/>
              <a:t>E1 04                                                                                                                                Class Coordinator E1</a:t>
            </a:r>
          </a:p>
        </p:txBody>
      </p:sp>
    </p:spTree>
    <p:extLst>
      <p:ext uri="{BB962C8B-B14F-4D97-AF65-F5344CB8AC3E}">
        <p14:creationId xmlns:p14="http://schemas.microsoft.com/office/powerpoint/2010/main" val="242784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288858"/>
            <a:ext cx="4869180" cy="36518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91762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Online Quiz Project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417219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focuses on creating an interactive online quiz application. Users can take quizzes on a variety of topics, with questions dynamically loaded from an external API.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589847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057" y="5906095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68716" y="5880021"/>
            <a:ext cx="212931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Aditya Arora</a:t>
            </a:r>
            <a:endParaRPr lang="en-US" sz="24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051" y="2430661"/>
            <a:ext cx="5052179" cy="33681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933" y="895588"/>
            <a:ext cx="4342567" cy="542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74"/>
              </a:lnSpc>
              <a:buNone/>
            </a:pPr>
            <a:r>
              <a:rPr lang="en-US" sz="34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Overview</a:t>
            </a:r>
            <a:endParaRPr lang="en-US" sz="3419" dirty="0"/>
          </a:p>
        </p:txBody>
      </p:sp>
      <p:sp>
        <p:nvSpPr>
          <p:cNvPr id="7" name="Shape 3"/>
          <p:cNvSpPr/>
          <p:nvPr/>
        </p:nvSpPr>
        <p:spPr>
          <a:xfrm>
            <a:off x="857607" y="1698784"/>
            <a:ext cx="21669" cy="5635228"/>
          </a:xfrm>
          <a:prstGeom prst="roundRect">
            <a:avLst>
              <a:gd name="adj" fmla="val 336686"/>
            </a:avLst>
          </a:prstGeom>
          <a:solidFill>
            <a:srgbClr val="C7C7D0"/>
          </a:solidFill>
          <a:ln/>
        </p:spPr>
      </p:sp>
      <p:sp>
        <p:nvSpPr>
          <p:cNvPr id="8" name="Shape 4"/>
          <p:cNvSpPr/>
          <p:nvPr/>
        </p:nvSpPr>
        <p:spPr>
          <a:xfrm>
            <a:off x="1063823" y="2078712"/>
            <a:ext cx="607933" cy="21669"/>
          </a:xfrm>
          <a:prstGeom prst="roundRect">
            <a:avLst>
              <a:gd name="adj" fmla="val 336686"/>
            </a:avLst>
          </a:prstGeom>
          <a:solidFill>
            <a:srgbClr val="C7C7D0"/>
          </a:solidFill>
          <a:ln/>
        </p:spPr>
      </p:sp>
      <p:sp>
        <p:nvSpPr>
          <p:cNvPr id="9" name="Shape 5"/>
          <p:cNvSpPr/>
          <p:nvPr/>
        </p:nvSpPr>
        <p:spPr>
          <a:xfrm>
            <a:off x="673060" y="1894165"/>
            <a:ext cx="390763" cy="39076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12602" y="1959293"/>
            <a:ext cx="111562" cy="260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2"/>
              </a:lnSpc>
              <a:buNone/>
            </a:pPr>
            <a:r>
              <a:rPr lang="en-US" sz="205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052" dirty="0"/>
          </a:p>
        </p:txBody>
      </p:sp>
      <p:sp>
        <p:nvSpPr>
          <p:cNvPr id="11" name="Text 7"/>
          <p:cNvSpPr/>
          <p:nvPr/>
        </p:nvSpPr>
        <p:spPr>
          <a:xfrm>
            <a:off x="1823799" y="1872377"/>
            <a:ext cx="2444948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7"/>
              </a:lnSpc>
              <a:buNone/>
            </a:pPr>
            <a:r>
              <a:rPr lang="en-US" sz="171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Requirements Gathering</a:t>
            </a:r>
            <a:endParaRPr lang="en-US" sz="1710" dirty="0"/>
          </a:p>
        </p:txBody>
      </p:sp>
      <p:sp>
        <p:nvSpPr>
          <p:cNvPr id="12" name="Text 8"/>
          <p:cNvSpPr/>
          <p:nvPr/>
        </p:nvSpPr>
        <p:spPr>
          <a:xfrm>
            <a:off x="1823799" y="2248019"/>
            <a:ext cx="6712268" cy="555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8"/>
              </a:lnSpc>
              <a:buNone/>
            </a:pPr>
            <a:r>
              <a:rPr lang="en-US" sz="136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First, I defined the project goals and user requirements, including features like question fetching, display, and scoring.</a:t>
            </a:r>
            <a:endParaRPr lang="en-US" sz="1368" dirty="0"/>
          </a:p>
        </p:txBody>
      </p:sp>
      <p:sp>
        <p:nvSpPr>
          <p:cNvPr id="13" name="Shape 9"/>
          <p:cNvSpPr/>
          <p:nvPr/>
        </p:nvSpPr>
        <p:spPr>
          <a:xfrm>
            <a:off x="1063823" y="3530918"/>
            <a:ext cx="607933" cy="21669"/>
          </a:xfrm>
          <a:prstGeom prst="roundRect">
            <a:avLst>
              <a:gd name="adj" fmla="val 336686"/>
            </a:avLst>
          </a:prstGeom>
          <a:solidFill>
            <a:srgbClr val="C7C7D0"/>
          </a:solidFill>
          <a:ln/>
        </p:spPr>
      </p:sp>
      <p:sp>
        <p:nvSpPr>
          <p:cNvPr id="14" name="Shape 10"/>
          <p:cNvSpPr/>
          <p:nvPr/>
        </p:nvSpPr>
        <p:spPr>
          <a:xfrm>
            <a:off x="673060" y="3346371"/>
            <a:ext cx="390763" cy="39076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800576" y="3411498"/>
            <a:ext cx="135731" cy="260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2"/>
              </a:lnSpc>
              <a:buNone/>
            </a:pPr>
            <a:r>
              <a:rPr lang="en-US" sz="205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052" dirty="0"/>
          </a:p>
        </p:txBody>
      </p:sp>
      <p:sp>
        <p:nvSpPr>
          <p:cNvPr id="16" name="Text 12"/>
          <p:cNvSpPr/>
          <p:nvPr/>
        </p:nvSpPr>
        <p:spPr>
          <a:xfrm>
            <a:off x="1823799" y="3324582"/>
            <a:ext cx="2316837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7"/>
              </a:lnSpc>
              <a:buNone/>
            </a:pPr>
            <a:r>
              <a:rPr lang="en-US" sz="171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 &amp; Development</a:t>
            </a:r>
            <a:endParaRPr lang="en-US" sz="1710" dirty="0"/>
          </a:p>
        </p:txBody>
      </p:sp>
      <p:sp>
        <p:nvSpPr>
          <p:cNvPr id="17" name="Text 13"/>
          <p:cNvSpPr/>
          <p:nvPr/>
        </p:nvSpPr>
        <p:spPr>
          <a:xfrm>
            <a:off x="1823799" y="3700224"/>
            <a:ext cx="6712268" cy="555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8"/>
              </a:lnSpc>
              <a:buNone/>
            </a:pPr>
            <a:r>
              <a:rPr lang="en-US" sz="136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Next, I designed the user interface using HTML and CSS, and implemented the core functionality using JavaScript.</a:t>
            </a:r>
            <a:endParaRPr lang="en-US" sz="1368" dirty="0"/>
          </a:p>
        </p:txBody>
      </p:sp>
      <p:sp>
        <p:nvSpPr>
          <p:cNvPr id="18" name="Shape 14"/>
          <p:cNvSpPr/>
          <p:nvPr/>
        </p:nvSpPr>
        <p:spPr>
          <a:xfrm>
            <a:off x="1063823" y="4983123"/>
            <a:ext cx="607933" cy="21669"/>
          </a:xfrm>
          <a:prstGeom prst="roundRect">
            <a:avLst>
              <a:gd name="adj" fmla="val 336686"/>
            </a:avLst>
          </a:prstGeom>
          <a:solidFill>
            <a:srgbClr val="C7C7D0"/>
          </a:solidFill>
          <a:ln/>
        </p:spPr>
      </p:sp>
      <p:sp>
        <p:nvSpPr>
          <p:cNvPr id="19" name="Shape 15"/>
          <p:cNvSpPr/>
          <p:nvPr/>
        </p:nvSpPr>
        <p:spPr>
          <a:xfrm>
            <a:off x="673060" y="4798576"/>
            <a:ext cx="390763" cy="39076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98790" y="4863703"/>
            <a:ext cx="139184" cy="260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2"/>
              </a:lnSpc>
              <a:buNone/>
            </a:pPr>
            <a:r>
              <a:rPr lang="en-US" sz="205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052" dirty="0"/>
          </a:p>
        </p:txBody>
      </p:sp>
      <p:sp>
        <p:nvSpPr>
          <p:cNvPr id="21" name="Text 17"/>
          <p:cNvSpPr/>
          <p:nvPr/>
        </p:nvSpPr>
        <p:spPr>
          <a:xfrm>
            <a:off x="1823799" y="4776788"/>
            <a:ext cx="2171224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7"/>
              </a:lnSpc>
              <a:buNone/>
            </a:pPr>
            <a:r>
              <a:rPr lang="en-US" sz="171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API Integration</a:t>
            </a:r>
            <a:endParaRPr lang="en-US" sz="1710" dirty="0"/>
          </a:p>
        </p:txBody>
      </p:sp>
      <p:sp>
        <p:nvSpPr>
          <p:cNvPr id="22" name="Text 18"/>
          <p:cNvSpPr/>
          <p:nvPr/>
        </p:nvSpPr>
        <p:spPr>
          <a:xfrm>
            <a:off x="1823799" y="5152430"/>
            <a:ext cx="6712268" cy="555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8"/>
              </a:lnSpc>
              <a:buNone/>
            </a:pPr>
            <a:r>
              <a:rPr lang="en-US" sz="136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integrated the project with a third-party API to dynamically fetch quiz questions and answers.</a:t>
            </a:r>
            <a:endParaRPr lang="en-US" sz="1368" dirty="0"/>
          </a:p>
        </p:txBody>
      </p:sp>
      <p:sp>
        <p:nvSpPr>
          <p:cNvPr id="23" name="Shape 19"/>
          <p:cNvSpPr/>
          <p:nvPr/>
        </p:nvSpPr>
        <p:spPr>
          <a:xfrm>
            <a:off x="1063823" y="6435328"/>
            <a:ext cx="607933" cy="21669"/>
          </a:xfrm>
          <a:prstGeom prst="roundRect">
            <a:avLst>
              <a:gd name="adj" fmla="val 336686"/>
            </a:avLst>
          </a:prstGeom>
          <a:solidFill>
            <a:srgbClr val="C7C7D0"/>
          </a:solidFill>
          <a:ln/>
        </p:spPr>
      </p:sp>
      <p:sp>
        <p:nvSpPr>
          <p:cNvPr id="24" name="Shape 20"/>
          <p:cNvSpPr/>
          <p:nvPr/>
        </p:nvSpPr>
        <p:spPr>
          <a:xfrm>
            <a:off x="673060" y="6250781"/>
            <a:ext cx="390763" cy="39076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797243" y="6315908"/>
            <a:ext cx="142280" cy="260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2"/>
              </a:lnSpc>
              <a:buNone/>
            </a:pPr>
            <a:r>
              <a:rPr lang="en-US" sz="205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052" dirty="0"/>
          </a:p>
        </p:txBody>
      </p:sp>
      <p:sp>
        <p:nvSpPr>
          <p:cNvPr id="26" name="Text 22"/>
          <p:cNvSpPr/>
          <p:nvPr/>
        </p:nvSpPr>
        <p:spPr>
          <a:xfrm>
            <a:off x="1823799" y="6228993"/>
            <a:ext cx="2219801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7"/>
              </a:lnSpc>
              <a:buNone/>
            </a:pPr>
            <a:r>
              <a:rPr lang="en-US" sz="171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&amp; Deployment</a:t>
            </a:r>
            <a:endParaRPr lang="en-US" sz="1710" dirty="0"/>
          </a:p>
        </p:txBody>
      </p:sp>
      <p:sp>
        <p:nvSpPr>
          <p:cNvPr id="27" name="Text 23"/>
          <p:cNvSpPr/>
          <p:nvPr/>
        </p:nvSpPr>
        <p:spPr>
          <a:xfrm>
            <a:off x="1823799" y="6604635"/>
            <a:ext cx="6712268" cy="555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8"/>
              </a:lnSpc>
              <a:buNone/>
            </a:pPr>
            <a:r>
              <a:rPr lang="en-US" sz="136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Finally, I thoroughly tested the application, ensuring it met all requirements and deployed it to a web server for accessibility.</a:t>
            </a:r>
            <a:endParaRPr lang="en-US" sz="136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Technologies Used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HTML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 was used to structure the quiz interface, including elements like question containers, answer buttons, and score displays.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CSS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CSS provided styling and visual enhancements, ensuring a visually appealing and user-friendly experience.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JavaScript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JavaScript handled the core functionality, from fetching data from the API to managing user interactions and updating the display.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47" y="2825115"/>
            <a:ext cx="5041106" cy="257937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3292" y="853321"/>
            <a:ext cx="5617250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350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Question Fetching from API</a:t>
            </a:r>
            <a:endParaRPr lang="en-US" sz="350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2" y="1676995"/>
            <a:ext cx="890468" cy="142482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80818" y="1854994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1"/>
              </a:lnSpc>
              <a:buNone/>
            </a:pPr>
            <a:r>
              <a:rPr lang="en-US" sz="175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API Endpoint</a:t>
            </a:r>
            <a:endParaRPr lang="en-US" sz="1753" dirty="0"/>
          </a:p>
        </p:txBody>
      </p:sp>
      <p:sp>
        <p:nvSpPr>
          <p:cNvPr id="9" name="Text 4"/>
          <p:cNvSpPr/>
          <p:nvPr/>
        </p:nvSpPr>
        <p:spPr>
          <a:xfrm>
            <a:off x="1780818" y="2240042"/>
            <a:ext cx="6739890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4"/>
              </a:lnSpc>
              <a:buNone/>
            </a:pPr>
            <a:r>
              <a:rPr lang="en-US" sz="140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project interacts with an external API to retrieve quiz questions and answers.</a:t>
            </a:r>
            <a:endParaRPr lang="en-US" sz="140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92" y="3101816"/>
            <a:ext cx="890468" cy="14248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80818" y="3279815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1"/>
              </a:lnSpc>
              <a:buNone/>
            </a:pPr>
            <a:r>
              <a:rPr lang="en-US" sz="175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API Call</a:t>
            </a:r>
            <a:endParaRPr lang="en-US" sz="1753" dirty="0"/>
          </a:p>
        </p:txBody>
      </p:sp>
      <p:sp>
        <p:nvSpPr>
          <p:cNvPr id="12" name="Text 6"/>
          <p:cNvSpPr/>
          <p:nvPr/>
        </p:nvSpPr>
        <p:spPr>
          <a:xfrm>
            <a:off x="1780818" y="3664863"/>
            <a:ext cx="6739890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4"/>
              </a:lnSpc>
              <a:buNone/>
            </a:pPr>
            <a:r>
              <a:rPr lang="en-US" sz="140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JavaScript, the application sends a request to the API, specifying the desired topic or category.</a:t>
            </a:r>
            <a:endParaRPr lang="en-US" sz="1402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92" y="4526637"/>
            <a:ext cx="890468" cy="142482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80818" y="4704636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1"/>
              </a:lnSpc>
              <a:buNone/>
            </a:pPr>
            <a:r>
              <a:rPr lang="en-US" sz="175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Retrieval</a:t>
            </a:r>
            <a:endParaRPr lang="en-US" sz="1753" dirty="0"/>
          </a:p>
        </p:txBody>
      </p:sp>
      <p:sp>
        <p:nvSpPr>
          <p:cNvPr id="15" name="Text 8"/>
          <p:cNvSpPr/>
          <p:nvPr/>
        </p:nvSpPr>
        <p:spPr>
          <a:xfrm>
            <a:off x="1780818" y="5089684"/>
            <a:ext cx="6739890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4"/>
              </a:lnSpc>
              <a:buNone/>
            </a:pPr>
            <a:r>
              <a:rPr lang="en-US" sz="140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API responds with a JSON object containing a set of questions and their corresponding answers.</a:t>
            </a:r>
            <a:endParaRPr lang="en-US" sz="1402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2" y="5951458"/>
            <a:ext cx="890468" cy="1424821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80818" y="6129457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1"/>
              </a:lnSpc>
              <a:buNone/>
            </a:pPr>
            <a:r>
              <a:rPr lang="en-US" sz="175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Parsing</a:t>
            </a:r>
            <a:endParaRPr lang="en-US" sz="1753" dirty="0"/>
          </a:p>
        </p:txBody>
      </p:sp>
      <p:sp>
        <p:nvSpPr>
          <p:cNvPr id="18" name="Text 10"/>
          <p:cNvSpPr/>
          <p:nvPr/>
        </p:nvSpPr>
        <p:spPr>
          <a:xfrm>
            <a:off x="1780818" y="6514505"/>
            <a:ext cx="6739890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4"/>
              </a:lnSpc>
              <a:buNone/>
            </a:pPr>
            <a:r>
              <a:rPr lang="en-US" sz="140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parses the received JSON data to extract the relevant information for displaying questions and answers.</a:t>
            </a:r>
            <a:endParaRPr lang="en-US" sz="140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984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21763" y="3131939"/>
            <a:ext cx="6492359" cy="6399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9"/>
              </a:lnSpc>
              <a:buNone/>
            </a:pPr>
            <a:r>
              <a:rPr lang="en-US" sz="403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Question Display on Screen</a:t>
            </a:r>
            <a:endParaRPr lang="en-US" sz="4031" dirty="0"/>
          </a:p>
        </p:txBody>
      </p:sp>
      <p:sp>
        <p:nvSpPr>
          <p:cNvPr id="6" name="Shape 3"/>
          <p:cNvSpPr/>
          <p:nvPr/>
        </p:nvSpPr>
        <p:spPr>
          <a:xfrm>
            <a:off x="1721763" y="4079081"/>
            <a:ext cx="5491043" cy="1522928"/>
          </a:xfrm>
          <a:prstGeom prst="roundRect">
            <a:avLst>
              <a:gd name="adj" fmla="val 5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934170" y="4291489"/>
            <a:ext cx="2559844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Question Display</a:t>
            </a:r>
            <a:endParaRPr lang="en-US" sz="2016" dirty="0"/>
          </a:p>
        </p:txBody>
      </p:sp>
      <p:sp>
        <p:nvSpPr>
          <p:cNvPr id="8" name="Text 5"/>
          <p:cNvSpPr/>
          <p:nvPr/>
        </p:nvSpPr>
        <p:spPr>
          <a:xfrm>
            <a:off x="1934170" y="4734282"/>
            <a:ext cx="5066228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3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question is displayed prominently on the screen, with clear formatting and visual cues.</a:t>
            </a:r>
            <a:endParaRPr lang="en-US" sz="1613" dirty="0"/>
          </a:p>
        </p:txBody>
      </p:sp>
      <p:sp>
        <p:nvSpPr>
          <p:cNvPr id="9" name="Shape 6"/>
          <p:cNvSpPr/>
          <p:nvPr/>
        </p:nvSpPr>
        <p:spPr>
          <a:xfrm>
            <a:off x="7417594" y="4079081"/>
            <a:ext cx="5491043" cy="1522928"/>
          </a:xfrm>
          <a:prstGeom prst="roundRect">
            <a:avLst>
              <a:gd name="adj" fmla="val 5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30001" y="4291489"/>
            <a:ext cx="2559844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Answer Options</a:t>
            </a:r>
            <a:endParaRPr lang="en-US" sz="2016" dirty="0"/>
          </a:p>
        </p:txBody>
      </p:sp>
      <p:sp>
        <p:nvSpPr>
          <p:cNvPr id="11" name="Text 8"/>
          <p:cNvSpPr/>
          <p:nvPr/>
        </p:nvSpPr>
        <p:spPr>
          <a:xfrm>
            <a:off x="7630001" y="4734282"/>
            <a:ext cx="5066228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3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Multiple answer options are presented to the user, allowing them to select the best response.</a:t>
            </a:r>
            <a:endParaRPr lang="en-US" sz="1613" dirty="0"/>
          </a:p>
        </p:txBody>
      </p:sp>
      <p:sp>
        <p:nvSpPr>
          <p:cNvPr id="12" name="Shape 9"/>
          <p:cNvSpPr/>
          <p:nvPr/>
        </p:nvSpPr>
        <p:spPr>
          <a:xfrm>
            <a:off x="1721763" y="5806797"/>
            <a:ext cx="5491043" cy="1850588"/>
          </a:xfrm>
          <a:prstGeom prst="roundRect">
            <a:avLst>
              <a:gd name="adj" fmla="val 4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934170" y="6019205"/>
            <a:ext cx="2559844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Interaction</a:t>
            </a:r>
            <a:endParaRPr lang="en-US" sz="2016" dirty="0"/>
          </a:p>
        </p:txBody>
      </p:sp>
      <p:sp>
        <p:nvSpPr>
          <p:cNvPr id="14" name="Text 11"/>
          <p:cNvSpPr/>
          <p:nvPr/>
        </p:nvSpPr>
        <p:spPr>
          <a:xfrm>
            <a:off x="1934170" y="6461998"/>
            <a:ext cx="5066228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3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 interacts with the quiz by clicking on the answer options, triggering the scoring system.</a:t>
            </a:r>
            <a:endParaRPr lang="en-US" sz="1613" dirty="0"/>
          </a:p>
        </p:txBody>
      </p:sp>
      <p:sp>
        <p:nvSpPr>
          <p:cNvPr id="15" name="Shape 12"/>
          <p:cNvSpPr/>
          <p:nvPr/>
        </p:nvSpPr>
        <p:spPr>
          <a:xfrm>
            <a:off x="7417594" y="5806797"/>
            <a:ext cx="5491043" cy="1850588"/>
          </a:xfrm>
          <a:prstGeom prst="roundRect">
            <a:avLst>
              <a:gd name="adj" fmla="val 4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630001" y="6019205"/>
            <a:ext cx="2559844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Dynamic Updates</a:t>
            </a:r>
            <a:endParaRPr lang="en-US" sz="2016" dirty="0"/>
          </a:p>
        </p:txBody>
      </p:sp>
      <p:sp>
        <p:nvSpPr>
          <p:cNvPr id="17" name="Text 14"/>
          <p:cNvSpPr/>
          <p:nvPr/>
        </p:nvSpPr>
        <p:spPr>
          <a:xfrm>
            <a:off x="7630001" y="6461998"/>
            <a:ext cx="5066228" cy="982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3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display updates dynamically as the user progresses through the quiz, showcasing the next question and updating the score.</a:t>
            </a:r>
            <a:endParaRPr lang="en-US" sz="1613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981B45-C499-4794-9493-8E0C2389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0" y="100526"/>
            <a:ext cx="14362770" cy="31145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744" y="2237899"/>
            <a:ext cx="5004911" cy="37536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4251" y="530900"/>
            <a:ext cx="4816435" cy="601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1"/>
              </a:lnSpc>
              <a:buNone/>
            </a:pPr>
            <a:r>
              <a:rPr lang="en-US" sz="379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Scoring System</a:t>
            </a:r>
            <a:endParaRPr lang="en-US" sz="379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51" y="1421844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4251" y="2096095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Correct Answers</a:t>
            </a:r>
            <a:endParaRPr lang="en-US" sz="1896" dirty="0"/>
          </a:p>
        </p:txBody>
      </p:sp>
      <p:sp>
        <p:nvSpPr>
          <p:cNvPr id="9" name="Text 4"/>
          <p:cNvSpPr/>
          <p:nvPr/>
        </p:nvSpPr>
        <p:spPr>
          <a:xfrm>
            <a:off x="674251" y="2512576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every correct answer, the user earns 20 points, accumulating their score as they progress.</a:t>
            </a:r>
            <a:endParaRPr lang="en-US" sz="151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51" y="3706773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4251" y="4381024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Incorrect Answers</a:t>
            </a:r>
            <a:endParaRPr lang="en-US" sz="1896" dirty="0"/>
          </a:p>
        </p:txBody>
      </p:sp>
      <p:sp>
        <p:nvSpPr>
          <p:cNvPr id="12" name="Text 6"/>
          <p:cNvSpPr/>
          <p:nvPr/>
        </p:nvSpPr>
        <p:spPr>
          <a:xfrm>
            <a:off x="674251" y="4797504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Incorrect answers do not result in points deduction, but the user is informed of their incorrect choice.</a:t>
            </a:r>
            <a:endParaRPr lang="en-US" sz="151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51" y="5991701"/>
            <a:ext cx="481608" cy="4816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74251" y="6665952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Final Score</a:t>
            </a:r>
            <a:endParaRPr lang="en-US" sz="1896" dirty="0"/>
          </a:p>
        </p:txBody>
      </p:sp>
      <p:sp>
        <p:nvSpPr>
          <p:cNvPr id="15" name="Text 8"/>
          <p:cNvSpPr/>
          <p:nvPr/>
        </p:nvSpPr>
        <p:spPr>
          <a:xfrm>
            <a:off x="674251" y="7082433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the end of the quiz, the user's final score is displayed, providing a measure of their performance.</a:t>
            </a:r>
            <a:endParaRPr lang="en-US" sz="151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469189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864037" y="5833705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demonstrates the power of combining HTML, CSS, JavaScript, and external APIs to create engaging and interactive online experiences.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495</Words>
  <Application>Microsoft Office PowerPoint</Application>
  <PresentationFormat>Custom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Baskerville Old Face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Arora</cp:lastModifiedBy>
  <cp:revision>3</cp:revision>
  <dcterms:created xsi:type="dcterms:W3CDTF">2024-07-19T19:11:45Z</dcterms:created>
  <dcterms:modified xsi:type="dcterms:W3CDTF">2024-07-20T12:08:09Z</dcterms:modified>
</cp:coreProperties>
</file>